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75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2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5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8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4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1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5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98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1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5D16-8CC8-4405-9BD3-34917D8F59AB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EAA5-28A9-4C33-A537-028510333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6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9"/>
          <p:cNvSpPr>
            <a:spLocks noChangeShapeType="1"/>
          </p:cNvSpPr>
          <p:nvPr/>
        </p:nvSpPr>
        <p:spPr bwMode="auto">
          <a:xfrm rot="5400000" flipV="1">
            <a:off x="6158961" y="-2411351"/>
            <a:ext cx="51266" cy="7413976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1" name="Line 51"/>
          <p:cNvSpPr>
            <a:spLocks noChangeShapeType="1"/>
          </p:cNvSpPr>
          <p:nvPr/>
        </p:nvSpPr>
        <p:spPr bwMode="auto">
          <a:xfrm>
            <a:off x="3716776" y="1270001"/>
            <a:ext cx="0" cy="34116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" name="Line 53"/>
          <p:cNvSpPr>
            <a:spLocks noChangeShapeType="1"/>
          </p:cNvSpPr>
          <p:nvPr/>
        </p:nvSpPr>
        <p:spPr bwMode="auto">
          <a:xfrm>
            <a:off x="5004724" y="1310604"/>
            <a:ext cx="5519" cy="376007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3" name="Line 54"/>
          <p:cNvSpPr>
            <a:spLocks noChangeShapeType="1"/>
          </p:cNvSpPr>
          <p:nvPr/>
        </p:nvSpPr>
        <p:spPr bwMode="auto">
          <a:xfrm>
            <a:off x="6339031" y="1310603"/>
            <a:ext cx="0" cy="349602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4" name="Line 55"/>
          <p:cNvSpPr>
            <a:spLocks noChangeShapeType="1"/>
          </p:cNvSpPr>
          <p:nvPr/>
        </p:nvSpPr>
        <p:spPr bwMode="auto">
          <a:xfrm>
            <a:off x="7607385" y="1281518"/>
            <a:ext cx="9525" cy="419291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5" name="Line 47"/>
          <p:cNvSpPr>
            <a:spLocks noChangeShapeType="1"/>
          </p:cNvSpPr>
          <p:nvPr/>
        </p:nvSpPr>
        <p:spPr bwMode="auto">
          <a:xfrm>
            <a:off x="6024563" y="765176"/>
            <a:ext cx="0" cy="50482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5411436" y="721757"/>
            <a:ext cx="1260000" cy="2062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40" dirty="0" smtClean="0">
                <a:latin typeface="Candara" pitchFamily="34" charset="0"/>
              </a:rPr>
              <a:t>Chief Medical Officer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2082" name="Text Box 75"/>
          <p:cNvSpPr txBox="1">
            <a:spLocks noChangeArrowheads="1"/>
          </p:cNvSpPr>
          <p:nvPr/>
        </p:nvSpPr>
        <p:spPr bwMode="auto">
          <a:xfrm>
            <a:off x="1723379" y="232793"/>
            <a:ext cx="3465090" cy="817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smtClean="0">
                <a:latin typeface="Calibri" pitchFamily="34" charset="0"/>
              </a:rPr>
              <a:t>Medical Organisational </a:t>
            </a:r>
            <a:r>
              <a:rPr lang="en-GB" sz="2000" b="1" dirty="0">
                <a:latin typeface="Calibri" pitchFamily="34" charset="0"/>
              </a:rPr>
              <a:t>Chart</a:t>
            </a:r>
            <a:r>
              <a:rPr lang="en-GB" sz="2400" b="1" dirty="0">
                <a:latin typeface="Calibri" pitchFamily="34" charset="0"/>
              </a:rPr>
              <a:t/>
            </a:r>
            <a:br>
              <a:rPr lang="en-GB" sz="2400" b="1" dirty="0">
                <a:latin typeface="Calibri" pitchFamily="34" charset="0"/>
              </a:rPr>
            </a:br>
            <a:r>
              <a:rPr lang="en-GB" sz="1600" b="1" dirty="0">
                <a:latin typeface="Calibri" pitchFamily="34" charset="0"/>
              </a:rPr>
              <a:t>June 2018</a:t>
            </a:r>
          </a:p>
          <a:p>
            <a:pPr>
              <a:spcBef>
                <a:spcPct val="50000"/>
              </a:spcBef>
            </a:pPr>
            <a:endParaRPr lang="en-GB" sz="740" dirty="0">
              <a:latin typeface="Candara" pitchFamily="34" charset="0"/>
            </a:endParaRPr>
          </a:p>
        </p:txBody>
      </p:sp>
      <p:sp>
        <p:nvSpPr>
          <p:cNvPr id="2088" name="Line 51"/>
          <p:cNvSpPr>
            <a:spLocks noChangeShapeType="1"/>
          </p:cNvSpPr>
          <p:nvPr/>
        </p:nvSpPr>
        <p:spPr bwMode="auto">
          <a:xfrm>
            <a:off x="2477606" y="1249006"/>
            <a:ext cx="0" cy="366369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4361575" y="1602690"/>
            <a:ext cx="1241388" cy="49090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Medical Director</a:t>
            </a:r>
            <a:endParaRPr lang="en-GB" sz="740" dirty="0">
              <a:latin typeface="Candara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740" dirty="0">
                <a:latin typeface="Candara" pitchFamily="34" charset="0"/>
              </a:rPr>
              <a:t>(Community Health Services)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3061735" y="1602607"/>
            <a:ext cx="1224000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Medical Director</a:t>
            </a:r>
            <a:endParaRPr lang="en-GB" sz="740" dirty="0">
              <a:latin typeface="Candara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740" dirty="0">
                <a:latin typeface="Candara" pitchFamily="34" charset="0"/>
              </a:rPr>
              <a:t>(Luton &amp; Bedford) </a:t>
            </a: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727427" y="1594096"/>
            <a:ext cx="1224000" cy="320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740" dirty="0" smtClean="0">
                <a:latin typeface="Candara" pitchFamily="34" charset="0"/>
              </a:rPr>
              <a:t>Medical Director (London</a:t>
            </a:r>
            <a:r>
              <a:rPr lang="en-GB" sz="740" dirty="0">
                <a:latin typeface="Candara" pitchFamily="34" charset="0"/>
              </a:rPr>
              <a:t>)</a:t>
            </a:r>
          </a:p>
        </p:txBody>
      </p:sp>
      <p:pic>
        <p:nvPicPr>
          <p:cNvPr id="83" name="Picture 82" descr="East London NHS Foundation Trust RGB BLUE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r="6115" b="32674"/>
          <a:stretch/>
        </p:blipFill>
        <p:spPr bwMode="auto">
          <a:xfrm>
            <a:off x="8472264" y="288203"/>
            <a:ext cx="1504950" cy="7575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6" name="Rectangle 57"/>
          <p:cNvSpPr>
            <a:spLocks noChangeArrowheads="1"/>
          </p:cNvSpPr>
          <p:nvPr/>
        </p:nvSpPr>
        <p:spPr bwMode="auto">
          <a:xfrm>
            <a:off x="8308248" y="1594097"/>
            <a:ext cx="1101146" cy="37810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Chief Pharmacist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117" name="Rectangle 57"/>
          <p:cNvSpPr>
            <a:spLocks noChangeArrowheads="1"/>
          </p:cNvSpPr>
          <p:nvPr/>
        </p:nvSpPr>
        <p:spPr bwMode="auto">
          <a:xfrm>
            <a:off x="6984877" y="1594096"/>
            <a:ext cx="1241884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Associate medical Director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Clinical Information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118" name="Rectangle 57"/>
          <p:cNvSpPr>
            <a:spLocks noChangeArrowheads="1"/>
          </p:cNvSpPr>
          <p:nvPr/>
        </p:nvSpPr>
        <p:spPr bwMode="auto">
          <a:xfrm>
            <a:off x="9490880" y="1601106"/>
            <a:ext cx="1141097" cy="3615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Guardian for Safe Working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41" name="Rectangle 57"/>
          <p:cNvSpPr>
            <a:spLocks noChangeArrowheads="1"/>
          </p:cNvSpPr>
          <p:nvPr/>
        </p:nvSpPr>
        <p:spPr bwMode="auto">
          <a:xfrm>
            <a:off x="5697302" y="1603178"/>
            <a:ext cx="1216112" cy="3770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740" dirty="0" smtClean="0">
                <a:latin typeface="Candara" pitchFamily="34" charset="0"/>
              </a:rPr>
              <a:t>Medical Director </a:t>
            </a:r>
            <a:endParaRPr lang="en-GB" sz="740" dirty="0">
              <a:latin typeface="Candara" pitchFamily="34" charset="0"/>
            </a:endParaRPr>
          </a:p>
          <a:p>
            <a:pPr algn="ctr"/>
            <a:r>
              <a:rPr lang="en-GB" sz="740" dirty="0" smtClean="0">
                <a:latin typeface="Candara" pitchFamily="34" charset="0"/>
              </a:rPr>
              <a:t>Education, Research </a:t>
            </a:r>
          </a:p>
          <a:p>
            <a:pPr algn="ctr"/>
            <a:r>
              <a:rPr lang="en-GB" sz="740" dirty="0" smtClean="0">
                <a:latin typeface="Candara" pitchFamily="34" charset="0"/>
              </a:rPr>
              <a:t>&amp; Innovation</a:t>
            </a:r>
            <a:endParaRPr lang="en-GB" sz="740" dirty="0">
              <a:latin typeface="Candara" pitchFamily="34" charset="0"/>
            </a:endParaRPr>
          </a:p>
        </p:txBody>
      </p:sp>
      <p:sp>
        <p:nvSpPr>
          <p:cNvPr id="44" name="Line 51"/>
          <p:cNvSpPr>
            <a:spLocks noChangeShapeType="1"/>
          </p:cNvSpPr>
          <p:nvPr/>
        </p:nvSpPr>
        <p:spPr bwMode="auto">
          <a:xfrm flipH="1">
            <a:off x="8885261" y="1317612"/>
            <a:ext cx="0" cy="276484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6" name="Line 55"/>
          <p:cNvSpPr>
            <a:spLocks noChangeShapeType="1"/>
          </p:cNvSpPr>
          <p:nvPr/>
        </p:nvSpPr>
        <p:spPr bwMode="auto">
          <a:xfrm>
            <a:off x="9903028" y="1317613"/>
            <a:ext cx="1" cy="28349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Quitaleg Stephanie</dc:creator>
  <cp:lastModifiedBy>Larkin Isabella</cp:lastModifiedBy>
  <cp:revision>3</cp:revision>
  <dcterms:created xsi:type="dcterms:W3CDTF">2018-06-27T08:59:44Z</dcterms:created>
  <dcterms:modified xsi:type="dcterms:W3CDTF">2019-10-23T05:51:04Z</dcterms:modified>
</cp:coreProperties>
</file>