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09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75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22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5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68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24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11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55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7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98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61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5D16-8CC8-4405-9BD3-34917D8F59AB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61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9"/>
          <p:cNvSpPr>
            <a:spLocks noChangeShapeType="1"/>
          </p:cNvSpPr>
          <p:nvPr/>
        </p:nvSpPr>
        <p:spPr bwMode="auto">
          <a:xfrm rot="5400000" flipV="1">
            <a:off x="5901265" y="-1571766"/>
            <a:ext cx="51266" cy="741397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1" name="Line 51"/>
          <p:cNvSpPr>
            <a:spLocks noChangeShapeType="1"/>
          </p:cNvSpPr>
          <p:nvPr/>
        </p:nvSpPr>
        <p:spPr bwMode="auto">
          <a:xfrm>
            <a:off x="3459080" y="2109586"/>
            <a:ext cx="0" cy="34116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2" name="Line 53"/>
          <p:cNvSpPr>
            <a:spLocks noChangeShapeType="1"/>
          </p:cNvSpPr>
          <p:nvPr/>
        </p:nvSpPr>
        <p:spPr bwMode="auto">
          <a:xfrm>
            <a:off x="4747028" y="2150189"/>
            <a:ext cx="5519" cy="37600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3" name="Line 54"/>
          <p:cNvSpPr>
            <a:spLocks noChangeShapeType="1"/>
          </p:cNvSpPr>
          <p:nvPr/>
        </p:nvSpPr>
        <p:spPr bwMode="auto">
          <a:xfrm>
            <a:off x="6081335" y="2150188"/>
            <a:ext cx="0" cy="34960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4" name="Line 55"/>
          <p:cNvSpPr>
            <a:spLocks noChangeShapeType="1"/>
          </p:cNvSpPr>
          <p:nvPr/>
        </p:nvSpPr>
        <p:spPr bwMode="auto">
          <a:xfrm>
            <a:off x="7349689" y="2121103"/>
            <a:ext cx="9525" cy="41929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5" name="Line 47"/>
          <p:cNvSpPr>
            <a:spLocks noChangeShapeType="1"/>
          </p:cNvSpPr>
          <p:nvPr/>
        </p:nvSpPr>
        <p:spPr bwMode="auto">
          <a:xfrm>
            <a:off x="5766867" y="1604761"/>
            <a:ext cx="0" cy="5048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5153740" y="1561342"/>
            <a:ext cx="1260000" cy="2062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40" dirty="0">
                <a:latin typeface="Candara" pitchFamily="34" charset="0"/>
              </a:rPr>
              <a:t>Chief Nurse</a:t>
            </a:r>
          </a:p>
        </p:txBody>
      </p:sp>
      <p:sp>
        <p:nvSpPr>
          <p:cNvPr id="2082" name="Text Box 75"/>
          <p:cNvSpPr txBox="1">
            <a:spLocks noChangeArrowheads="1"/>
          </p:cNvSpPr>
          <p:nvPr/>
        </p:nvSpPr>
        <p:spPr bwMode="auto">
          <a:xfrm>
            <a:off x="339532" y="258459"/>
            <a:ext cx="3465090" cy="81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latin typeface="Calibri" pitchFamily="34" charset="0"/>
              </a:rPr>
              <a:t>Nursing Organisational Chart</a:t>
            </a:r>
            <a:r>
              <a:rPr lang="en-GB" sz="2400" b="1" dirty="0">
                <a:latin typeface="Calibri" pitchFamily="34" charset="0"/>
              </a:rPr>
              <a:t/>
            </a:r>
            <a:br>
              <a:rPr lang="en-GB" sz="2400" b="1" dirty="0">
                <a:latin typeface="Calibri" pitchFamily="34" charset="0"/>
              </a:rPr>
            </a:br>
            <a:r>
              <a:rPr lang="en-GB" sz="1600" b="1" dirty="0" smtClean="0">
                <a:latin typeface="Calibri" pitchFamily="34" charset="0"/>
              </a:rPr>
              <a:t>October 2019</a:t>
            </a:r>
            <a:endParaRPr lang="en-GB" sz="16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GB" sz="740" dirty="0">
              <a:latin typeface="Candara" pitchFamily="34" charset="0"/>
            </a:endParaRPr>
          </a:p>
        </p:txBody>
      </p:sp>
      <p:sp>
        <p:nvSpPr>
          <p:cNvPr id="2088" name="Line 51"/>
          <p:cNvSpPr>
            <a:spLocks noChangeShapeType="1"/>
          </p:cNvSpPr>
          <p:nvPr/>
        </p:nvSpPr>
        <p:spPr bwMode="auto">
          <a:xfrm>
            <a:off x="2219910" y="2088591"/>
            <a:ext cx="0" cy="36636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4103879" y="2442275"/>
            <a:ext cx="1241388" cy="49090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dirty="0">
                <a:latin typeface="Candara" pitchFamily="34" charset="0"/>
              </a:rPr>
              <a:t>Director of Nursing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740" dirty="0">
                <a:latin typeface="Candara" pitchFamily="34" charset="0"/>
              </a:rPr>
              <a:t>(Community Health Services)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2804039" y="2442192"/>
            <a:ext cx="1224000" cy="3770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dirty="0">
                <a:latin typeface="Candara" pitchFamily="34" charset="0"/>
              </a:rPr>
              <a:t>Director of Nursing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740" dirty="0">
                <a:latin typeface="Candara" pitchFamily="34" charset="0"/>
              </a:rPr>
              <a:t>(Luton &amp; Bedford) </a:t>
            </a: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1469731" y="2433681"/>
            <a:ext cx="1224000" cy="320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dirty="0">
                <a:latin typeface="Candara" pitchFamily="34" charset="0"/>
              </a:rPr>
              <a:t>Director of Nursing (London)</a:t>
            </a:r>
          </a:p>
        </p:txBody>
      </p:sp>
      <p:pic>
        <p:nvPicPr>
          <p:cNvPr id="83" name="Picture 82" descr="East London NHS Foundation Trust RGB BLU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1" t="15767" r="6115" b="32674"/>
          <a:stretch/>
        </p:blipFill>
        <p:spPr bwMode="auto">
          <a:xfrm>
            <a:off x="8472264" y="288203"/>
            <a:ext cx="1504950" cy="7575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6" name="Rectangle 57"/>
          <p:cNvSpPr>
            <a:spLocks noChangeArrowheads="1"/>
          </p:cNvSpPr>
          <p:nvPr/>
        </p:nvSpPr>
        <p:spPr bwMode="auto">
          <a:xfrm>
            <a:off x="8050552" y="2433682"/>
            <a:ext cx="1101146" cy="37810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>
                <a:latin typeface="Candara" pitchFamily="34" charset="0"/>
              </a:rPr>
              <a:t>Associate Director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of Risk &amp; Governance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117" name="Rectangle 57"/>
          <p:cNvSpPr>
            <a:spLocks noChangeArrowheads="1"/>
          </p:cNvSpPr>
          <p:nvPr/>
        </p:nvSpPr>
        <p:spPr bwMode="auto">
          <a:xfrm>
            <a:off x="6727181" y="2433681"/>
            <a:ext cx="1241884" cy="3770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>
                <a:latin typeface="Candara" pitchFamily="34" charset="0"/>
              </a:rPr>
              <a:t>Team Leader for Spiritual, </a:t>
            </a:r>
          </a:p>
          <a:p>
            <a:pPr algn="ctr"/>
            <a:r>
              <a:rPr lang="en-GB" sz="740" dirty="0">
                <a:latin typeface="Candara" pitchFamily="34" charset="0"/>
              </a:rPr>
              <a:t>Religious and Cultural Care</a:t>
            </a:r>
          </a:p>
        </p:txBody>
      </p:sp>
      <p:sp>
        <p:nvSpPr>
          <p:cNvPr id="118" name="Rectangle 57"/>
          <p:cNvSpPr>
            <a:spLocks noChangeArrowheads="1"/>
          </p:cNvSpPr>
          <p:nvPr/>
        </p:nvSpPr>
        <p:spPr bwMode="auto">
          <a:xfrm>
            <a:off x="9233185" y="2440691"/>
            <a:ext cx="962864" cy="36152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>
                <a:latin typeface="Candara" pitchFamily="34" charset="0"/>
              </a:rPr>
              <a:t>Freedom to Speak Up </a:t>
            </a:r>
          </a:p>
          <a:p>
            <a:pPr algn="ctr"/>
            <a:r>
              <a:rPr lang="en-GB" sz="740" dirty="0">
                <a:latin typeface="Candara" pitchFamily="34" charset="0"/>
              </a:rPr>
              <a:t>Guardian (with CEO)</a:t>
            </a:r>
          </a:p>
        </p:txBody>
      </p:sp>
      <p:sp>
        <p:nvSpPr>
          <p:cNvPr id="41" name="Rectangle 57"/>
          <p:cNvSpPr>
            <a:spLocks noChangeArrowheads="1"/>
          </p:cNvSpPr>
          <p:nvPr/>
        </p:nvSpPr>
        <p:spPr bwMode="auto">
          <a:xfrm>
            <a:off x="5439606" y="2442763"/>
            <a:ext cx="1216112" cy="3770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Deputy Director of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Infection Control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44" name="Line 51"/>
          <p:cNvSpPr>
            <a:spLocks noChangeShapeType="1"/>
          </p:cNvSpPr>
          <p:nvPr/>
        </p:nvSpPr>
        <p:spPr bwMode="auto">
          <a:xfrm flipH="1">
            <a:off x="8627565" y="2157197"/>
            <a:ext cx="0" cy="27648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" name="Line 55"/>
          <p:cNvSpPr>
            <a:spLocks noChangeShapeType="1"/>
          </p:cNvSpPr>
          <p:nvPr/>
        </p:nvSpPr>
        <p:spPr bwMode="auto">
          <a:xfrm>
            <a:off x="9645332" y="2157198"/>
            <a:ext cx="1" cy="28349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6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Quitaleg Stephanie</dc:creator>
  <cp:lastModifiedBy>Quitaleg Stephanie</cp:lastModifiedBy>
  <cp:revision>3</cp:revision>
  <dcterms:created xsi:type="dcterms:W3CDTF">2018-06-27T08:59:44Z</dcterms:created>
  <dcterms:modified xsi:type="dcterms:W3CDTF">2019-10-29T15:12:49Z</dcterms:modified>
</cp:coreProperties>
</file>