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342" r:id="rId7"/>
    <p:sldId id="259" r:id="rId8"/>
    <p:sldId id="260" r:id="rId9"/>
    <p:sldId id="263" r:id="rId10"/>
    <p:sldId id="262" r:id="rId11"/>
    <p:sldId id="261" r:id="rId12"/>
  </p:sldIdLst>
  <p:sldSz cx="9144000" cy="6858000" type="screen4x3"/>
  <p:notesSz cx="9940925" cy="68087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OKINA, Olga (EAST LONDON NHS FOUNDATION TRUST)" initials="OO(LNFT" lastIdx="1" clrIdx="0">
    <p:extLst>
      <p:ext uri="{19B8F6BF-5375-455C-9EA6-DF929625EA0E}">
        <p15:presenceInfo xmlns:p15="http://schemas.microsoft.com/office/powerpoint/2012/main" userId="S::olga.osokina@nhs.net::de74bfb1-40ee-4ec7-a6d6-1cd2c89624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339966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37" d="100"/>
          <a:sy n="137" d="100"/>
        </p:scale>
        <p:origin x="14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63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3B32F-92FC-4B00-9983-83D48ACAD8D1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387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3375" cy="2681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63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BF8CE-BFC1-4119-85A1-9D7D8546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8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BF8CE-BFC1-4119-85A1-9D7D8546FC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57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07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0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96752"/>
            <a:ext cx="1943100" cy="489924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96752"/>
            <a:ext cx="5676900" cy="48992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80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69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9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24943"/>
            <a:ext cx="4040188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3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6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7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47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33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6177" y="1196752"/>
            <a:ext cx="77724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4864"/>
            <a:ext cx="7772400" cy="389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3296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3296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3296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991BB6FC-6BE2-4471-BF41-11BBCB4B6C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East London NHS Foundation Trust RGB BLU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1" t="15767" b="32674"/>
          <a:stretch>
            <a:fillRect/>
          </a:stretch>
        </p:blipFill>
        <p:spPr bwMode="auto">
          <a:xfrm>
            <a:off x="7025726" y="188640"/>
            <a:ext cx="1706562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32512"/>
            <a:ext cx="9143245" cy="1164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99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8436"/>
            <a:ext cx="7772400" cy="1440159"/>
          </a:xfrm>
        </p:spPr>
        <p:txBody>
          <a:bodyPr/>
          <a:lstStyle/>
          <a:p>
            <a:r>
              <a:rPr lang="en-GB" sz="4000" b="1" dirty="0"/>
              <a:t>Organisation Development Team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29A8F0-05EE-49BB-B460-A64EA57929B0}"/>
              </a:ext>
            </a:extLst>
          </p:cNvPr>
          <p:cNvGrpSpPr/>
          <p:nvPr/>
        </p:nvGrpSpPr>
        <p:grpSpPr>
          <a:xfrm>
            <a:off x="467544" y="4005064"/>
            <a:ext cx="6192688" cy="1714500"/>
            <a:chOff x="755576" y="4149080"/>
            <a:chExt cx="6899076" cy="1714500"/>
          </a:xfrm>
        </p:grpSpPr>
        <p:pic>
          <p:nvPicPr>
            <p:cNvPr id="1026" name="Picture 2" descr="Donna Willis">
              <a:extLst>
                <a:ext uri="{FF2B5EF4-FFF2-40B4-BE49-F238E27FC236}">
                  <a16:creationId xmlns:a16="http://schemas.microsoft.com/office/drawing/2014/main" id="{C59C1516-B268-4BE5-A09E-89470439E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149080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isa Baker">
              <a:extLst>
                <a:ext uri="{FF2B5EF4-FFF2-40B4-BE49-F238E27FC236}">
                  <a16:creationId xmlns:a16="http://schemas.microsoft.com/office/drawing/2014/main" id="{1148D678-2C2D-4493-8891-6F470BF17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4149080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Olga Osokina">
              <a:extLst>
                <a:ext uri="{FF2B5EF4-FFF2-40B4-BE49-F238E27FC236}">
                  <a16:creationId xmlns:a16="http://schemas.microsoft.com/office/drawing/2014/main" id="{15F47767-74D3-492B-A0B8-998B2C47A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149080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DCB3094-238E-4D50-9608-540A21A9F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95" y="4005064"/>
            <a:ext cx="1175625" cy="176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7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1D88213-45B1-43A4-AAFE-AAF7A1B30EA0}"/>
              </a:ext>
            </a:extLst>
          </p:cNvPr>
          <p:cNvSpPr/>
          <p:nvPr/>
        </p:nvSpPr>
        <p:spPr bwMode="auto">
          <a:xfrm>
            <a:off x="359532" y="856530"/>
            <a:ext cx="5112568" cy="1368152"/>
          </a:xfrm>
          <a:prstGeom prst="wedgeRoundRectCallout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is to develop a culture within ELFT where all people flourish and deliver high quality, continually improving, compassionate, inclusive and safe care.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6ACA3E7-4503-4E70-A97A-C5494E95549D}"/>
              </a:ext>
            </a:extLst>
          </p:cNvPr>
          <p:cNvSpPr/>
          <p:nvPr/>
        </p:nvSpPr>
        <p:spPr bwMode="auto">
          <a:xfrm>
            <a:off x="5796136" y="1484784"/>
            <a:ext cx="2806080" cy="4320480"/>
          </a:xfrm>
          <a:prstGeom prst="wedgeRoundRectCallout">
            <a:avLst>
              <a:gd name="adj1" fmla="val -21116"/>
              <a:gd name="adj2" fmla="val 65406"/>
              <a:gd name="adj3" fmla="val 16667"/>
            </a:avLst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Our work helps to improve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leadership, team working, culture and change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This might be done via a planned change project, a team away day, a leadership diagnostic or an investigation into culture within a service or department.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65B1345-EC26-4C9E-9248-36C85E4C016F}"/>
              </a:ext>
            </a:extLst>
          </p:cNvPr>
          <p:cNvSpPr/>
          <p:nvPr/>
        </p:nvSpPr>
        <p:spPr bwMode="auto">
          <a:xfrm>
            <a:off x="732884" y="2538810"/>
            <a:ext cx="4248472" cy="1800199"/>
          </a:xfrm>
          <a:prstGeom prst="wedgeRoundRectCallout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We create bespoke tailored events for teams and we operate a structured consulting, diagnostics, delivery and evaluation process to ensure meaningful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B0ED6E1-6A6C-47D5-9A61-CA5A47FA31C2}"/>
              </a:ext>
            </a:extLst>
          </p:cNvPr>
          <p:cNvSpPr/>
          <p:nvPr/>
        </p:nvSpPr>
        <p:spPr bwMode="auto">
          <a:xfrm>
            <a:off x="732884" y="4653137"/>
            <a:ext cx="4415180" cy="1368151"/>
          </a:xfrm>
          <a:prstGeom prst="wedgeRoundRectCallout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We use a variety of psychometric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instruments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diagnostic techniques and OD interventions and apply behavioural science approach to our work.</a:t>
            </a:r>
          </a:p>
        </p:txBody>
      </p:sp>
    </p:spTree>
    <p:extLst>
      <p:ext uri="{BB962C8B-B14F-4D97-AF65-F5344CB8AC3E}">
        <p14:creationId xmlns:p14="http://schemas.microsoft.com/office/powerpoint/2010/main" val="353510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24ED-5046-4532-8EB2-C599DA04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8720"/>
            <a:ext cx="7772400" cy="936104"/>
          </a:xfrm>
        </p:spPr>
        <p:txBody>
          <a:bodyPr/>
          <a:lstStyle/>
          <a:p>
            <a:pPr algn="l"/>
            <a:r>
              <a:rPr lang="en-GB" b="1" dirty="0"/>
              <a:t>What we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BCBD1-94D2-4C71-8C6C-6A43DD1CE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251176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Our main areas of work are: </a:t>
            </a:r>
          </a:p>
          <a:p>
            <a:r>
              <a:rPr lang="en-GB" sz="2000" dirty="0"/>
              <a:t>Personal and Career development Support </a:t>
            </a:r>
          </a:p>
          <a:p>
            <a:r>
              <a:rPr lang="en-GB" sz="2000" dirty="0"/>
              <a:t>Coaching and Mentoring</a:t>
            </a:r>
          </a:p>
          <a:p>
            <a:r>
              <a:rPr lang="en-GB" sz="2000" dirty="0"/>
              <a:t>Leadership and Management Development </a:t>
            </a:r>
          </a:p>
          <a:p>
            <a:r>
              <a:rPr lang="en-GB" sz="2000" dirty="0"/>
              <a:t>Team Development – including tailored support to mange conflict or specific difficulties within your team </a:t>
            </a:r>
          </a:p>
          <a:p>
            <a:r>
              <a:rPr lang="en-GB" sz="2000" dirty="0"/>
              <a:t>Tailored support to bespoke your recruitment </a:t>
            </a:r>
            <a:r>
              <a:rPr lang="en-GB" sz="2000"/>
              <a:t>and onboarding  practices</a:t>
            </a:r>
            <a:endParaRPr lang="en-GB" sz="2000" dirty="0"/>
          </a:p>
          <a:p>
            <a:r>
              <a:rPr lang="en-GB" sz="2000" dirty="0"/>
              <a:t>Wellbeing – in association with our Wellbeing team   </a:t>
            </a:r>
          </a:p>
        </p:txBody>
      </p:sp>
    </p:spTree>
    <p:extLst>
      <p:ext uri="{BB962C8B-B14F-4D97-AF65-F5344CB8AC3E}">
        <p14:creationId xmlns:p14="http://schemas.microsoft.com/office/powerpoint/2010/main" val="197759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71E9F4-4B3A-49DA-892B-9B19808CB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4" t="6295" r="20862" b="9838"/>
          <a:stretch/>
        </p:blipFill>
        <p:spPr>
          <a:xfrm>
            <a:off x="4634706" y="1340768"/>
            <a:ext cx="4244415" cy="4563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E672E-1719-43B2-8A2E-068714C60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79" y="764704"/>
            <a:ext cx="4128018" cy="2557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40FF7-3CC7-4378-A81B-8481CBD0B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32" y="3676854"/>
            <a:ext cx="4307121" cy="24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9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67540884-24D4-44D1-A18E-AD6E1C815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b="52100"/>
          <a:stretch/>
        </p:blipFill>
        <p:spPr bwMode="auto">
          <a:xfrm>
            <a:off x="335785" y="1532449"/>
            <a:ext cx="4135336" cy="254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0BF0C1-45A1-42E8-9B85-E0C2AE848C5B}"/>
              </a:ext>
            </a:extLst>
          </p:cNvPr>
          <p:cNvSpPr txBox="1"/>
          <p:nvPr/>
        </p:nvSpPr>
        <p:spPr>
          <a:xfrm>
            <a:off x="251520" y="103379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DMT Away Days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0ABAD-A4F3-492A-8A2E-AF10930C2141}"/>
              </a:ext>
            </a:extLst>
          </p:cNvPr>
          <p:cNvSpPr txBox="1"/>
          <p:nvPr/>
        </p:nvSpPr>
        <p:spPr>
          <a:xfrm>
            <a:off x="4619957" y="1383159"/>
            <a:ext cx="355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Leadership Workstream</a:t>
            </a:r>
          </a:p>
        </p:txBody>
      </p:sp>
      <p:pic>
        <p:nvPicPr>
          <p:cNvPr id="3078" name="Picture 6" descr="Image">
            <a:extLst>
              <a:ext uri="{FF2B5EF4-FFF2-40B4-BE49-F238E27FC236}">
                <a16:creationId xmlns:a16="http://schemas.microsoft.com/office/drawing/2014/main" id="{E6CAF04B-2AEE-43E4-9AED-C6A5257BA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81" y="1844824"/>
            <a:ext cx="4275191" cy="427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E9F8B-ADC3-4787-BC5E-EE5880EA70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24" t="35937" r="3536" b="33752"/>
          <a:stretch/>
        </p:blipFill>
        <p:spPr>
          <a:xfrm>
            <a:off x="379244" y="4742158"/>
            <a:ext cx="4128019" cy="1033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5F40E4-E6EA-42E5-A72A-4D4BBD1D042A}"/>
              </a:ext>
            </a:extLst>
          </p:cNvPr>
          <p:cNvSpPr txBox="1"/>
          <p:nvPr/>
        </p:nvSpPr>
        <p:spPr>
          <a:xfrm>
            <a:off x="285177" y="430888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Re-connecting Teams</a:t>
            </a:r>
          </a:p>
        </p:txBody>
      </p:sp>
    </p:spTree>
    <p:extLst>
      <p:ext uri="{BB962C8B-B14F-4D97-AF65-F5344CB8AC3E}">
        <p14:creationId xmlns:p14="http://schemas.microsoft.com/office/powerpoint/2010/main" val="240666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">
            <a:extLst>
              <a:ext uri="{FF2B5EF4-FFF2-40B4-BE49-F238E27FC236}">
                <a16:creationId xmlns:a16="http://schemas.microsoft.com/office/drawing/2014/main" id="{9A363C5C-8E32-419E-9216-D10495713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t="3800" b="39501"/>
          <a:stretch/>
        </p:blipFill>
        <p:spPr bwMode="auto">
          <a:xfrm>
            <a:off x="3497502" y="1395181"/>
            <a:ext cx="2952327" cy="20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">
            <a:extLst>
              <a:ext uri="{FF2B5EF4-FFF2-40B4-BE49-F238E27FC236}">
                <a16:creationId xmlns:a16="http://schemas.microsoft.com/office/drawing/2014/main" id="{17F3E4DA-EEAC-40FB-BF1C-5F361781F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0286" r="17713" b="10332"/>
          <a:stretch/>
        </p:blipFill>
        <p:spPr bwMode="auto">
          <a:xfrm>
            <a:off x="335206" y="1391150"/>
            <a:ext cx="2952328" cy="20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4DAF70-CA5A-48EC-98A1-2B96141F3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817" y="3456104"/>
            <a:ext cx="2027908" cy="772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77E42-99DC-4B64-9346-0F8F6D0C014B}"/>
              </a:ext>
            </a:extLst>
          </p:cNvPr>
          <p:cNvSpPr txBox="1"/>
          <p:nvPr/>
        </p:nvSpPr>
        <p:spPr>
          <a:xfrm>
            <a:off x="215554" y="836712"/>
            <a:ext cx="355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Supporting Staff Networks</a:t>
            </a:r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FA13E08B-3F07-492D-A7AA-14090D38B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23" y="3560865"/>
            <a:ext cx="2628412" cy="26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lide from Purple Space with a head and then four bubbles- showing growth mindset and moving from fear to learning to growth zone">
            <a:extLst>
              <a:ext uri="{FF2B5EF4-FFF2-40B4-BE49-F238E27FC236}">
                <a16:creationId xmlns:a16="http://schemas.microsoft.com/office/drawing/2014/main" id="{63711213-88E6-42C7-801C-498622EFB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21651"/>
          <a:stretch/>
        </p:blipFill>
        <p:spPr bwMode="auto">
          <a:xfrm>
            <a:off x="311986" y="4221088"/>
            <a:ext cx="448887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">
            <a:extLst>
              <a:ext uri="{FF2B5EF4-FFF2-40B4-BE49-F238E27FC236}">
                <a16:creationId xmlns:a16="http://schemas.microsoft.com/office/drawing/2014/main" id="{E0F5404A-DEF9-4C96-9D48-CD12E8FE6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68" y="1613205"/>
            <a:ext cx="217173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34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0FB3E828-79CB-4536-AD4D-32AE7CFC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4083"/>
            <a:ext cx="4200854" cy="23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">
            <a:extLst>
              <a:ext uri="{FF2B5EF4-FFF2-40B4-BE49-F238E27FC236}">
                <a16:creationId xmlns:a16="http://schemas.microsoft.com/office/drawing/2014/main" id="{A2EE5359-36B2-4E60-81CF-934A9A74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2133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D02814-4F7D-4AF1-B46D-9B99D88BB6EA}"/>
              </a:ext>
            </a:extLst>
          </p:cNvPr>
          <p:cNvSpPr txBox="1"/>
          <p:nvPr/>
        </p:nvSpPr>
        <p:spPr>
          <a:xfrm>
            <a:off x="251520" y="772261"/>
            <a:ext cx="535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Bespoke Team Away Days</a:t>
            </a:r>
          </a:p>
        </p:txBody>
      </p:sp>
      <p:pic>
        <p:nvPicPr>
          <p:cNvPr id="5126" name="Picture 6" descr="Image">
            <a:extLst>
              <a:ext uri="{FF2B5EF4-FFF2-40B4-BE49-F238E27FC236}">
                <a16:creationId xmlns:a16="http://schemas.microsoft.com/office/drawing/2014/main" id="{073C52DC-21B0-46F9-9F4A-2659CDF32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8932" r="16925" b="20600"/>
          <a:stretch/>
        </p:blipFill>
        <p:spPr bwMode="auto">
          <a:xfrm>
            <a:off x="4139952" y="1223741"/>
            <a:ext cx="4200854" cy="26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8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">
            <a:extLst>
              <a:ext uri="{FF2B5EF4-FFF2-40B4-BE49-F238E27FC236}">
                <a16:creationId xmlns:a16="http://schemas.microsoft.com/office/drawing/2014/main" id="{6EDDA227-A1A4-4E7B-9749-765E26A1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0632"/>
            <a:ext cx="4248472" cy="51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50ABAD-A4F3-492A-8A2E-AF10930C2141}"/>
              </a:ext>
            </a:extLst>
          </p:cNvPr>
          <p:cNvSpPr txBox="1"/>
          <p:nvPr/>
        </p:nvSpPr>
        <p:spPr>
          <a:xfrm>
            <a:off x="107504" y="620688"/>
            <a:ext cx="535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Bespoke Team Away Days</a:t>
            </a: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9E0FF9F9-4A1E-4B57-872E-1A4526251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08" y="1700808"/>
            <a:ext cx="4528480" cy="452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189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99FF66"/>
      </a:lt1>
      <a:dk2>
        <a:srgbClr val="003399"/>
      </a:dk2>
      <a:lt2>
        <a:srgbClr val="666633"/>
      </a:lt2>
      <a:accent1>
        <a:srgbClr val="339933"/>
      </a:accent1>
      <a:accent2>
        <a:srgbClr val="800000"/>
      </a:accent2>
      <a:accent3>
        <a:srgbClr val="CAFFB8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CC0C41337BB340BD8BD2AE26BB646F" ma:contentTypeVersion="15" ma:contentTypeDescription="Create a new document." ma:contentTypeScope="" ma:versionID="1515d3f3f3cf8fb40dde46c3377a120b">
  <xsd:schema xmlns:xsd="http://www.w3.org/2001/XMLSchema" xmlns:xs="http://www.w3.org/2001/XMLSchema" xmlns:p="http://schemas.microsoft.com/office/2006/metadata/properties" xmlns:ns1="http://schemas.microsoft.com/sharepoint/v3" xmlns:ns2="dccde9b1-292e-4409-9fca-1338264dd7dc" xmlns:ns3="b556b89b-4867-42a2-a737-f0f7fb94ba86" targetNamespace="http://schemas.microsoft.com/office/2006/metadata/properties" ma:root="true" ma:fieldsID="df932c62df6a12685d2ae5703a1e0c15" ns1:_="" ns2:_="" ns3:_="">
    <xsd:import namespace="http://schemas.microsoft.com/sharepoint/v3"/>
    <xsd:import namespace="dccde9b1-292e-4409-9fca-1338264dd7dc"/>
    <xsd:import namespace="b556b89b-4867-42a2-a737-f0f7fb94ba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de9b1-292e-4409-9fca-1338264dd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6b89b-4867-42a2-a737-f0f7fb94ba8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B0D548-81DD-4ED2-872A-E51ED6925F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52B90E-EEF5-4E2D-81AE-BA5D6A1DC4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cde9b1-292e-4409-9fca-1338264dd7dc"/>
    <ds:schemaRef ds:uri="b556b89b-4867-42a2-a737-f0f7fb94b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B03A8C-9B47-408E-8DB1-FE2FB1E7171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139</TotalTime>
  <Words>194</Words>
  <Application>Microsoft Office PowerPoint</Application>
  <PresentationFormat>On-screen Show (4:3)</PresentationFormat>
  <Paragraphs>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Default Theme</vt:lpstr>
      <vt:lpstr>Organisation Development Team</vt:lpstr>
      <vt:lpstr>PowerPoint Presentation</vt:lpstr>
      <vt:lpstr>What we offer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London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with Trust values</dc:title>
  <dc:creator>ELFT</dc:creator>
  <cp:keywords>Powerpoint;Trust Values</cp:keywords>
  <cp:lastModifiedBy>HESLIN, Mairead (EAST LONDON NHS FOUNDATION TRUST)</cp:lastModifiedBy>
  <cp:revision>21</cp:revision>
  <dcterms:created xsi:type="dcterms:W3CDTF">2015-10-02T09:07:06Z</dcterms:created>
  <dcterms:modified xsi:type="dcterms:W3CDTF">2021-09-20T10:47:18Z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0x0101004DCC0C41337BB340BD8BD2AE26BB646F</vt:lpwstr>
  </property>
</Properties>
</file>