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33"/>
  </p:notesMasterIdLst>
  <p:sldIdLst>
    <p:sldId id="289" r:id="rId6"/>
    <p:sldId id="292" r:id="rId7"/>
    <p:sldId id="293" r:id="rId8"/>
    <p:sldId id="257" r:id="rId9"/>
    <p:sldId id="262" r:id="rId10"/>
    <p:sldId id="269" r:id="rId11"/>
    <p:sldId id="268" r:id="rId12"/>
    <p:sldId id="271" r:id="rId13"/>
    <p:sldId id="258" r:id="rId14"/>
    <p:sldId id="263" r:id="rId15"/>
    <p:sldId id="272" r:id="rId16"/>
    <p:sldId id="266" r:id="rId17"/>
    <p:sldId id="267" r:id="rId18"/>
    <p:sldId id="260" r:id="rId19"/>
    <p:sldId id="287" r:id="rId20"/>
    <p:sldId id="273" r:id="rId21"/>
    <p:sldId id="284" r:id="rId22"/>
    <p:sldId id="283" r:id="rId23"/>
    <p:sldId id="256" r:id="rId24"/>
    <p:sldId id="277" r:id="rId25"/>
    <p:sldId id="282" r:id="rId26"/>
    <p:sldId id="281" r:id="rId27"/>
    <p:sldId id="280" r:id="rId28"/>
    <p:sldId id="288" r:id="rId29"/>
    <p:sldId id="290" r:id="rId30"/>
    <p:sldId id="291" r:id="rId31"/>
    <p:sldId id="294" r:id="rId32"/>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97BF11"/>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662FD8-A8BE-4588-87A2-91DD1DB66DA5}" v="663" dt="2021-06-01T15:41:29.302"/>
    <p1510:client id="{D1D5FA72-7CD0-5938-04DE-0AEFB9EF079F}" v="12" dt="2021-06-21T15:58:25.7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58377" autoAdjust="0"/>
  </p:normalViewPr>
  <p:slideViewPr>
    <p:cSldViewPr snapToGrid="0">
      <p:cViewPr varScale="1">
        <p:scale>
          <a:sx n="40" d="100"/>
          <a:sy n="40" d="100"/>
        </p:scale>
        <p:origin x="1796" y="36"/>
      </p:cViewPr>
      <p:guideLst/>
    </p:cSldViewPr>
  </p:slideViewPr>
  <p:notesTextViewPr>
    <p:cViewPr>
      <p:scale>
        <a:sx n="1" d="1"/>
        <a:sy n="1" d="1"/>
      </p:scale>
      <p:origin x="0" y="0"/>
    </p:cViewPr>
  </p:notesTextViewPr>
  <p:notesViewPr>
    <p:cSldViewPr snapToGrid="0">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MPHREYS, Emily (EAST LONDON NHS FOUNDATION TRUST)" userId="S::emily.humphreys4@nhs.net::838e3d5d-f986-4041-a7ba-b0fd673f5f16" providerId="AD" clId="Web-{D1D5FA72-7CD0-5938-04DE-0AEFB9EF079F}"/>
    <pc:docChg chg="modSld">
      <pc:chgData name="HUMPHREYS, Emily (EAST LONDON NHS FOUNDATION TRUST)" userId="S::emily.humphreys4@nhs.net::838e3d5d-f986-4041-a7ba-b0fd673f5f16" providerId="AD" clId="Web-{D1D5FA72-7CD0-5938-04DE-0AEFB9EF079F}" dt="2021-06-21T15:58:25.732" v="10" actId="1076"/>
      <pc:docMkLst>
        <pc:docMk/>
      </pc:docMkLst>
      <pc:sldChg chg="modSp">
        <pc:chgData name="HUMPHREYS, Emily (EAST LONDON NHS FOUNDATION TRUST)" userId="S::emily.humphreys4@nhs.net::838e3d5d-f986-4041-a7ba-b0fd673f5f16" providerId="AD" clId="Web-{D1D5FA72-7CD0-5938-04DE-0AEFB9EF079F}" dt="2021-06-21T15:55:45.352" v="3" actId="20577"/>
        <pc:sldMkLst>
          <pc:docMk/>
          <pc:sldMk cId="246750460" sldId="260"/>
        </pc:sldMkLst>
        <pc:spChg chg="mod">
          <ac:chgData name="HUMPHREYS, Emily (EAST LONDON NHS FOUNDATION TRUST)" userId="S::emily.humphreys4@nhs.net::838e3d5d-f986-4041-a7ba-b0fd673f5f16" providerId="AD" clId="Web-{D1D5FA72-7CD0-5938-04DE-0AEFB9EF079F}" dt="2021-06-21T15:55:45.352" v="3" actId="20577"/>
          <ac:spMkLst>
            <pc:docMk/>
            <pc:sldMk cId="246750460" sldId="260"/>
            <ac:spMk id="6" creationId="{48380F37-9E9D-4500-8038-5C9873090E32}"/>
          </ac:spMkLst>
        </pc:spChg>
      </pc:sldChg>
      <pc:sldChg chg="modSp">
        <pc:chgData name="HUMPHREYS, Emily (EAST LONDON NHS FOUNDATION TRUST)" userId="S::emily.humphreys4@nhs.net::838e3d5d-f986-4041-a7ba-b0fd673f5f16" providerId="AD" clId="Web-{D1D5FA72-7CD0-5938-04DE-0AEFB9EF079F}" dt="2021-06-21T15:58:25.732" v="10" actId="1076"/>
        <pc:sldMkLst>
          <pc:docMk/>
          <pc:sldMk cId="1689356323" sldId="265"/>
        </pc:sldMkLst>
        <pc:picChg chg="mod ord">
          <ac:chgData name="HUMPHREYS, Emily (EAST LONDON NHS FOUNDATION TRUST)" userId="S::emily.humphreys4@nhs.net::838e3d5d-f986-4041-a7ba-b0fd673f5f16" providerId="AD" clId="Web-{D1D5FA72-7CD0-5938-04DE-0AEFB9EF079F}" dt="2021-06-21T15:58:25.732" v="10" actId="1076"/>
          <ac:picMkLst>
            <pc:docMk/>
            <pc:sldMk cId="1689356323" sldId="265"/>
            <ac:picMk id="4" creationId="{A28D93F4-D052-4CDE-ADC5-25EBFD6CD486}"/>
          </ac:picMkLst>
        </pc:picChg>
      </pc:sldChg>
      <pc:sldChg chg="modSp">
        <pc:chgData name="HUMPHREYS, Emily (EAST LONDON NHS FOUNDATION TRUST)" userId="S::emily.humphreys4@nhs.net::838e3d5d-f986-4041-a7ba-b0fd673f5f16" providerId="AD" clId="Web-{D1D5FA72-7CD0-5938-04DE-0AEFB9EF079F}" dt="2021-06-21T15:58:25.232" v="4" actId="14100"/>
        <pc:sldMkLst>
          <pc:docMk/>
          <pc:sldMk cId="1504309078" sldId="275"/>
        </pc:sldMkLst>
        <pc:picChg chg="mod">
          <ac:chgData name="HUMPHREYS, Emily (EAST LONDON NHS FOUNDATION TRUST)" userId="S::emily.humphreys4@nhs.net::838e3d5d-f986-4041-a7ba-b0fd673f5f16" providerId="AD" clId="Web-{D1D5FA72-7CD0-5938-04DE-0AEFB9EF079F}" dt="2021-06-21T15:58:25.232" v="4" actId="14100"/>
          <ac:picMkLst>
            <pc:docMk/>
            <pc:sldMk cId="1504309078" sldId="275"/>
            <ac:picMk id="5" creationId="{DBA7A89E-D573-4485-B163-6CDAF58D592C}"/>
          </ac:picMkLst>
        </pc:picChg>
      </pc:sldChg>
    </pc:docChg>
  </pc:docChgLst>
  <pc:docChgLst>
    <pc:chgData name="HUMPHREYS, Emily (EAST LONDON NHS FOUNDATION TRUST)" userId="838e3d5d-f986-4041-a7ba-b0fd673f5f16" providerId="ADAL" clId="{64662FD8-A8BE-4588-87A2-91DD1DB66DA5}"/>
    <pc:docChg chg="undo redo custSel addSld delSld modSld sldOrd">
      <pc:chgData name="HUMPHREYS, Emily (EAST LONDON NHS FOUNDATION TRUST)" userId="838e3d5d-f986-4041-a7ba-b0fd673f5f16" providerId="ADAL" clId="{64662FD8-A8BE-4588-87A2-91DD1DB66DA5}" dt="2021-06-01T16:24:25.874" v="15506" actId="20577"/>
      <pc:docMkLst>
        <pc:docMk/>
      </pc:docMkLst>
      <pc:sldChg chg="addSp delSp modSp mod modClrScheme chgLayout">
        <pc:chgData name="HUMPHREYS, Emily (EAST LONDON NHS FOUNDATION TRUST)" userId="838e3d5d-f986-4041-a7ba-b0fd673f5f16" providerId="ADAL" clId="{64662FD8-A8BE-4588-87A2-91DD1DB66DA5}" dt="2021-06-01T16:24:25.874" v="15506" actId="20577"/>
        <pc:sldMkLst>
          <pc:docMk/>
          <pc:sldMk cId="109857222" sldId="256"/>
        </pc:sldMkLst>
        <pc:spChg chg="del">
          <ac:chgData name="HUMPHREYS, Emily (EAST LONDON NHS FOUNDATION TRUST)" userId="838e3d5d-f986-4041-a7ba-b0fd673f5f16" providerId="ADAL" clId="{64662FD8-A8BE-4588-87A2-91DD1DB66DA5}" dt="2021-05-19T10:45:18.245" v="0" actId="700"/>
          <ac:spMkLst>
            <pc:docMk/>
            <pc:sldMk cId="109857222" sldId="256"/>
            <ac:spMk id="2" creationId="{00000000-0000-0000-0000-000000000000}"/>
          </ac:spMkLst>
        </pc:spChg>
        <pc:spChg chg="del">
          <ac:chgData name="HUMPHREYS, Emily (EAST LONDON NHS FOUNDATION TRUST)" userId="838e3d5d-f986-4041-a7ba-b0fd673f5f16" providerId="ADAL" clId="{64662FD8-A8BE-4588-87A2-91DD1DB66DA5}" dt="2021-05-19T10:45:18.245" v="0" actId="700"/>
          <ac:spMkLst>
            <pc:docMk/>
            <pc:sldMk cId="109857222" sldId="256"/>
            <ac:spMk id="3" creationId="{00000000-0000-0000-0000-000000000000}"/>
          </ac:spMkLst>
        </pc:spChg>
        <pc:spChg chg="add del mod">
          <ac:chgData name="HUMPHREYS, Emily (EAST LONDON NHS FOUNDATION TRUST)" userId="838e3d5d-f986-4041-a7ba-b0fd673f5f16" providerId="ADAL" clId="{64662FD8-A8BE-4588-87A2-91DD1DB66DA5}" dt="2021-05-19T10:47:06.709" v="15" actId="11529"/>
          <ac:spMkLst>
            <pc:docMk/>
            <pc:sldMk cId="109857222" sldId="256"/>
            <ac:spMk id="6" creationId="{720DE4D0-084F-4631-9D70-32BA54062849}"/>
          </ac:spMkLst>
        </pc:spChg>
        <pc:spChg chg="add del mod">
          <ac:chgData name="HUMPHREYS, Emily (EAST LONDON NHS FOUNDATION TRUST)" userId="838e3d5d-f986-4041-a7ba-b0fd673f5f16" providerId="ADAL" clId="{64662FD8-A8BE-4588-87A2-91DD1DB66DA5}" dt="2021-05-19T10:47:03.398" v="11" actId="11529"/>
          <ac:spMkLst>
            <pc:docMk/>
            <pc:sldMk cId="109857222" sldId="256"/>
            <ac:spMk id="7" creationId="{9131231F-04EA-4288-A0B2-0D8285CC9447}"/>
          </ac:spMkLst>
        </pc:spChg>
        <pc:spChg chg="add mod ord">
          <ac:chgData name="HUMPHREYS, Emily (EAST LONDON NHS FOUNDATION TRUST)" userId="838e3d5d-f986-4041-a7ba-b0fd673f5f16" providerId="ADAL" clId="{64662FD8-A8BE-4588-87A2-91DD1DB66DA5}" dt="2021-05-26T08:29:01.956" v="14207" actId="20577"/>
          <ac:spMkLst>
            <pc:docMk/>
            <pc:sldMk cId="109857222" sldId="256"/>
            <ac:spMk id="8" creationId="{75A91539-24E6-47C2-A7D5-0AB0F758AA69}"/>
          </ac:spMkLst>
        </pc:spChg>
        <pc:spChg chg="add del mod">
          <ac:chgData name="HUMPHREYS, Emily (EAST LONDON NHS FOUNDATION TRUST)" userId="838e3d5d-f986-4041-a7ba-b0fd673f5f16" providerId="ADAL" clId="{64662FD8-A8BE-4588-87A2-91DD1DB66DA5}" dt="2021-05-19T10:50:38.542" v="48" actId="478"/>
          <ac:spMkLst>
            <pc:docMk/>
            <pc:sldMk cId="109857222" sldId="256"/>
            <ac:spMk id="15" creationId="{4288C9BE-6DA8-451A-B9CB-0111AAD6E913}"/>
          </ac:spMkLst>
        </pc:spChg>
        <pc:spChg chg="add mod">
          <ac:chgData name="HUMPHREYS, Emily (EAST LONDON NHS FOUNDATION TRUST)" userId="838e3d5d-f986-4041-a7ba-b0fd673f5f16" providerId="ADAL" clId="{64662FD8-A8BE-4588-87A2-91DD1DB66DA5}" dt="2021-05-26T08:29:18.743" v="14208" actId="115"/>
          <ac:spMkLst>
            <pc:docMk/>
            <pc:sldMk cId="109857222" sldId="256"/>
            <ac:spMk id="16" creationId="{3A2890E7-D4CB-47C8-B846-B6C3D5CEA7F6}"/>
          </ac:spMkLst>
        </pc:spChg>
        <pc:spChg chg="add mod">
          <ac:chgData name="HUMPHREYS, Emily (EAST LONDON NHS FOUNDATION TRUST)" userId="838e3d5d-f986-4041-a7ba-b0fd673f5f16" providerId="ADAL" clId="{64662FD8-A8BE-4588-87A2-91DD1DB66DA5}" dt="2021-05-19T10:52:58.495" v="137" actId="20577"/>
          <ac:spMkLst>
            <pc:docMk/>
            <pc:sldMk cId="109857222" sldId="256"/>
            <ac:spMk id="17" creationId="{B2F567A7-0BA0-4669-8836-0D2378EA1284}"/>
          </ac:spMkLst>
        </pc:spChg>
        <pc:spChg chg="add mod">
          <ac:chgData name="HUMPHREYS, Emily (EAST LONDON NHS FOUNDATION TRUST)" userId="838e3d5d-f986-4041-a7ba-b0fd673f5f16" providerId="ADAL" clId="{64662FD8-A8BE-4588-87A2-91DD1DB66DA5}" dt="2021-05-19T10:51:13.627" v="52" actId="1076"/>
          <ac:spMkLst>
            <pc:docMk/>
            <pc:sldMk cId="109857222" sldId="256"/>
            <ac:spMk id="18" creationId="{8329FCD9-3279-4A99-B884-A3EEA5E3CFC3}"/>
          </ac:spMkLst>
        </pc:spChg>
        <pc:spChg chg="add del mod ord">
          <ac:chgData name="HUMPHREYS, Emily (EAST LONDON NHS FOUNDATION TRUST)" userId="838e3d5d-f986-4041-a7ba-b0fd673f5f16" providerId="ADAL" clId="{64662FD8-A8BE-4588-87A2-91DD1DB66DA5}" dt="2021-05-19T10:51:32.302" v="57" actId="700"/>
          <ac:spMkLst>
            <pc:docMk/>
            <pc:sldMk cId="109857222" sldId="256"/>
            <ac:spMk id="19" creationId="{E65C8461-23E3-44F1-9B6A-CEE9C29861A3}"/>
          </ac:spMkLst>
        </pc:spChg>
        <pc:spChg chg="add del mod ord">
          <ac:chgData name="HUMPHREYS, Emily (EAST LONDON NHS FOUNDATION TRUST)" userId="838e3d5d-f986-4041-a7ba-b0fd673f5f16" providerId="ADAL" clId="{64662FD8-A8BE-4588-87A2-91DD1DB66DA5}" dt="2021-05-19T10:51:32.302" v="57" actId="700"/>
          <ac:spMkLst>
            <pc:docMk/>
            <pc:sldMk cId="109857222" sldId="256"/>
            <ac:spMk id="20" creationId="{32B97712-19C9-4340-A1F8-B173060FABFE}"/>
          </ac:spMkLst>
        </pc:spChg>
        <pc:spChg chg="add mod ord">
          <ac:chgData name="HUMPHREYS, Emily (EAST LONDON NHS FOUNDATION TRUST)" userId="838e3d5d-f986-4041-a7ba-b0fd673f5f16" providerId="ADAL" clId="{64662FD8-A8BE-4588-87A2-91DD1DB66DA5}" dt="2021-05-26T09:11:15.734" v="14228" actId="20577"/>
          <ac:spMkLst>
            <pc:docMk/>
            <pc:sldMk cId="109857222" sldId="256"/>
            <ac:spMk id="21" creationId="{24F95B46-E107-44E8-9C6F-24DA480BB5CC}"/>
          </ac:spMkLst>
        </pc:spChg>
        <pc:spChg chg="add mod">
          <ac:chgData name="HUMPHREYS, Emily (EAST LONDON NHS FOUNDATION TRUST)" userId="838e3d5d-f986-4041-a7ba-b0fd673f5f16" providerId="ADAL" clId="{64662FD8-A8BE-4588-87A2-91DD1DB66DA5}" dt="2021-05-25T15:20:37.557" v="7852" actId="208"/>
          <ac:spMkLst>
            <pc:docMk/>
            <pc:sldMk cId="109857222" sldId="256"/>
            <ac:spMk id="22" creationId="{E2B5CAB1-9AA3-482C-9582-59E41F255610}"/>
          </ac:spMkLst>
        </pc:spChg>
        <pc:spChg chg="add mod">
          <ac:chgData name="HUMPHREYS, Emily (EAST LONDON NHS FOUNDATION TRUST)" userId="838e3d5d-f986-4041-a7ba-b0fd673f5f16" providerId="ADAL" clId="{64662FD8-A8BE-4588-87A2-91DD1DB66DA5}" dt="2021-05-19T16:27:43.912" v="5277" actId="20577"/>
          <ac:spMkLst>
            <pc:docMk/>
            <pc:sldMk cId="109857222" sldId="256"/>
            <ac:spMk id="24" creationId="{C49AEF82-3B3E-4BEC-8D1B-A17399097A8B}"/>
          </ac:spMkLst>
        </pc:spChg>
        <pc:spChg chg="add mod">
          <ac:chgData name="HUMPHREYS, Emily (EAST LONDON NHS FOUNDATION TRUST)" userId="838e3d5d-f986-4041-a7ba-b0fd673f5f16" providerId="ADAL" clId="{64662FD8-A8BE-4588-87A2-91DD1DB66DA5}" dt="2021-06-01T16:24:25.874" v="15506" actId="20577"/>
          <ac:spMkLst>
            <pc:docMk/>
            <pc:sldMk cId="109857222" sldId="256"/>
            <ac:spMk id="25" creationId="{250F1013-B5C6-4919-A929-8A7AE271390A}"/>
          </ac:spMkLst>
        </pc:spChg>
        <pc:picChg chg="add del">
          <ac:chgData name="HUMPHREYS, Emily (EAST LONDON NHS FOUNDATION TRUST)" userId="838e3d5d-f986-4041-a7ba-b0fd673f5f16" providerId="ADAL" clId="{64662FD8-A8BE-4588-87A2-91DD1DB66DA5}" dt="2021-05-19T10:51:15.819" v="53" actId="478"/>
          <ac:picMkLst>
            <pc:docMk/>
            <pc:sldMk cId="109857222" sldId="256"/>
            <ac:picMk id="5" creationId="{B8D03E1C-3901-4535-8235-7BF534AFDE94}"/>
          </ac:picMkLst>
        </pc:picChg>
        <pc:picChg chg="add mod">
          <ac:chgData name="HUMPHREYS, Emily (EAST LONDON NHS FOUNDATION TRUST)" userId="838e3d5d-f986-4041-a7ba-b0fd673f5f16" providerId="ADAL" clId="{64662FD8-A8BE-4588-87A2-91DD1DB66DA5}" dt="2021-05-19T12:43:03.642" v="1996" actId="1076"/>
          <ac:picMkLst>
            <pc:docMk/>
            <pc:sldMk cId="109857222" sldId="256"/>
            <ac:picMk id="10" creationId="{5E6B59AB-05B7-445C-9D15-5FC09C207C4A}"/>
          </ac:picMkLst>
        </pc:picChg>
        <pc:picChg chg="add del ord">
          <ac:chgData name="HUMPHREYS, Emily (EAST LONDON NHS FOUNDATION TRUST)" userId="838e3d5d-f986-4041-a7ba-b0fd673f5f16" providerId="ADAL" clId="{64662FD8-A8BE-4588-87A2-91DD1DB66DA5}" dt="2021-05-19T10:51:21.804" v="55" actId="478"/>
          <ac:picMkLst>
            <pc:docMk/>
            <pc:sldMk cId="109857222" sldId="256"/>
            <ac:picMk id="12" creationId="{B2662B75-F2F2-4E07-A9C3-E711AE3BC5E9}"/>
          </ac:picMkLst>
        </pc:picChg>
        <pc:picChg chg="add del ord">
          <ac:chgData name="HUMPHREYS, Emily (EAST LONDON NHS FOUNDATION TRUST)" userId="838e3d5d-f986-4041-a7ba-b0fd673f5f16" providerId="ADAL" clId="{64662FD8-A8BE-4588-87A2-91DD1DB66DA5}" dt="2021-05-19T10:51:18.156" v="54" actId="478"/>
          <ac:picMkLst>
            <pc:docMk/>
            <pc:sldMk cId="109857222" sldId="256"/>
            <ac:picMk id="14" creationId="{94760CB7-0D4B-42D3-8A95-3BE2F20F167D}"/>
          </ac:picMkLst>
        </pc:picChg>
      </pc:sldChg>
      <pc:sldChg chg="modSp new mod ord">
        <pc:chgData name="HUMPHREYS, Emily (EAST LONDON NHS FOUNDATION TRUST)" userId="838e3d5d-f986-4041-a7ba-b0fd673f5f16" providerId="ADAL" clId="{64662FD8-A8BE-4588-87A2-91DD1DB66DA5}" dt="2021-05-26T07:50:45.157" v="11989" actId="20577"/>
        <pc:sldMkLst>
          <pc:docMk/>
          <pc:sldMk cId="680100056" sldId="257"/>
        </pc:sldMkLst>
        <pc:spChg chg="mod">
          <ac:chgData name="HUMPHREYS, Emily (EAST LONDON NHS FOUNDATION TRUST)" userId="838e3d5d-f986-4041-a7ba-b0fd673f5f16" providerId="ADAL" clId="{64662FD8-A8BE-4588-87A2-91DD1DB66DA5}" dt="2021-05-19T15:12:28.128" v="3804" actId="20577"/>
          <ac:spMkLst>
            <pc:docMk/>
            <pc:sldMk cId="680100056" sldId="257"/>
            <ac:spMk id="2" creationId="{56448620-7B50-4818-861E-6E686530F231}"/>
          </ac:spMkLst>
        </pc:spChg>
        <pc:spChg chg="mod">
          <ac:chgData name="HUMPHREYS, Emily (EAST LONDON NHS FOUNDATION TRUST)" userId="838e3d5d-f986-4041-a7ba-b0fd673f5f16" providerId="ADAL" clId="{64662FD8-A8BE-4588-87A2-91DD1DB66DA5}" dt="2021-05-25T16:34:03.250" v="9504" actId="255"/>
          <ac:spMkLst>
            <pc:docMk/>
            <pc:sldMk cId="680100056" sldId="257"/>
            <ac:spMk id="3" creationId="{00000000-0000-0000-0000-000000000000}"/>
          </ac:spMkLst>
        </pc:spChg>
        <pc:spChg chg="mod">
          <ac:chgData name="HUMPHREYS, Emily (EAST LONDON NHS FOUNDATION TRUST)" userId="838e3d5d-f986-4041-a7ba-b0fd673f5f16" providerId="ADAL" clId="{64662FD8-A8BE-4588-87A2-91DD1DB66DA5}" dt="2021-05-26T07:50:04.663" v="11894" actId="20577"/>
          <ac:spMkLst>
            <pc:docMk/>
            <pc:sldMk cId="680100056" sldId="257"/>
            <ac:spMk id="4" creationId="{00000000-0000-0000-0000-000000000000}"/>
          </ac:spMkLst>
        </pc:spChg>
        <pc:spChg chg="mod">
          <ac:chgData name="HUMPHREYS, Emily (EAST LONDON NHS FOUNDATION TRUST)" userId="838e3d5d-f986-4041-a7ba-b0fd673f5f16" providerId="ADAL" clId="{64662FD8-A8BE-4588-87A2-91DD1DB66DA5}" dt="2021-05-26T07:50:45.157" v="11989" actId="20577"/>
          <ac:spMkLst>
            <pc:docMk/>
            <pc:sldMk cId="680100056" sldId="257"/>
            <ac:spMk id="5" creationId="{00000000-0000-0000-0000-000000000000}"/>
          </ac:spMkLst>
        </pc:spChg>
      </pc:sldChg>
      <pc:sldChg chg="addSp delSp modSp new mod ord modClrScheme chgLayout">
        <pc:chgData name="HUMPHREYS, Emily (EAST LONDON NHS FOUNDATION TRUST)" userId="838e3d5d-f986-4041-a7ba-b0fd673f5f16" providerId="ADAL" clId="{64662FD8-A8BE-4588-87A2-91DD1DB66DA5}" dt="2021-05-19T17:26:49.547" v="6349" actId="20577"/>
        <pc:sldMkLst>
          <pc:docMk/>
          <pc:sldMk cId="2711724661" sldId="258"/>
        </pc:sldMkLst>
        <pc:spChg chg="mod ord">
          <ac:chgData name="HUMPHREYS, Emily (EAST LONDON NHS FOUNDATION TRUST)" userId="838e3d5d-f986-4041-a7ba-b0fd673f5f16" providerId="ADAL" clId="{64662FD8-A8BE-4588-87A2-91DD1DB66DA5}" dt="2021-05-19T17:07:17.105" v="5805" actId="1076"/>
          <ac:spMkLst>
            <pc:docMk/>
            <pc:sldMk cId="2711724661" sldId="258"/>
            <ac:spMk id="2" creationId="{5925D385-B934-4648-8794-57ED044013B7}"/>
          </ac:spMkLst>
        </pc:spChg>
        <pc:spChg chg="add del mod ord">
          <ac:chgData name="HUMPHREYS, Emily (EAST LONDON NHS FOUNDATION TRUST)" userId="838e3d5d-f986-4041-a7ba-b0fd673f5f16" providerId="ADAL" clId="{64662FD8-A8BE-4588-87A2-91DD1DB66DA5}" dt="2021-05-19T16:20:24.229" v="5095"/>
          <ac:spMkLst>
            <pc:docMk/>
            <pc:sldMk cId="2711724661" sldId="258"/>
            <ac:spMk id="4" creationId="{27D4D447-0ABA-4062-B92E-76F463534E0C}"/>
          </ac:spMkLst>
        </pc:spChg>
        <pc:spChg chg="add mod">
          <ac:chgData name="HUMPHREYS, Emily (EAST LONDON NHS FOUNDATION TRUST)" userId="838e3d5d-f986-4041-a7ba-b0fd673f5f16" providerId="ADAL" clId="{64662FD8-A8BE-4588-87A2-91DD1DB66DA5}" dt="2021-05-19T17:26:49.547" v="6349" actId="20577"/>
          <ac:spMkLst>
            <pc:docMk/>
            <pc:sldMk cId="2711724661" sldId="258"/>
            <ac:spMk id="7" creationId="{28C52C9E-17F3-40F7-950F-14CB66F97708}"/>
          </ac:spMkLst>
        </pc:spChg>
        <pc:picChg chg="add del mod">
          <ac:chgData name="HUMPHREYS, Emily (EAST LONDON NHS FOUNDATION TRUST)" userId="838e3d5d-f986-4041-a7ba-b0fd673f5f16" providerId="ADAL" clId="{64662FD8-A8BE-4588-87A2-91DD1DB66DA5}" dt="2021-05-19T16:29:39.693" v="5324" actId="478"/>
          <ac:picMkLst>
            <pc:docMk/>
            <pc:sldMk cId="2711724661" sldId="258"/>
            <ac:picMk id="3" creationId="{9F3DE240-8B9F-42FB-9AD7-606E5BE3334B}"/>
          </ac:picMkLst>
        </pc:picChg>
        <pc:picChg chg="add mod">
          <ac:chgData name="HUMPHREYS, Emily (EAST LONDON NHS FOUNDATION TRUST)" userId="838e3d5d-f986-4041-a7ba-b0fd673f5f16" providerId="ADAL" clId="{64662FD8-A8BE-4588-87A2-91DD1DB66DA5}" dt="2021-05-19T17:26:12.781" v="6312" actId="1076"/>
          <ac:picMkLst>
            <pc:docMk/>
            <pc:sldMk cId="2711724661" sldId="258"/>
            <ac:picMk id="5" creationId="{E9394AAE-4B19-4538-8189-CDF8924C0B43}"/>
          </ac:picMkLst>
        </pc:picChg>
        <pc:picChg chg="add mod">
          <ac:chgData name="HUMPHREYS, Emily (EAST LONDON NHS FOUNDATION TRUST)" userId="838e3d5d-f986-4041-a7ba-b0fd673f5f16" providerId="ADAL" clId="{64662FD8-A8BE-4588-87A2-91DD1DB66DA5}" dt="2021-05-19T17:26:21.984" v="6314" actId="1076"/>
          <ac:picMkLst>
            <pc:docMk/>
            <pc:sldMk cId="2711724661" sldId="258"/>
            <ac:picMk id="6" creationId="{1FC7929A-56C7-44DF-A4BE-7902F97B8850}"/>
          </ac:picMkLst>
        </pc:picChg>
      </pc:sldChg>
      <pc:sldChg chg="addSp delSp modSp new mod chgLayout">
        <pc:chgData name="HUMPHREYS, Emily (EAST LONDON NHS FOUNDATION TRUST)" userId="838e3d5d-f986-4041-a7ba-b0fd673f5f16" providerId="ADAL" clId="{64662FD8-A8BE-4588-87A2-91DD1DB66DA5}" dt="2021-05-19T17:06:50.494" v="5799" actId="20577"/>
        <pc:sldMkLst>
          <pc:docMk/>
          <pc:sldMk cId="2813024673" sldId="259"/>
        </pc:sldMkLst>
        <pc:spChg chg="mod ord">
          <ac:chgData name="HUMPHREYS, Emily (EAST LONDON NHS FOUNDATION TRUST)" userId="838e3d5d-f986-4041-a7ba-b0fd673f5f16" providerId="ADAL" clId="{64662FD8-A8BE-4588-87A2-91DD1DB66DA5}" dt="2021-05-19T16:15:09.781" v="4755" actId="700"/>
          <ac:spMkLst>
            <pc:docMk/>
            <pc:sldMk cId="2813024673" sldId="259"/>
            <ac:spMk id="2" creationId="{7D11696E-6522-410F-97F7-A7E7850294CF}"/>
          </ac:spMkLst>
        </pc:spChg>
        <pc:spChg chg="del">
          <ac:chgData name="HUMPHREYS, Emily (EAST LONDON NHS FOUNDATION TRUST)" userId="838e3d5d-f986-4041-a7ba-b0fd673f5f16" providerId="ADAL" clId="{64662FD8-A8BE-4588-87A2-91DD1DB66DA5}" dt="2021-05-19T16:15:09.781" v="4755" actId="700"/>
          <ac:spMkLst>
            <pc:docMk/>
            <pc:sldMk cId="2813024673" sldId="259"/>
            <ac:spMk id="3" creationId="{360D3164-468B-42CD-952C-3EDEB3EF3A06}"/>
          </ac:spMkLst>
        </pc:spChg>
        <pc:spChg chg="add mod ord">
          <ac:chgData name="HUMPHREYS, Emily (EAST LONDON NHS FOUNDATION TRUST)" userId="838e3d5d-f986-4041-a7ba-b0fd673f5f16" providerId="ADAL" clId="{64662FD8-A8BE-4588-87A2-91DD1DB66DA5}" dt="2021-05-19T17:06:50.494" v="5799" actId="20577"/>
          <ac:spMkLst>
            <pc:docMk/>
            <pc:sldMk cId="2813024673" sldId="259"/>
            <ac:spMk id="4" creationId="{E240F82F-5B09-473B-A7C9-B8D75069D195}"/>
          </ac:spMkLst>
        </pc:spChg>
      </pc:sldChg>
      <pc:sldChg chg="addSp delSp modSp new mod ord chgLayout">
        <pc:chgData name="HUMPHREYS, Emily (EAST LONDON NHS FOUNDATION TRUST)" userId="838e3d5d-f986-4041-a7ba-b0fd673f5f16" providerId="ADAL" clId="{64662FD8-A8BE-4588-87A2-91DD1DB66DA5}" dt="2021-05-25T15:50:47.582" v="8857"/>
        <pc:sldMkLst>
          <pc:docMk/>
          <pc:sldMk cId="246750460" sldId="260"/>
        </pc:sldMkLst>
        <pc:spChg chg="mod ord">
          <ac:chgData name="HUMPHREYS, Emily (EAST LONDON NHS FOUNDATION TRUST)" userId="838e3d5d-f986-4041-a7ba-b0fd673f5f16" providerId="ADAL" clId="{64662FD8-A8BE-4588-87A2-91DD1DB66DA5}" dt="2021-05-25T15:37:29.080" v="8094" actId="20577"/>
          <ac:spMkLst>
            <pc:docMk/>
            <pc:sldMk cId="246750460" sldId="260"/>
            <ac:spMk id="2" creationId="{27843340-7F0A-4799-8EF0-9FD442B3AB11}"/>
          </ac:spMkLst>
        </pc:spChg>
        <pc:spChg chg="del">
          <ac:chgData name="HUMPHREYS, Emily (EAST LONDON NHS FOUNDATION TRUST)" userId="838e3d5d-f986-4041-a7ba-b0fd673f5f16" providerId="ADAL" clId="{64662FD8-A8BE-4588-87A2-91DD1DB66DA5}" dt="2021-05-19T15:20:07.395" v="4046" actId="22"/>
          <ac:spMkLst>
            <pc:docMk/>
            <pc:sldMk cId="246750460" sldId="260"/>
            <ac:spMk id="3" creationId="{08CE86CF-962A-4F38-896F-C821575BD4D5}"/>
          </ac:spMkLst>
        </pc:spChg>
        <pc:spChg chg="add mod">
          <ac:chgData name="HUMPHREYS, Emily (EAST LONDON NHS FOUNDATION TRUST)" userId="838e3d5d-f986-4041-a7ba-b0fd673f5f16" providerId="ADAL" clId="{64662FD8-A8BE-4588-87A2-91DD1DB66DA5}" dt="2021-05-19T16:34:34.046" v="5784" actId="20577"/>
          <ac:spMkLst>
            <pc:docMk/>
            <pc:sldMk cId="246750460" sldId="260"/>
            <ac:spMk id="6" creationId="{48380F37-9E9D-4500-8038-5C9873090E32}"/>
          </ac:spMkLst>
        </pc:spChg>
        <pc:spChg chg="add mod">
          <ac:chgData name="HUMPHREYS, Emily (EAST LONDON NHS FOUNDATION TRUST)" userId="838e3d5d-f986-4041-a7ba-b0fd673f5f16" providerId="ADAL" clId="{64662FD8-A8BE-4588-87A2-91DD1DB66DA5}" dt="2021-05-19T15:35:02.327" v="4640" actId="20577"/>
          <ac:spMkLst>
            <pc:docMk/>
            <pc:sldMk cId="246750460" sldId="260"/>
            <ac:spMk id="7" creationId="{E41A0DC4-54DA-4288-8CA9-652EBF2BD959}"/>
          </ac:spMkLst>
        </pc:spChg>
        <pc:picChg chg="add mod ord">
          <ac:chgData name="HUMPHREYS, Emily (EAST LONDON NHS FOUNDATION TRUST)" userId="838e3d5d-f986-4041-a7ba-b0fd673f5f16" providerId="ADAL" clId="{64662FD8-A8BE-4588-87A2-91DD1DB66DA5}" dt="2021-05-19T15:20:49.636" v="4051" actId="1076"/>
          <ac:picMkLst>
            <pc:docMk/>
            <pc:sldMk cId="246750460" sldId="260"/>
            <ac:picMk id="5" creationId="{139FCCBC-B5B5-4B8D-93F1-1EFD70F16EC6}"/>
          </ac:picMkLst>
        </pc:picChg>
      </pc:sldChg>
      <pc:sldChg chg="addSp modSp new del mod chgLayout">
        <pc:chgData name="HUMPHREYS, Emily (EAST LONDON NHS FOUNDATION TRUST)" userId="838e3d5d-f986-4041-a7ba-b0fd673f5f16" providerId="ADAL" clId="{64662FD8-A8BE-4588-87A2-91DD1DB66DA5}" dt="2021-05-19T17:33:12.426" v="7419" actId="47"/>
        <pc:sldMkLst>
          <pc:docMk/>
          <pc:sldMk cId="1585808322" sldId="261"/>
        </pc:sldMkLst>
        <pc:spChg chg="mod ord">
          <ac:chgData name="HUMPHREYS, Emily (EAST LONDON NHS FOUNDATION TRUST)" userId="838e3d5d-f986-4041-a7ba-b0fd673f5f16" providerId="ADAL" clId="{64662FD8-A8BE-4588-87A2-91DD1DB66DA5}" dt="2021-05-19T16:26:27.038" v="5183" actId="700"/>
          <ac:spMkLst>
            <pc:docMk/>
            <pc:sldMk cId="1585808322" sldId="261"/>
            <ac:spMk id="2" creationId="{75437DB1-8709-4264-A009-A57AE38EDDA8}"/>
          </ac:spMkLst>
        </pc:spChg>
        <pc:spChg chg="mod ord">
          <ac:chgData name="HUMPHREYS, Emily (EAST LONDON NHS FOUNDATION TRUST)" userId="838e3d5d-f986-4041-a7ba-b0fd673f5f16" providerId="ADAL" clId="{64662FD8-A8BE-4588-87A2-91DD1DB66DA5}" dt="2021-05-19T17:14:07.094" v="6134" actId="5793"/>
          <ac:spMkLst>
            <pc:docMk/>
            <pc:sldMk cId="1585808322" sldId="261"/>
            <ac:spMk id="3" creationId="{A21E230D-9266-489D-A0DF-70B9A014EC52}"/>
          </ac:spMkLst>
        </pc:spChg>
        <pc:picChg chg="add mod">
          <ac:chgData name="HUMPHREYS, Emily (EAST LONDON NHS FOUNDATION TRUST)" userId="838e3d5d-f986-4041-a7ba-b0fd673f5f16" providerId="ADAL" clId="{64662FD8-A8BE-4588-87A2-91DD1DB66DA5}" dt="2021-05-19T15:37:22.615" v="4697"/>
          <ac:picMkLst>
            <pc:docMk/>
            <pc:sldMk cId="1585808322" sldId="261"/>
            <ac:picMk id="4" creationId="{8F8D2D0D-268A-49B1-B2C0-92FDCFEA03F7}"/>
          </ac:picMkLst>
        </pc:picChg>
      </pc:sldChg>
      <pc:sldChg chg="new del">
        <pc:chgData name="HUMPHREYS, Emily (EAST LONDON NHS FOUNDATION TRUST)" userId="838e3d5d-f986-4041-a7ba-b0fd673f5f16" providerId="ADAL" clId="{64662FD8-A8BE-4588-87A2-91DD1DB66DA5}" dt="2021-05-19T15:20:51.443" v="4052" actId="47"/>
        <pc:sldMkLst>
          <pc:docMk/>
          <pc:sldMk cId="4202934816" sldId="261"/>
        </pc:sldMkLst>
      </pc:sldChg>
      <pc:sldChg chg="addSp modSp new mod">
        <pc:chgData name="HUMPHREYS, Emily (EAST LONDON NHS FOUNDATION TRUST)" userId="838e3d5d-f986-4041-a7ba-b0fd673f5f16" providerId="ADAL" clId="{64662FD8-A8BE-4588-87A2-91DD1DB66DA5}" dt="2021-05-26T08:03:57.425" v="12495" actId="20577"/>
        <pc:sldMkLst>
          <pc:docMk/>
          <pc:sldMk cId="4118883465" sldId="262"/>
        </pc:sldMkLst>
        <pc:spChg chg="mod">
          <ac:chgData name="HUMPHREYS, Emily (EAST LONDON NHS FOUNDATION TRUST)" userId="838e3d5d-f986-4041-a7ba-b0fd673f5f16" providerId="ADAL" clId="{64662FD8-A8BE-4588-87A2-91DD1DB66DA5}" dt="2021-05-26T08:03:57.425" v="12495" actId="20577"/>
          <ac:spMkLst>
            <pc:docMk/>
            <pc:sldMk cId="4118883465" sldId="262"/>
            <ac:spMk id="2" creationId="{06C98348-3F38-4025-A341-4C3D3F2BD6A0}"/>
          </ac:spMkLst>
        </pc:spChg>
        <pc:spChg chg="mod">
          <ac:chgData name="HUMPHREYS, Emily (EAST LONDON NHS FOUNDATION TRUST)" userId="838e3d5d-f986-4041-a7ba-b0fd673f5f16" providerId="ADAL" clId="{64662FD8-A8BE-4588-87A2-91DD1DB66DA5}" dt="2021-05-26T08:02:50.008" v="12274" actId="5793"/>
          <ac:spMkLst>
            <pc:docMk/>
            <pc:sldMk cId="4118883465" sldId="262"/>
            <ac:spMk id="3" creationId="{C85E3F33-EB35-4FF2-85CB-790107903540}"/>
          </ac:spMkLst>
        </pc:spChg>
        <pc:spChg chg="add mod">
          <ac:chgData name="HUMPHREYS, Emily (EAST LONDON NHS FOUNDATION TRUST)" userId="838e3d5d-f986-4041-a7ba-b0fd673f5f16" providerId="ADAL" clId="{64662FD8-A8BE-4588-87A2-91DD1DB66DA5}" dt="2021-05-26T07:56:13.544" v="12091"/>
          <ac:spMkLst>
            <pc:docMk/>
            <pc:sldMk cId="4118883465" sldId="262"/>
            <ac:spMk id="6" creationId="{ED42CFD5-ADA3-4298-84DB-11B046050385}"/>
          </ac:spMkLst>
        </pc:spChg>
        <pc:picChg chg="mod">
          <ac:chgData name="HUMPHREYS, Emily (EAST LONDON NHS FOUNDATION TRUST)" userId="838e3d5d-f986-4041-a7ba-b0fd673f5f16" providerId="ADAL" clId="{64662FD8-A8BE-4588-87A2-91DD1DB66DA5}" dt="2021-05-26T07:56:30.117" v="12112" actId="1076"/>
          <ac:picMkLst>
            <pc:docMk/>
            <pc:sldMk cId="4118883465" sldId="262"/>
            <ac:picMk id="4" creationId="{00000000-0000-0000-0000-000000000000}"/>
          </ac:picMkLst>
        </pc:picChg>
      </pc:sldChg>
      <pc:sldChg chg="addSp delSp modSp new del mod ord">
        <pc:chgData name="HUMPHREYS, Emily (EAST LONDON NHS FOUNDATION TRUST)" userId="838e3d5d-f986-4041-a7ba-b0fd673f5f16" providerId="ADAL" clId="{64662FD8-A8BE-4588-87A2-91DD1DB66DA5}" dt="2021-05-19T16:20:31.702" v="5097" actId="47"/>
        <pc:sldMkLst>
          <pc:docMk/>
          <pc:sldMk cId="899419661" sldId="263"/>
        </pc:sldMkLst>
        <pc:spChg chg="mod">
          <ac:chgData name="HUMPHREYS, Emily (EAST LONDON NHS FOUNDATION TRUST)" userId="838e3d5d-f986-4041-a7ba-b0fd673f5f16" providerId="ADAL" clId="{64662FD8-A8BE-4588-87A2-91DD1DB66DA5}" dt="2021-05-19T16:19:59.122" v="5091" actId="20577"/>
          <ac:spMkLst>
            <pc:docMk/>
            <pc:sldMk cId="899419661" sldId="263"/>
            <ac:spMk id="2" creationId="{F0DFE6CE-6A20-400C-A223-8BAFF871ABA6}"/>
          </ac:spMkLst>
        </pc:spChg>
        <pc:spChg chg="del">
          <ac:chgData name="HUMPHREYS, Emily (EAST LONDON NHS FOUNDATION TRUST)" userId="838e3d5d-f986-4041-a7ba-b0fd673f5f16" providerId="ADAL" clId="{64662FD8-A8BE-4588-87A2-91DD1DB66DA5}" dt="2021-05-19T16:19:46.298" v="5058" actId="22"/>
          <ac:spMkLst>
            <pc:docMk/>
            <pc:sldMk cId="899419661" sldId="263"/>
            <ac:spMk id="3" creationId="{1E387DD5-CC9D-4A59-9D11-5B8869270737}"/>
          </ac:spMkLst>
        </pc:spChg>
        <pc:spChg chg="add mod">
          <ac:chgData name="HUMPHREYS, Emily (EAST LONDON NHS FOUNDATION TRUST)" userId="838e3d5d-f986-4041-a7ba-b0fd673f5f16" providerId="ADAL" clId="{64662FD8-A8BE-4588-87A2-91DD1DB66DA5}" dt="2021-05-19T16:20:21.393" v="5094" actId="21"/>
          <ac:spMkLst>
            <pc:docMk/>
            <pc:sldMk cId="899419661" sldId="263"/>
            <ac:spMk id="7" creationId="{B9A353A2-6572-4B89-8B44-0618CA8E9261}"/>
          </ac:spMkLst>
        </pc:spChg>
        <pc:picChg chg="add del mod ord">
          <ac:chgData name="HUMPHREYS, Emily (EAST LONDON NHS FOUNDATION TRUST)" userId="838e3d5d-f986-4041-a7ba-b0fd673f5f16" providerId="ADAL" clId="{64662FD8-A8BE-4588-87A2-91DD1DB66DA5}" dt="2021-05-19T16:20:21.393" v="5094" actId="21"/>
          <ac:picMkLst>
            <pc:docMk/>
            <pc:sldMk cId="899419661" sldId="263"/>
            <ac:picMk id="5" creationId="{E6014DFA-D17D-44CE-8F2E-847082E09C89}"/>
          </ac:picMkLst>
        </pc:picChg>
      </pc:sldChg>
      <pc:sldChg chg="addSp delSp modSp new mod ord">
        <pc:chgData name="HUMPHREYS, Emily (EAST LONDON NHS FOUNDATION TRUST)" userId="838e3d5d-f986-4041-a7ba-b0fd673f5f16" providerId="ADAL" clId="{64662FD8-A8BE-4588-87A2-91DD1DB66DA5}" dt="2021-05-26T08:28:41.772" v="14190" actId="255"/>
        <pc:sldMkLst>
          <pc:docMk/>
          <pc:sldMk cId="2648909312" sldId="263"/>
        </pc:sldMkLst>
        <pc:spChg chg="mod">
          <ac:chgData name="HUMPHREYS, Emily (EAST LONDON NHS FOUNDATION TRUST)" userId="838e3d5d-f986-4041-a7ba-b0fd673f5f16" providerId="ADAL" clId="{64662FD8-A8BE-4588-87A2-91DD1DB66DA5}" dt="2021-05-19T17:33:20.005" v="7454" actId="20577"/>
          <ac:spMkLst>
            <pc:docMk/>
            <pc:sldMk cId="2648909312" sldId="263"/>
            <ac:spMk id="2" creationId="{1C22E80A-04B4-478E-9798-0957E35970A9}"/>
          </ac:spMkLst>
        </pc:spChg>
        <pc:spChg chg="add mod">
          <ac:chgData name="HUMPHREYS, Emily (EAST LONDON NHS FOUNDATION TRUST)" userId="838e3d5d-f986-4041-a7ba-b0fd673f5f16" providerId="ADAL" clId="{64662FD8-A8BE-4588-87A2-91DD1DB66DA5}" dt="2021-05-26T08:24:47.650" v="13863" actId="255"/>
          <ac:spMkLst>
            <pc:docMk/>
            <pc:sldMk cId="2648909312" sldId="263"/>
            <ac:spMk id="3" creationId="{5FEDA94F-3CD7-49C5-99E4-CCB8A9FD2FB9}"/>
          </ac:spMkLst>
        </pc:spChg>
        <pc:spChg chg="del">
          <ac:chgData name="HUMPHREYS, Emily (EAST LONDON NHS FOUNDATION TRUST)" userId="838e3d5d-f986-4041-a7ba-b0fd673f5f16" providerId="ADAL" clId="{64662FD8-A8BE-4588-87A2-91DD1DB66DA5}" dt="2021-05-19T16:21:44.176" v="5181" actId="478"/>
          <ac:spMkLst>
            <pc:docMk/>
            <pc:sldMk cId="2648909312" sldId="263"/>
            <ac:spMk id="3" creationId="{82F8AA8C-D4BE-4418-AEBE-9C6DD04E667E}"/>
          </ac:spMkLst>
        </pc:spChg>
        <pc:spChg chg="add mod">
          <ac:chgData name="HUMPHREYS, Emily (EAST LONDON NHS FOUNDATION TRUST)" userId="838e3d5d-f986-4041-a7ba-b0fd673f5f16" providerId="ADAL" clId="{64662FD8-A8BE-4588-87A2-91DD1DB66DA5}" dt="2021-05-26T08:28:41.772" v="14190" actId="255"/>
          <ac:spMkLst>
            <pc:docMk/>
            <pc:sldMk cId="2648909312" sldId="263"/>
            <ac:spMk id="5" creationId="{07E6F072-6696-4843-ADF7-3B8B23B218A6}"/>
          </ac:spMkLst>
        </pc:spChg>
        <pc:picChg chg="add mod">
          <ac:chgData name="HUMPHREYS, Emily (EAST LONDON NHS FOUNDATION TRUST)" userId="838e3d5d-f986-4041-a7ba-b0fd673f5f16" providerId="ADAL" clId="{64662FD8-A8BE-4588-87A2-91DD1DB66DA5}" dt="2021-05-26T08:24:50.198" v="13864" actId="1076"/>
          <ac:picMkLst>
            <pc:docMk/>
            <pc:sldMk cId="2648909312" sldId="263"/>
            <ac:picMk id="4" creationId="{0F602F16-37AC-47D0-B0C9-8747DBDFE48E}"/>
          </ac:picMkLst>
        </pc:picChg>
      </pc:sldChg>
      <pc:sldChg chg="addSp delSp modSp new mod ord">
        <pc:chgData name="HUMPHREYS, Emily (EAST LONDON NHS FOUNDATION TRUST)" userId="838e3d5d-f986-4041-a7ba-b0fd673f5f16" providerId="ADAL" clId="{64662FD8-A8BE-4588-87A2-91DD1DB66DA5}" dt="2021-05-26T08:16:43.591" v="13428" actId="1076"/>
        <pc:sldMkLst>
          <pc:docMk/>
          <pc:sldMk cId="2577980516" sldId="264"/>
        </pc:sldMkLst>
        <pc:spChg chg="mod">
          <ac:chgData name="HUMPHREYS, Emily (EAST LONDON NHS FOUNDATION TRUST)" userId="838e3d5d-f986-4041-a7ba-b0fd673f5f16" providerId="ADAL" clId="{64662FD8-A8BE-4588-87A2-91DD1DB66DA5}" dt="2021-05-26T08:14:45.515" v="13319" actId="20577"/>
          <ac:spMkLst>
            <pc:docMk/>
            <pc:sldMk cId="2577980516" sldId="264"/>
            <ac:spMk id="2" creationId="{45C9FB7B-61C1-4ED8-80EB-2F1E27D8C8EB}"/>
          </ac:spMkLst>
        </pc:spChg>
        <pc:spChg chg="add mod">
          <ac:chgData name="HUMPHREYS, Emily (EAST LONDON NHS FOUNDATION TRUST)" userId="838e3d5d-f986-4041-a7ba-b0fd673f5f16" providerId="ADAL" clId="{64662FD8-A8BE-4588-87A2-91DD1DB66DA5}" dt="2021-05-26T08:16:39.381" v="13427" actId="20577"/>
          <ac:spMkLst>
            <pc:docMk/>
            <pc:sldMk cId="2577980516" sldId="264"/>
            <ac:spMk id="3" creationId="{1BE6F36E-FF8A-4DE8-A732-F3F788048BE8}"/>
          </ac:spMkLst>
        </pc:spChg>
        <pc:spChg chg="del">
          <ac:chgData name="HUMPHREYS, Emily (EAST LONDON NHS FOUNDATION TRUST)" userId="838e3d5d-f986-4041-a7ba-b0fd673f5f16" providerId="ADAL" clId="{64662FD8-A8BE-4588-87A2-91DD1DB66DA5}" dt="2021-05-19T16:26:36.309" v="5187" actId="22"/>
          <ac:spMkLst>
            <pc:docMk/>
            <pc:sldMk cId="2577980516" sldId="264"/>
            <ac:spMk id="3" creationId="{CF3E7729-E48A-4E63-8783-AB7190A6C553}"/>
          </ac:spMkLst>
        </pc:spChg>
        <pc:spChg chg="add mod">
          <ac:chgData name="HUMPHREYS, Emily (EAST LONDON NHS FOUNDATION TRUST)" userId="838e3d5d-f986-4041-a7ba-b0fd673f5f16" providerId="ADAL" clId="{64662FD8-A8BE-4588-87A2-91DD1DB66DA5}" dt="2021-05-25T16:25:37.037" v="9363" actId="255"/>
          <ac:spMkLst>
            <pc:docMk/>
            <pc:sldMk cId="2577980516" sldId="264"/>
            <ac:spMk id="6" creationId="{0A544726-A699-4653-A7B8-729CF32FE008}"/>
          </ac:spMkLst>
        </pc:spChg>
        <pc:picChg chg="add mod ord">
          <ac:chgData name="HUMPHREYS, Emily (EAST LONDON NHS FOUNDATION TRUST)" userId="838e3d5d-f986-4041-a7ba-b0fd673f5f16" providerId="ADAL" clId="{64662FD8-A8BE-4588-87A2-91DD1DB66DA5}" dt="2021-05-26T08:16:43.591" v="13428" actId="1076"/>
          <ac:picMkLst>
            <pc:docMk/>
            <pc:sldMk cId="2577980516" sldId="264"/>
            <ac:picMk id="5" creationId="{29A171A8-3A10-4F29-A809-1302835B6994}"/>
          </ac:picMkLst>
        </pc:picChg>
      </pc:sldChg>
      <pc:sldChg chg="addSp delSp modSp new mod ord">
        <pc:chgData name="HUMPHREYS, Emily (EAST LONDON NHS FOUNDATION TRUST)" userId="838e3d5d-f986-4041-a7ba-b0fd673f5f16" providerId="ADAL" clId="{64662FD8-A8BE-4588-87A2-91DD1DB66DA5}" dt="2021-05-26T09:14:48.071" v="14369" actId="20577"/>
        <pc:sldMkLst>
          <pc:docMk/>
          <pc:sldMk cId="1689356323" sldId="265"/>
        </pc:sldMkLst>
        <pc:spChg chg="mod">
          <ac:chgData name="HUMPHREYS, Emily (EAST LONDON NHS FOUNDATION TRUST)" userId="838e3d5d-f986-4041-a7ba-b0fd673f5f16" providerId="ADAL" clId="{64662FD8-A8BE-4588-87A2-91DD1DB66DA5}" dt="2021-05-19T17:12:19.085" v="6062" actId="20577"/>
          <ac:spMkLst>
            <pc:docMk/>
            <pc:sldMk cId="1689356323" sldId="265"/>
            <ac:spMk id="2" creationId="{32BE9DF3-D9DF-46B5-9881-54BD944027B3}"/>
          </ac:spMkLst>
        </pc:spChg>
        <pc:spChg chg="del">
          <ac:chgData name="HUMPHREYS, Emily (EAST LONDON NHS FOUNDATION TRUST)" userId="838e3d5d-f986-4041-a7ba-b0fd673f5f16" providerId="ADAL" clId="{64662FD8-A8BE-4588-87A2-91DD1DB66DA5}" dt="2021-05-19T17:11:32.516" v="5978" actId="478"/>
          <ac:spMkLst>
            <pc:docMk/>
            <pc:sldMk cId="1689356323" sldId="265"/>
            <ac:spMk id="3" creationId="{7F02A9BF-730A-44FB-A9DE-957ADD1809F8}"/>
          </ac:spMkLst>
        </pc:spChg>
        <pc:spChg chg="add mod">
          <ac:chgData name="HUMPHREYS, Emily (EAST LONDON NHS FOUNDATION TRUST)" userId="838e3d5d-f986-4041-a7ba-b0fd673f5f16" providerId="ADAL" clId="{64662FD8-A8BE-4588-87A2-91DD1DB66DA5}" dt="2021-05-26T09:14:48.071" v="14369" actId="20577"/>
          <ac:spMkLst>
            <pc:docMk/>
            <pc:sldMk cId="1689356323" sldId="265"/>
            <ac:spMk id="6" creationId="{905CBAF5-FB06-4D4B-86C8-D231D6C37BC1}"/>
          </ac:spMkLst>
        </pc:spChg>
        <pc:picChg chg="add mod">
          <ac:chgData name="HUMPHREYS, Emily (EAST LONDON NHS FOUNDATION TRUST)" userId="838e3d5d-f986-4041-a7ba-b0fd673f5f16" providerId="ADAL" clId="{64662FD8-A8BE-4588-87A2-91DD1DB66DA5}" dt="2021-05-26T09:14:07.224" v="14232" actId="1076"/>
          <ac:picMkLst>
            <pc:docMk/>
            <pc:sldMk cId="1689356323" sldId="265"/>
            <ac:picMk id="4" creationId="{A28D93F4-D052-4CDE-ADC5-25EBFD6CD486}"/>
          </ac:picMkLst>
        </pc:picChg>
        <pc:picChg chg="add del mod">
          <ac:chgData name="HUMPHREYS, Emily (EAST LONDON NHS FOUNDATION TRUST)" userId="838e3d5d-f986-4041-a7ba-b0fd673f5f16" providerId="ADAL" clId="{64662FD8-A8BE-4588-87A2-91DD1DB66DA5}" dt="2021-05-26T09:13:58.062" v="14229" actId="478"/>
          <ac:picMkLst>
            <pc:docMk/>
            <pc:sldMk cId="1689356323" sldId="265"/>
            <ac:picMk id="5" creationId="{361ED082-93F6-406D-8CC2-ADFBF90983C6}"/>
          </ac:picMkLst>
        </pc:picChg>
      </pc:sldChg>
      <pc:sldChg chg="addSp delSp modSp add mod ord">
        <pc:chgData name="HUMPHREYS, Emily (EAST LONDON NHS FOUNDATION TRUST)" userId="838e3d5d-f986-4041-a7ba-b0fd673f5f16" providerId="ADAL" clId="{64662FD8-A8BE-4588-87A2-91DD1DB66DA5}" dt="2021-05-26T08:12:19.450" v="13090" actId="20577"/>
        <pc:sldMkLst>
          <pc:docMk/>
          <pc:sldMk cId="1296275423" sldId="266"/>
        </pc:sldMkLst>
        <pc:spChg chg="mod">
          <ac:chgData name="HUMPHREYS, Emily (EAST LONDON NHS FOUNDATION TRUST)" userId="838e3d5d-f986-4041-a7ba-b0fd673f5f16" providerId="ADAL" clId="{64662FD8-A8BE-4588-87A2-91DD1DB66DA5}" dt="2021-05-19T17:28:33.298" v="6390" actId="20577"/>
          <ac:spMkLst>
            <pc:docMk/>
            <pc:sldMk cId="1296275423" sldId="266"/>
            <ac:spMk id="2" creationId="{5925D385-B934-4648-8794-57ED044013B7}"/>
          </ac:spMkLst>
        </pc:spChg>
        <pc:spChg chg="add mod">
          <ac:chgData name="HUMPHREYS, Emily (EAST LONDON NHS FOUNDATION TRUST)" userId="838e3d5d-f986-4041-a7ba-b0fd673f5f16" providerId="ADAL" clId="{64662FD8-A8BE-4588-87A2-91DD1DB66DA5}" dt="2021-05-26T08:12:19.450" v="13090" actId="20577"/>
          <ac:spMkLst>
            <pc:docMk/>
            <pc:sldMk cId="1296275423" sldId="266"/>
            <ac:spMk id="6" creationId="{0522E09E-CA37-4319-ACAE-E70E8A59B550}"/>
          </ac:spMkLst>
        </pc:spChg>
        <pc:picChg chg="mod">
          <ac:chgData name="HUMPHREYS, Emily (EAST LONDON NHS FOUNDATION TRUST)" userId="838e3d5d-f986-4041-a7ba-b0fd673f5f16" providerId="ADAL" clId="{64662FD8-A8BE-4588-87A2-91DD1DB66DA5}" dt="2021-05-19T16:30:05.033" v="5328" actId="14100"/>
          <ac:picMkLst>
            <pc:docMk/>
            <pc:sldMk cId="1296275423" sldId="266"/>
            <ac:picMk id="3" creationId="{9F3DE240-8B9F-42FB-9AD7-606E5BE3334B}"/>
          </ac:picMkLst>
        </pc:picChg>
        <pc:picChg chg="del">
          <ac:chgData name="HUMPHREYS, Emily (EAST LONDON NHS FOUNDATION TRUST)" userId="838e3d5d-f986-4041-a7ba-b0fd673f5f16" providerId="ADAL" clId="{64662FD8-A8BE-4588-87A2-91DD1DB66DA5}" dt="2021-05-19T16:29:46.652" v="5325" actId="478"/>
          <ac:picMkLst>
            <pc:docMk/>
            <pc:sldMk cId="1296275423" sldId="266"/>
            <ac:picMk id="5" creationId="{E9394AAE-4B19-4538-8189-CDF8924C0B43}"/>
          </ac:picMkLst>
        </pc:picChg>
      </pc:sldChg>
      <pc:sldChg chg="addSp delSp modSp new del mod">
        <pc:chgData name="HUMPHREYS, Emily (EAST LONDON NHS FOUNDATION TRUST)" userId="838e3d5d-f986-4041-a7ba-b0fd673f5f16" providerId="ADAL" clId="{64662FD8-A8BE-4588-87A2-91DD1DB66DA5}" dt="2021-05-19T17:26:27.422" v="6315" actId="47"/>
        <pc:sldMkLst>
          <pc:docMk/>
          <pc:sldMk cId="117672401" sldId="267"/>
        </pc:sldMkLst>
        <pc:picChg chg="add del mod">
          <ac:chgData name="HUMPHREYS, Emily (EAST LONDON NHS FOUNDATION TRUST)" userId="838e3d5d-f986-4041-a7ba-b0fd673f5f16" providerId="ADAL" clId="{64662FD8-A8BE-4588-87A2-91DD1DB66DA5}" dt="2021-05-19T17:26:08.808" v="6311" actId="21"/>
          <ac:picMkLst>
            <pc:docMk/>
            <pc:sldMk cId="117672401" sldId="267"/>
            <ac:picMk id="5" creationId="{526101E5-7B8B-499E-8E0F-0AFE3B1BB356}"/>
          </ac:picMkLst>
        </pc:picChg>
      </pc:sldChg>
      <pc:sldChg chg="addSp modSp mod ord modClrScheme chgLayout">
        <pc:chgData name="HUMPHREYS, Emily (EAST LONDON NHS FOUNDATION TRUST)" userId="838e3d5d-f986-4041-a7ba-b0fd673f5f16" providerId="ADAL" clId="{64662FD8-A8BE-4588-87A2-91DD1DB66DA5}" dt="2021-05-26T08:13:16.490" v="13195"/>
        <pc:sldMkLst>
          <pc:docMk/>
          <pc:sldMk cId="2721042972" sldId="267"/>
        </pc:sldMkLst>
        <pc:spChg chg="mod ord">
          <ac:chgData name="HUMPHREYS, Emily (EAST LONDON NHS FOUNDATION TRUST)" userId="838e3d5d-f986-4041-a7ba-b0fd673f5f16" providerId="ADAL" clId="{64662FD8-A8BE-4588-87A2-91DD1DB66DA5}" dt="2021-05-25T15:48:34.267" v="8848" actId="20577"/>
          <ac:spMkLst>
            <pc:docMk/>
            <pc:sldMk cId="2721042972" sldId="267"/>
            <ac:spMk id="2" creationId="{00000000-0000-0000-0000-000000000000}"/>
          </ac:spMkLst>
        </pc:spChg>
        <pc:spChg chg="mod ord">
          <ac:chgData name="HUMPHREYS, Emily (EAST LONDON NHS FOUNDATION TRUST)" userId="838e3d5d-f986-4041-a7ba-b0fd673f5f16" providerId="ADAL" clId="{64662FD8-A8BE-4588-87A2-91DD1DB66DA5}" dt="2021-05-25T16:26:31.105" v="9364" actId="20577"/>
          <ac:spMkLst>
            <pc:docMk/>
            <pc:sldMk cId="2721042972" sldId="267"/>
            <ac:spMk id="3" creationId="{00000000-0000-0000-0000-000000000000}"/>
          </ac:spMkLst>
        </pc:spChg>
        <pc:spChg chg="add mod ord">
          <ac:chgData name="HUMPHREYS, Emily (EAST LONDON NHS FOUNDATION TRUST)" userId="838e3d5d-f986-4041-a7ba-b0fd673f5f16" providerId="ADAL" clId="{64662FD8-A8BE-4588-87A2-91DD1DB66DA5}" dt="2021-05-25T16:32:52.047" v="9491" actId="20577"/>
          <ac:spMkLst>
            <pc:docMk/>
            <pc:sldMk cId="2721042972" sldId="267"/>
            <ac:spMk id="4" creationId="{23D1C378-A730-470E-AF28-80BD6B9B5AF3}"/>
          </ac:spMkLst>
        </pc:spChg>
        <pc:spChg chg="add mod ord">
          <ac:chgData name="HUMPHREYS, Emily (EAST LONDON NHS FOUNDATION TRUST)" userId="838e3d5d-f986-4041-a7ba-b0fd673f5f16" providerId="ADAL" clId="{64662FD8-A8BE-4588-87A2-91DD1DB66DA5}" dt="2021-05-25T16:32:55.960" v="9503" actId="20577"/>
          <ac:spMkLst>
            <pc:docMk/>
            <pc:sldMk cId="2721042972" sldId="267"/>
            <ac:spMk id="5" creationId="{BA97077C-848E-4FBB-B928-9739709C2037}"/>
          </ac:spMkLst>
        </pc:spChg>
        <pc:spChg chg="add mod ord">
          <ac:chgData name="HUMPHREYS, Emily (EAST LONDON NHS FOUNDATION TRUST)" userId="838e3d5d-f986-4041-a7ba-b0fd673f5f16" providerId="ADAL" clId="{64662FD8-A8BE-4588-87A2-91DD1DB66DA5}" dt="2021-05-25T16:28:33.254" v="9453" actId="20577"/>
          <ac:spMkLst>
            <pc:docMk/>
            <pc:sldMk cId="2721042972" sldId="267"/>
            <ac:spMk id="6" creationId="{D0BD521B-E054-4F60-A58D-97ADD48FFE7C}"/>
          </ac:spMkLst>
        </pc:spChg>
        <pc:spChg chg="add mod">
          <ac:chgData name="HUMPHREYS, Emily (EAST LONDON NHS FOUNDATION TRUST)" userId="838e3d5d-f986-4041-a7ba-b0fd673f5f16" providerId="ADAL" clId="{64662FD8-A8BE-4588-87A2-91DD1DB66DA5}" dt="2021-05-25T16:23:42.587" v="9220" actId="255"/>
          <ac:spMkLst>
            <pc:docMk/>
            <pc:sldMk cId="2721042972" sldId="267"/>
            <ac:spMk id="7" creationId="{77B7321C-23CD-4125-83AC-843224765F02}"/>
          </ac:spMkLst>
        </pc:spChg>
      </pc:sldChg>
      <pc:sldChg chg="addSp delSp modSp mod">
        <pc:chgData name="HUMPHREYS, Emily (EAST LONDON NHS FOUNDATION TRUST)" userId="838e3d5d-f986-4041-a7ba-b0fd673f5f16" providerId="ADAL" clId="{64662FD8-A8BE-4588-87A2-91DD1DB66DA5}" dt="2021-05-26T08:05:57.651" v="12577" actId="14100"/>
        <pc:sldMkLst>
          <pc:docMk/>
          <pc:sldMk cId="3379885785" sldId="268"/>
        </pc:sldMkLst>
        <pc:spChg chg="mod">
          <ac:chgData name="HUMPHREYS, Emily (EAST LONDON NHS FOUNDATION TRUST)" userId="838e3d5d-f986-4041-a7ba-b0fd673f5f16" providerId="ADAL" clId="{64662FD8-A8BE-4588-87A2-91DD1DB66DA5}" dt="2021-05-26T08:05:41.959" v="12574" actId="20577"/>
          <ac:spMkLst>
            <pc:docMk/>
            <pc:sldMk cId="3379885785" sldId="268"/>
            <ac:spMk id="2" creationId="{00000000-0000-0000-0000-000000000000}"/>
          </ac:spMkLst>
        </pc:spChg>
        <pc:spChg chg="del mod">
          <ac:chgData name="HUMPHREYS, Emily (EAST LONDON NHS FOUNDATION TRUST)" userId="838e3d5d-f986-4041-a7ba-b0fd673f5f16" providerId="ADAL" clId="{64662FD8-A8BE-4588-87A2-91DD1DB66DA5}" dt="2021-05-25T16:40:58.467" v="9599" actId="478"/>
          <ac:spMkLst>
            <pc:docMk/>
            <pc:sldMk cId="3379885785" sldId="268"/>
            <ac:spMk id="3" creationId="{00000000-0000-0000-0000-000000000000}"/>
          </ac:spMkLst>
        </pc:spChg>
        <pc:spChg chg="add mod">
          <ac:chgData name="HUMPHREYS, Emily (EAST LONDON NHS FOUNDATION TRUST)" userId="838e3d5d-f986-4041-a7ba-b0fd673f5f16" providerId="ADAL" clId="{64662FD8-A8BE-4588-87A2-91DD1DB66DA5}" dt="2021-05-26T08:05:51.095" v="12576" actId="1076"/>
          <ac:spMkLst>
            <pc:docMk/>
            <pc:sldMk cId="3379885785" sldId="268"/>
            <ac:spMk id="6" creationId="{7C21AB7E-4A39-4AB8-80BD-220717031FF7}"/>
          </ac:spMkLst>
        </pc:spChg>
        <pc:spChg chg="add del mod">
          <ac:chgData name="HUMPHREYS, Emily (EAST LONDON NHS FOUNDATION TRUST)" userId="838e3d5d-f986-4041-a7ba-b0fd673f5f16" providerId="ADAL" clId="{64662FD8-A8BE-4588-87A2-91DD1DB66DA5}" dt="2021-05-25T16:40:38.662" v="9596"/>
          <ac:spMkLst>
            <pc:docMk/>
            <pc:sldMk cId="3379885785" sldId="268"/>
            <ac:spMk id="7" creationId="{49A24640-6067-47D6-AD86-5723F133EEAE}"/>
          </ac:spMkLst>
        </pc:spChg>
        <pc:spChg chg="add mod">
          <ac:chgData name="HUMPHREYS, Emily (EAST LONDON NHS FOUNDATION TRUST)" userId="838e3d5d-f986-4041-a7ba-b0fd673f5f16" providerId="ADAL" clId="{64662FD8-A8BE-4588-87A2-91DD1DB66DA5}" dt="2021-05-26T08:05:57.651" v="12577" actId="14100"/>
          <ac:spMkLst>
            <pc:docMk/>
            <pc:sldMk cId="3379885785" sldId="268"/>
            <ac:spMk id="9" creationId="{6DC62C42-6E34-4C4D-963D-25B7CA6C84E3}"/>
          </ac:spMkLst>
        </pc:spChg>
        <pc:spChg chg="add mod">
          <ac:chgData name="HUMPHREYS, Emily (EAST LONDON NHS FOUNDATION TRUST)" userId="838e3d5d-f986-4041-a7ba-b0fd673f5f16" providerId="ADAL" clId="{64662FD8-A8BE-4588-87A2-91DD1DB66DA5}" dt="2021-05-25T17:06:20.676" v="10666" actId="255"/>
          <ac:spMkLst>
            <pc:docMk/>
            <pc:sldMk cId="3379885785" sldId="268"/>
            <ac:spMk id="10" creationId="{DE7E828B-912A-4C26-8295-0804995035B3}"/>
          </ac:spMkLst>
        </pc:spChg>
        <pc:spChg chg="add mod">
          <ac:chgData name="HUMPHREYS, Emily (EAST LONDON NHS FOUNDATION TRUST)" userId="838e3d5d-f986-4041-a7ba-b0fd673f5f16" providerId="ADAL" clId="{64662FD8-A8BE-4588-87A2-91DD1DB66DA5}" dt="2021-05-25T17:17:40.961" v="10828"/>
          <ac:spMkLst>
            <pc:docMk/>
            <pc:sldMk cId="3379885785" sldId="268"/>
            <ac:spMk id="11" creationId="{C2B67437-455F-42E1-A872-6A26D0CD5449}"/>
          </ac:spMkLst>
        </pc:spChg>
        <pc:picChg chg="add mod">
          <ac:chgData name="HUMPHREYS, Emily (EAST LONDON NHS FOUNDATION TRUST)" userId="838e3d5d-f986-4041-a7ba-b0fd673f5f16" providerId="ADAL" clId="{64662FD8-A8BE-4588-87A2-91DD1DB66DA5}" dt="2021-05-26T08:05:47.377" v="12575" actId="1076"/>
          <ac:picMkLst>
            <pc:docMk/>
            <pc:sldMk cId="3379885785" sldId="268"/>
            <ac:picMk id="5" creationId="{DC8053CC-1251-4C55-96A1-4FC71D6F5386}"/>
          </ac:picMkLst>
        </pc:picChg>
      </pc:sldChg>
      <pc:sldChg chg="addSp delSp modSp mod">
        <pc:chgData name="HUMPHREYS, Emily (EAST LONDON NHS FOUNDATION TRUST)" userId="838e3d5d-f986-4041-a7ba-b0fd673f5f16" providerId="ADAL" clId="{64662FD8-A8BE-4588-87A2-91DD1DB66DA5}" dt="2021-05-26T07:57:58.104" v="12195" actId="20577"/>
        <pc:sldMkLst>
          <pc:docMk/>
          <pc:sldMk cId="95101499" sldId="269"/>
        </pc:sldMkLst>
        <pc:spChg chg="mod">
          <ac:chgData name="HUMPHREYS, Emily (EAST LONDON NHS FOUNDATION TRUST)" userId="838e3d5d-f986-4041-a7ba-b0fd673f5f16" providerId="ADAL" clId="{64662FD8-A8BE-4588-87A2-91DD1DB66DA5}" dt="2021-05-26T07:57:58.104" v="12195" actId="20577"/>
          <ac:spMkLst>
            <pc:docMk/>
            <pc:sldMk cId="95101499" sldId="269"/>
            <ac:spMk id="2" creationId="{00000000-0000-0000-0000-000000000000}"/>
          </ac:spMkLst>
        </pc:spChg>
        <pc:spChg chg="add del mod">
          <ac:chgData name="HUMPHREYS, Emily (EAST LONDON NHS FOUNDATION TRUST)" userId="838e3d5d-f986-4041-a7ba-b0fd673f5f16" providerId="ADAL" clId="{64662FD8-A8BE-4588-87A2-91DD1DB66DA5}" dt="2021-05-26T07:57:34.525" v="12149"/>
          <ac:spMkLst>
            <pc:docMk/>
            <pc:sldMk cId="95101499" sldId="269"/>
            <ac:spMk id="3" creationId="{86FEE48C-403E-4A47-86D2-6D5CFDC317E3}"/>
          </ac:spMkLst>
        </pc:spChg>
        <pc:spChg chg="add mod">
          <ac:chgData name="HUMPHREYS, Emily (EAST LONDON NHS FOUNDATION TRUST)" userId="838e3d5d-f986-4041-a7ba-b0fd673f5f16" providerId="ADAL" clId="{64662FD8-A8BE-4588-87A2-91DD1DB66DA5}" dt="2021-05-26T07:57:44.023" v="12151"/>
          <ac:spMkLst>
            <pc:docMk/>
            <pc:sldMk cId="95101499" sldId="269"/>
            <ac:spMk id="6" creationId="{8D0E219B-9C4E-41A8-8EBD-6C5052FD1FB5}"/>
          </ac:spMkLst>
        </pc:spChg>
      </pc:sldChg>
      <pc:sldChg chg="modSp new mod ord">
        <pc:chgData name="HUMPHREYS, Emily (EAST LONDON NHS FOUNDATION TRUST)" userId="838e3d5d-f986-4041-a7ba-b0fd673f5f16" providerId="ADAL" clId="{64662FD8-A8BE-4588-87A2-91DD1DB66DA5}" dt="2021-05-26T07:47:23.369" v="11737" actId="20577"/>
        <pc:sldMkLst>
          <pc:docMk/>
          <pc:sldMk cId="3471947984" sldId="270"/>
        </pc:sldMkLst>
        <pc:spChg chg="mod">
          <ac:chgData name="HUMPHREYS, Emily (EAST LONDON NHS FOUNDATION TRUST)" userId="838e3d5d-f986-4041-a7ba-b0fd673f5f16" providerId="ADAL" clId="{64662FD8-A8BE-4588-87A2-91DD1DB66DA5}" dt="2021-05-26T07:47:09.310" v="11713" actId="20577"/>
          <ac:spMkLst>
            <pc:docMk/>
            <pc:sldMk cId="3471947984" sldId="270"/>
            <ac:spMk id="2" creationId="{E6F5C971-EEC5-4C72-8EE7-F85C70822A93}"/>
          </ac:spMkLst>
        </pc:spChg>
        <pc:spChg chg="mod">
          <ac:chgData name="HUMPHREYS, Emily (EAST LONDON NHS FOUNDATION TRUST)" userId="838e3d5d-f986-4041-a7ba-b0fd673f5f16" providerId="ADAL" clId="{64662FD8-A8BE-4588-87A2-91DD1DB66DA5}" dt="2021-05-26T07:47:23.369" v="11737" actId="20577"/>
          <ac:spMkLst>
            <pc:docMk/>
            <pc:sldMk cId="3471947984" sldId="270"/>
            <ac:spMk id="3" creationId="{C9B575D4-4DA7-4FDD-BFC4-A9F19B9EB2C2}"/>
          </ac:spMkLst>
        </pc:spChg>
      </pc:sldChg>
      <pc:sldChg chg="modSp new mod ord">
        <pc:chgData name="HUMPHREYS, Emily (EAST LONDON NHS FOUNDATION TRUST)" userId="838e3d5d-f986-4041-a7ba-b0fd673f5f16" providerId="ADAL" clId="{64662FD8-A8BE-4588-87A2-91DD1DB66DA5}" dt="2021-05-26T08:07:42.006" v="12728" actId="20577"/>
        <pc:sldMkLst>
          <pc:docMk/>
          <pc:sldMk cId="3232600259" sldId="271"/>
        </pc:sldMkLst>
        <pc:spChg chg="mod">
          <ac:chgData name="HUMPHREYS, Emily (EAST LONDON NHS FOUNDATION TRUST)" userId="838e3d5d-f986-4041-a7ba-b0fd673f5f16" providerId="ADAL" clId="{64662FD8-A8BE-4588-87A2-91DD1DB66DA5}" dt="2021-05-26T08:07:42.006" v="12728" actId="20577"/>
          <ac:spMkLst>
            <pc:docMk/>
            <pc:sldMk cId="3232600259" sldId="271"/>
            <ac:spMk id="2" creationId="{AFF399FA-9E85-4A3B-9B54-D7D7FFA6F9BB}"/>
          </ac:spMkLst>
        </pc:spChg>
        <pc:spChg chg="mod">
          <ac:chgData name="HUMPHREYS, Emily (EAST LONDON NHS FOUNDATION TRUST)" userId="838e3d5d-f986-4041-a7ba-b0fd673f5f16" providerId="ADAL" clId="{64662FD8-A8BE-4588-87A2-91DD1DB66DA5}" dt="2021-05-26T08:06:53.715" v="12644" actId="20577"/>
          <ac:spMkLst>
            <pc:docMk/>
            <pc:sldMk cId="3232600259" sldId="271"/>
            <ac:spMk id="3" creationId="{F9376D3A-2525-479F-B810-D9B91AC15B3C}"/>
          </ac:spMkLst>
        </pc:spChg>
      </pc:sldChg>
      <pc:sldChg chg="modSp add mod ord">
        <pc:chgData name="HUMPHREYS, Emily (EAST LONDON NHS FOUNDATION TRUST)" userId="838e3d5d-f986-4041-a7ba-b0fd673f5f16" providerId="ADAL" clId="{64662FD8-A8BE-4588-87A2-91DD1DB66DA5}" dt="2021-05-26T08:08:12.183" v="12758" actId="20577"/>
        <pc:sldMkLst>
          <pc:docMk/>
          <pc:sldMk cId="3868293721" sldId="272"/>
        </pc:sldMkLst>
        <pc:spChg chg="mod">
          <ac:chgData name="HUMPHREYS, Emily (EAST LONDON NHS FOUNDATION TRUST)" userId="838e3d5d-f986-4041-a7ba-b0fd673f5f16" providerId="ADAL" clId="{64662FD8-A8BE-4588-87A2-91DD1DB66DA5}" dt="2021-05-26T08:08:09.478" v="12757" actId="20577"/>
          <ac:spMkLst>
            <pc:docMk/>
            <pc:sldMk cId="3868293721" sldId="272"/>
            <ac:spMk id="2" creationId="{AFF399FA-9E85-4A3B-9B54-D7D7FFA6F9BB}"/>
          </ac:spMkLst>
        </pc:spChg>
        <pc:spChg chg="mod">
          <ac:chgData name="HUMPHREYS, Emily (EAST LONDON NHS FOUNDATION TRUST)" userId="838e3d5d-f986-4041-a7ba-b0fd673f5f16" providerId="ADAL" clId="{64662FD8-A8BE-4588-87A2-91DD1DB66DA5}" dt="2021-05-26T08:08:12.183" v="12758" actId="20577"/>
          <ac:spMkLst>
            <pc:docMk/>
            <pc:sldMk cId="3868293721" sldId="272"/>
            <ac:spMk id="3" creationId="{F9376D3A-2525-479F-B810-D9B91AC15B3C}"/>
          </ac:spMkLst>
        </pc:spChg>
      </pc:sldChg>
      <pc:sldChg chg="modSp add mod ord">
        <pc:chgData name="HUMPHREYS, Emily (EAST LONDON NHS FOUNDATION TRUST)" userId="838e3d5d-f986-4041-a7ba-b0fd673f5f16" providerId="ADAL" clId="{64662FD8-A8BE-4588-87A2-91DD1DB66DA5}" dt="2021-05-26T08:13:06.106" v="13192" actId="20577"/>
        <pc:sldMkLst>
          <pc:docMk/>
          <pc:sldMk cId="3236828578" sldId="273"/>
        </pc:sldMkLst>
        <pc:spChg chg="mod">
          <ac:chgData name="HUMPHREYS, Emily (EAST LONDON NHS FOUNDATION TRUST)" userId="838e3d5d-f986-4041-a7ba-b0fd673f5f16" providerId="ADAL" clId="{64662FD8-A8BE-4588-87A2-91DD1DB66DA5}" dt="2021-05-26T08:13:01.212" v="13176" actId="20577"/>
          <ac:spMkLst>
            <pc:docMk/>
            <pc:sldMk cId="3236828578" sldId="273"/>
            <ac:spMk id="2" creationId="{AFF399FA-9E85-4A3B-9B54-D7D7FFA6F9BB}"/>
          </ac:spMkLst>
        </pc:spChg>
        <pc:spChg chg="mod">
          <ac:chgData name="HUMPHREYS, Emily (EAST LONDON NHS FOUNDATION TRUST)" userId="838e3d5d-f986-4041-a7ba-b0fd673f5f16" providerId="ADAL" clId="{64662FD8-A8BE-4588-87A2-91DD1DB66DA5}" dt="2021-05-26T08:13:06.106" v="13192" actId="20577"/>
          <ac:spMkLst>
            <pc:docMk/>
            <pc:sldMk cId="3236828578" sldId="273"/>
            <ac:spMk id="3" creationId="{F9376D3A-2525-479F-B810-D9B91AC15B3C}"/>
          </ac:spMkLst>
        </pc:spChg>
      </pc:sldChg>
      <pc:sldChg chg="addSp delSp modSp new mod">
        <pc:chgData name="HUMPHREYS, Emily (EAST LONDON NHS FOUNDATION TRUST)" userId="838e3d5d-f986-4041-a7ba-b0fd673f5f16" providerId="ADAL" clId="{64662FD8-A8BE-4588-87A2-91DD1DB66DA5}" dt="2021-06-01T15:48:15.941" v="15444" actId="255"/>
        <pc:sldMkLst>
          <pc:docMk/>
          <pc:sldMk cId="1916130809" sldId="274"/>
        </pc:sldMkLst>
        <pc:spChg chg="mod">
          <ac:chgData name="HUMPHREYS, Emily (EAST LONDON NHS FOUNDATION TRUST)" userId="838e3d5d-f986-4041-a7ba-b0fd673f5f16" providerId="ADAL" clId="{64662FD8-A8BE-4588-87A2-91DD1DB66DA5}" dt="2021-06-01T15:47:38.311" v="15442" actId="20577"/>
          <ac:spMkLst>
            <pc:docMk/>
            <pc:sldMk cId="1916130809" sldId="274"/>
            <ac:spMk id="2" creationId="{8FFC3B92-4E24-419A-95F0-A360438F5CB4}"/>
          </ac:spMkLst>
        </pc:spChg>
        <pc:spChg chg="del">
          <ac:chgData name="HUMPHREYS, Emily (EAST LONDON NHS FOUNDATION TRUST)" userId="838e3d5d-f986-4041-a7ba-b0fd673f5f16" providerId="ADAL" clId="{64662FD8-A8BE-4588-87A2-91DD1DB66DA5}" dt="2021-05-26T08:04:07.933" v="12497" actId="22"/>
          <ac:spMkLst>
            <pc:docMk/>
            <pc:sldMk cId="1916130809" sldId="274"/>
            <ac:spMk id="3" creationId="{8C59D79F-17D2-4420-9C05-A85DE49A0410}"/>
          </ac:spMkLst>
        </pc:spChg>
        <pc:spChg chg="add mod">
          <ac:chgData name="HUMPHREYS, Emily (EAST LONDON NHS FOUNDATION TRUST)" userId="838e3d5d-f986-4041-a7ba-b0fd673f5f16" providerId="ADAL" clId="{64662FD8-A8BE-4588-87A2-91DD1DB66DA5}" dt="2021-06-01T15:48:15.941" v="15444" actId="255"/>
          <ac:spMkLst>
            <pc:docMk/>
            <pc:sldMk cId="1916130809" sldId="274"/>
            <ac:spMk id="3" creationId="{EB28EEC1-CDFA-41D5-A24F-C480C0B1AA3A}"/>
          </ac:spMkLst>
        </pc:spChg>
        <pc:picChg chg="add mod ord">
          <ac:chgData name="HUMPHREYS, Emily (EAST LONDON NHS FOUNDATION TRUST)" userId="838e3d5d-f986-4041-a7ba-b0fd673f5f16" providerId="ADAL" clId="{64662FD8-A8BE-4588-87A2-91DD1DB66DA5}" dt="2021-06-01T15:41:21.772" v="14559" actId="1076"/>
          <ac:picMkLst>
            <pc:docMk/>
            <pc:sldMk cId="1916130809" sldId="274"/>
            <ac:picMk id="5" creationId="{2A4C4C3D-3A65-460E-8C33-4AD14F67D75A}"/>
          </ac:picMkLst>
        </pc:picChg>
      </pc:sldChg>
      <pc:sldChg chg="addSp delSp modSp new mod ord">
        <pc:chgData name="HUMPHREYS, Emily (EAST LONDON NHS FOUNDATION TRUST)" userId="838e3d5d-f986-4041-a7ba-b0fd673f5f16" providerId="ADAL" clId="{64662FD8-A8BE-4588-87A2-91DD1DB66DA5}" dt="2021-05-26T10:35:22.005" v="14481"/>
        <pc:sldMkLst>
          <pc:docMk/>
          <pc:sldMk cId="1504309078" sldId="275"/>
        </pc:sldMkLst>
        <pc:spChg chg="mod">
          <ac:chgData name="HUMPHREYS, Emily (EAST LONDON NHS FOUNDATION TRUST)" userId="838e3d5d-f986-4041-a7ba-b0fd673f5f16" providerId="ADAL" clId="{64662FD8-A8BE-4588-87A2-91DD1DB66DA5}" dt="2021-05-26T09:17:30.450" v="14404" actId="113"/>
          <ac:spMkLst>
            <pc:docMk/>
            <pc:sldMk cId="1504309078" sldId="275"/>
            <ac:spMk id="2" creationId="{91732473-562A-4E40-8806-409153EA799F}"/>
          </ac:spMkLst>
        </pc:spChg>
        <pc:spChg chg="del">
          <ac:chgData name="HUMPHREYS, Emily (EAST LONDON NHS FOUNDATION TRUST)" userId="838e3d5d-f986-4041-a7ba-b0fd673f5f16" providerId="ADAL" clId="{64662FD8-A8BE-4588-87A2-91DD1DB66DA5}" dt="2021-05-26T09:17:17.553" v="14373" actId="22"/>
          <ac:spMkLst>
            <pc:docMk/>
            <pc:sldMk cId="1504309078" sldId="275"/>
            <ac:spMk id="3" creationId="{8AD6A518-9761-49EC-B9DF-A73BDA6D7C62}"/>
          </ac:spMkLst>
        </pc:spChg>
        <pc:spChg chg="add mod">
          <ac:chgData name="HUMPHREYS, Emily (EAST LONDON NHS FOUNDATION TRUST)" userId="838e3d5d-f986-4041-a7ba-b0fd673f5f16" providerId="ADAL" clId="{64662FD8-A8BE-4588-87A2-91DD1DB66DA5}" dt="2021-05-26T09:18:07.592" v="14412" actId="14100"/>
          <ac:spMkLst>
            <pc:docMk/>
            <pc:sldMk cId="1504309078" sldId="275"/>
            <ac:spMk id="7" creationId="{FDA387DC-5006-4B89-84A2-9B5B660058E7}"/>
          </ac:spMkLst>
        </pc:spChg>
        <pc:picChg chg="add mod ord">
          <ac:chgData name="HUMPHREYS, Emily (EAST LONDON NHS FOUNDATION TRUST)" userId="838e3d5d-f986-4041-a7ba-b0fd673f5f16" providerId="ADAL" clId="{64662FD8-A8BE-4588-87A2-91DD1DB66DA5}" dt="2021-05-26T09:17:43.045" v="14409" actId="1076"/>
          <ac:picMkLst>
            <pc:docMk/>
            <pc:sldMk cId="1504309078" sldId="275"/>
            <ac:picMk id="5" creationId="{DBA7A89E-D573-4485-B163-6CDAF58D592C}"/>
          </ac:picMkLst>
        </pc:picChg>
      </pc:sldChg>
      <pc:sldChg chg="addSp delSp modSp new mod">
        <pc:chgData name="HUMPHREYS, Emily (EAST LONDON NHS FOUNDATION TRUST)" userId="838e3d5d-f986-4041-a7ba-b0fd673f5f16" providerId="ADAL" clId="{64662FD8-A8BE-4588-87A2-91DD1DB66DA5}" dt="2021-05-26T09:23:47.550" v="14479" actId="113"/>
        <pc:sldMkLst>
          <pc:docMk/>
          <pc:sldMk cId="2773695152" sldId="276"/>
        </pc:sldMkLst>
        <pc:spChg chg="mod">
          <ac:chgData name="HUMPHREYS, Emily (EAST LONDON NHS FOUNDATION TRUST)" userId="838e3d5d-f986-4041-a7ba-b0fd673f5f16" providerId="ADAL" clId="{64662FD8-A8BE-4588-87A2-91DD1DB66DA5}" dt="2021-05-26T09:23:47.550" v="14479" actId="113"/>
          <ac:spMkLst>
            <pc:docMk/>
            <pc:sldMk cId="2773695152" sldId="276"/>
            <ac:spMk id="2" creationId="{D4437E5F-1D21-4DBE-9EBD-629DA5AAE33B}"/>
          </ac:spMkLst>
        </pc:spChg>
        <pc:spChg chg="del">
          <ac:chgData name="HUMPHREYS, Emily (EAST LONDON NHS FOUNDATION TRUST)" userId="838e3d5d-f986-4041-a7ba-b0fd673f5f16" providerId="ADAL" clId="{64662FD8-A8BE-4588-87A2-91DD1DB66DA5}" dt="2021-05-26T09:23:15.346" v="14414" actId="22"/>
          <ac:spMkLst>
            <pc:docMk/>
            <pc:sldMk cId="2773695152" sldId="276"/>
            <ac:spMk id="3" creationId="{05C85C83-5DE3-468E-8EE9-31BF0EEFB07F}"/>
          </ac:spMkLst>
        </pc:spChg>
        <pc:picChg chg="add mod ord">
          <ac:chgData name="HUMPHREYS, Emily (EAST LONDON NHS FOUNDATION TRUST)" userId="838e3d5d-f986-4041-a7ba-b0fd673f5f16" providerId="ADAL" clId="{64662FD8-A8BE-4588-87A2-91DD1DB66DA5}" dt="2021-05-26T09:23:29.574" v="14418" actId="1076"/>
          <ac:picMkLst>
            <pc:docMk/>
            <pc:sldMk cId="2773695152" sldId="276"/>
            <ac:picMk id="5" creationId="{0D231620-5924-46E5-8659-1EC27D03D88D}"/>
          </ac:picMkLst>
        </pc:picChg>
      </pc:sldChg>
      <pc:sldChg chg="modSp mod">
        <pc:chgData name="HUMPHREYS, Emily (EAST LONDON NHS FOUNDATION TRUST)" userId="838e3d5d-f986-4041-a7ba-b0fd673f5f16" providerId="ADAL" clId="{64662FD8-A8BE-4588-87A2-91DD1DB66DA5}" dt="2021-05-28T12:45:05.158" v="14554" actId="20577"/>
        <pc:sldMkLst>
          <pc:docMk/>
          <pc:sldMk cId="3810782709" sldId="279"/>
        </pc:sldMkLst>
        <pc:spChg chg="mod">
          <ac:chgData name="HUMPHREYS, Emily (EAST LONDON NHS FOUNDATION TRUST)" userId="838e3d5d-f986-4041-a7ba-b0fd673f5f16" providerId="ADAL" clId="{64662FD8-A8BE-4588-87A2-91DD1DB66DA5}" dt="2021-05-28T12:45:05.158" v="14554" actId="20577"/>
          <ac:spMkLst>
            <pc:docMk/>
            <pc:sldMk cId="3810782709" sldId="279"/>
            <ac:spMk id="3" creationId="{38C56437-1B17-479D-9991-A8BDB313B3BB}"/>
          </ac:spMkLst>
        </pc:spChg>
      </pc:sldChg>
    </pc:docChg>
  </pc:docChgLst>
  <pc:docChgLst>
    <pc:chgData name="HUMPHREYS, Emily (EAST LONDON NHS FOUNDATION TRUST)" userId="S::emily.humphreys4@nhs.net::838e3d5d-f986-4041-a7ba-b0fd673f5f16" providerId="AD" clId="Web-{3998E6F5-D1CF-77C8-8AC0-A14BDF4C61A3}"/>
    <pc:docChg chg="addSld modSld">
      <pc:chgData name="HUMPHREYS, Emily (EAST LONDON NHS FOUNDATION TRUST)" userId="S::emily.humphreys4@nhs.net::838e3d5d-f986-4041-a7ba-b0fd673f5f16" providerId="AD" clId="Web-{3998E6F5-D1CF-77C8-8AC0-A14BDF4C61A3}" dt="2021-05-28T12:43:58.755" v="12" actId="20577"/>
      <pc:docMkLst>
        <pc:docMk/>
      </pc:docMkLst>
      <pc:sldChg chg="modSp">
        <pc:chgData name="HUMPHREYS, Emily (EAST LONDON NHS FOUNDATION TRUST)" userId="S::emily.humphreys4@nhs.net::838e3d5d-f986-4041-a7ba-b0fd673f5f16" providerId="AD" clId="Web-{3998E6F5-D1CF-77C8-8AC0-A14BDF4C61A3}" dt="2021-05-28T12:42:47.954" v="3" actId="20577"/>
        <pc:sldMkLst>
          <pc:docMk/>
          <pc:sldMk cId="1433259291" sldId="278"/>
        </pc:sldMkLst>
        <pc:spChg chg="mod">
          <ac:chgData name="HUMPHREYS, Emily (EAST LONDON NHS FOUNDATION TRUST)" userId="S::emily.humphreys4@nhs.net::838e3d5d-f986-4041-a7ba-b0fd673f5f16" providerId="AD" clId="Web-{3998E6F5-D1CF-77C8-8AC0-A14BDF4C61A3}" dt="2021-05-28T12:42:47.954" v="3" actId="20577"/>
          <ac:spMkLst>
            <pc:docMk/>
            <pc:sldMk cId="1433259291" sldId="278"/>
            <ac:spMk id="2" creationId="{00000000-0000-0000-0000-000000000000}"/>
          </ac:spMkLst>
        </pc:spChg>
      </pc:sldChg>
      <pc:sldChg chg="modSp new">
        <pc:chgData name="HUMPHREYS, Emily (EAST LONDON NHS FOUNDATION TRUST)" userId="S::emily.humphreys4@nhs.net::838e3d5d-f986-4041-a7ba-b0fd673f5f16" providerId="AD" clId="Web-{3998E6F5-D1CF-77C8-8AC0-A14BDF4C61A3}" dt="2021-05-28T12:43:58.755" v="12" actId="20577"/>
        <pc:sldMkLst>
          <pc:docMk/>
          <pc:sldMk cId="3810782709" sldId="279"/>
        </pc:sldMkLst>
        <pc:spChg chg="mod">
          <ac:chgData name="HUMPHREYS, Emily (EAST LONDON NHS FOUNDATION TRUST)" userId="S::emily.humphreys4@nhs.net::838e3d5d-f986-4041-a7ba-b0fd673f5f16" providerId="AD" clId="Web-{3998E6F5-D1CF-77C8-8AC0-A14BDF4C61A3}" dt="2021-05-28T12:42:56.204" v="9" actId="20577"/>
          <ac:spMkLst>
            <pc:docMk/>
            <pc:sldMk cId="3810782709" sldId="279"/>
            <ac:spMk id="2" creationId="{EDA2F68F-BF0A-4F89-8640-FE701F7C37C8}"/>
          </ac:spMkLst>
        </pc:spChg>
        <pc:spChg chg="mod">
          <ac:chgData name="HUMPHREYS, Emily (EAST LONDON NHS FOUNDATION TRUST)" userId="S::emily.humphreys4@nhs.net::838e3d5d-f986-4041-a7ba-b0fd673f5f16" providerId="AD" clId="Web-{3998E6F5-D1CF-77C8-8AC0-A14BDF4C61A3}" dt="2021-05-28T12:43:58.755" v="12" actId="20577"/>
          <ac:spMkLst>
            <pc:docMk/>
            <pc:sldMk cId="3810782709" sldId="279"/>
            <ac:spMk id="3" creationId="{38C56437-1B17-479D-9991-A8BDB313B3BB}"/>
          </ac:spMkLst>
        </pc:spChg>
      </pc:sldChg>
    </pc:docChg>
  </pc:docChgLst>
  <pc:docChgLst>
    <pc:chgData name="HUMPHREYS, Emily (EAST LONDON NHS FOUNDATION TRUST)" userId="S::emily.humphreys4@nhs.net::838e3d5d-f986-4041-a7ba-b0fd673f5f16" providerId="AD" clId="Web-{D3E49FE9-1A07-C4CD-1323-9EF70CCA2226}"/>
    <pc:docChg chg="modSld">
      <pc:chgData name="HUMPHREYS, Emily (EAST LONDON NHS FOUNDATION TRUST)" userId="S::emily.humphreys4@nhs.net::838e3d5d-f986-4041-a7ba-b0fd673f5f16" providerId="AD" clId="Web-{D3E49FE9-1A07-C4CD-1323-9EF70CCA2226}" dt="2021-05-25T13:57:39.312" v="354" actId="20577"/>
      <pc:docMkLst>
        <pc:docMk/>
      </pc:docMkLst>
      <pc:sldChg chg="modSp">
        <pc:chgData name="HUMPHREYS, Emily (EAST LONDON NHS FOUNDATION TRUST)" userId="S::emily.humphreys4@nhs.net::838e3d5d-f986-4041-a7ba-b0fd673f5f16" providerId="AD" clId="Web-{D3E49FE9-1A07-C4CD-1323-9EF70CCA2226}" dt="2021-05-25T10:18:38.748" v="9" actId="20577"/>
        <pc:sldMkLst>
          <pc:docMk/>
          <pc:sldMk cId="2577980516" sldId="264"/>
        </pc:sldMkLst>
        <pc:spChg chg="mod">
          <ac:chgData name="HUMPHREYS, Emily (EAST LONDON NHS FOUNDATION TRUST)" userId="S::emily.humphreys4@nhs.net::838e3d5d-f986-4041-a7ba-b0fd673f5f16" providerId="AD" clId="Web-{D3E49FE9-1A07-C4CD-1323-9EF70CCA2226}" dt="2021-05-25T10:18:38.748" v="9" actId="20577"/>
          <ac:spMkLst>
            <pc:docMk/>
            <pc:sldMk cId="2577980516" sldId="264"/>
            <ac:spMk id="2" creationId="{45C9FB7B-61C1-4ED8-80EB-2F1E27D8C8EB}"/>
          </ac:spMkLst>
        </pc:spChg>
      </pc:sldChg>
      <pc:sldChg chg="modSp">
        <pc:chgData name="HUMPHREYS, Emily (EAST LONDON NHS FOUNDATION TRUST)" userId="S::emily.humphreys4@nhs.net::838e3d5d-f986-4041-a7ba-b0fd673f5f16" providerId="AD" clId="Web-{D3E49FE9-1A07-C4CD-1323-9EF70CCA2226}" dt="2021-05-25T13:53:39.265" v="22" actId="20577"/>
        <pc:sldMkLst>
          <pc:docMk/>
          <pc:sldMk cId="1296275423" sldId="266"/>
        </pc:sldMkLst>
        <pc:spChg chg="mod">
          <ac:chgData name="HUMPHREYS, Emily (EAST LONDON NHS FOUNDATION TRUST)" userId="S::emily.humphreys4@nhs.net::838e3d5d-f986-4041-a7ba-b0fd673f5f16" providerId="AD" clId="Web-{D3E49FE9-1A07-C4CD-1323-9EF70CCA2226}" dt="2021-05-25T10:11:19.768" v="4" actId="20577"/>
          <ac:spMkLst>
            <pc:docMk/>
            <pc:sldMk cId="1296275423" sldId="266"/>
            <ac:spMk id="2" creationId="{5925D385-B934-4648-8794-57ED044013B7}"/>
          </ac:spMkLst>
        </pc:spChg>
        <pc:spChg chg="mod">
          <ac:chgData name="HUMPHREYS, Emily (EAST LONDON NHS FOUNDATION TRUST)" userId="S::emily.humphreys4@nhs.net::838e3d5d-f986-4041-a7ba-b0fd673f5f16" providerId="AD" clId="Web-{D3E49FE9-1A07-C4CD-1323-9EF70CCA2226}" dt="2021-05-25T13:53:39.265" v="22" actId="20577"/>
          <ac:spMkLst>
            <pc:docMk/>
            <pc:sldMk cId="1296275423" sldId="266"/>
            <ac:spMk id="6" creationId="{0522E09E-CA37-4319-ACAE-E70E8A59B550}"/>
          </ac:spMkLst>
        </pc:spChg>
      </pc:sldChg>
      <pc:sldChg chg="modSp">
        <pc:chgData name="HUMPHREYS, Emily (EAST LONDON NHS FOUNDATION TRUST)" userId="S::emily.humphreys4@nhs.net::838e3d5d-f986-4041-a7ba-b0fd673f5f16" providerId="AD" clId="Web-{D3E49FE9-1A07-C4CD-1323-9EF70CCA2226}" dt="2021-05-25T13:57:39.312" v="354" actId="20577"/>
        <pc:sldMkLst>
          <pc:docMk/>
          <pc:sldMk cId="2721042972" sldId="267"/>
        </pc:sldMkLst>
        <pc:spChg chg="mod">
          <ac:chgData name="HUMPHREYS, Emily (EAST LONDON NHS FOUNDATION TRUST)" userId="S::emily.humphreys4@nhs.net::838e3d5d-f986-4041-a7ba-b0fd673f5f16" providerId="AD" clId="Web-{D3E49FE9-1A07-C4CD-1323-9EF70CCA2226}" dt="2021-05-25T13:57:39.312" v="354" actId="20577"/>
          <ac:spMkLst>
            <pc:docMk/>
            <pc:sldMk cId="2721042972" sldId="267"/>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8A8A7C-8178-4752-BBAE-A90E98578A48}" type="datetimeFigureOut">
              <a:rPr lang="en-GB" smtClean="0"/>
              <a:t>16/07/2021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76DCE5-CBAF-4A2D-ACAA-1694CAE59E03}" type="slidenum">
              <a:rPr lang="en-GB" smtClean="0"/>
              <a:t>‹#›</a:t>
            </a:fld>
            <a:endParaRPr lang="en-GB"/>
          </a:p>
        </p:txBody>
      </p:sp>
    </p:spTree>
    <p:extLst>
      <p:ext uri="{BB962C8B-B14F-4D97-AF65-F5344CB8AC3E}">
        <p14:creationId xmlns:p14="http://schemas.microsoft.com/office/powerpoint/2010/main" val="1826077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3A636B9-9978-4969-9F26-93A213CBE053}" type="slidenum">
              <a:rPr kumimoji="0" lang="en-GB" sz="1200" b="0" i="0" u="none" strike="noStrike" kern="1200" cap="none" spc="0" normalizeH="0" baseline="0" noProof="0" smtClean="0">
                <a:ln>
                  <a:noFill/>
                </a:ln>
                <a:solidFill>
                  <a:prstClr val="black"/>
                </a:solidFill>
                <a:effectLst/>
                <a:uLnTx/>
                <a:uFillTx/>
                <a:latin typeface="Times New Roman" pitchFamily="1"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Times New Roman" pitchFamily="1" charset="0"/>
              <a:ea typeface="+mn-ea"/>
              <a:cs typeface="+mn-cs"/>
            </a:endParaRPr>
          </a:p>
        </p:txBody>
      </p:sp>
    </p:spTree>
    <p:extLst>
      <p:ext uri="{BB962C8B-B14F-4D97-AF65-F5344CB8AC3E}">
        <p14:creationId xmlns:p14="http://schemas.microsoft.com/office/powerpoint/2010/main" val="802591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200" dirty="0" smtClean="0">
              <a:cs typeface="Calibri"/>
            </a:endParaRPr>
          </a:p>
          <a:p>
            <a:pPr marL="285750" indent="-285750">
              <a:buFont typeface="Arial" panose="020B0604020202020204" pitchFamily="34" charset="0"/>
              <a:buChar char="•"/>
            </a:pPr>
            <a:r>
              <a:rPr lang="en-US" sz="1200" dirty="0" smtClean="0"/>
              <a:t>Cross-sectional study based on routine data from 956 practices in Scotland</a:t>
            </a:r>
            <a:endParaRPr lang="en-US" sz="1200" dirty="0" smtClean="0">
              <a:cs typeface="Calibri"/>
            </a:endParaRPr>
          </a:p>
          <a:p>
            <a:pPr marL="285750" indent="-285750">
              <a:buFont typeface="Arial" panose="020B0604020202020204" pitchFamily="34" charset="0"/>
              <a:buChar char="•"/>
            </a:pPr>
            <a:r>
              <a:rPr lang="en-US" sz="1200" dirty="0" smtClean="0"/>
              <a:t>Consultation rates </a:t>
            </a:r>
            <a:r>
              <a:rPr lang="en-US" sz="1200" u="sng" dirty="0" smtClean="0"/>
              <a:t>are</a:t>
            </a:r>
            <a:r>
              <a:rPr lang="en-US" sz="1200" dirty="0" smtClean="0"/>
              <a:t> higher in more deprived areas, but not in proportion to higher levels of need </a:t>
            </a:r>
            <a:endParaRPr lang="en-US" sz="1200" dirty="0" smtClean="0">
              <a:cs typeface="Calibri"/>
            </a:endParaRPr>
          </a:p>
          <a:p>
            <a:pPr marL="285750" indent="-285750">
              <a:buFont typeface="Arial" panose="020B0604020202020204" pitchFamily="34" charset="0"/>
              <a:buChar char="•"/>
            </a:pPr>
            <a:r>
              <a:rPr lang="en-US" sz="1200" dirty="0" smtClean="0"/>
              <a:t>No association found between practice funding and deprivation, or between practice funding and consultation rates</a:t>
            </a:r>
            <a:endParaRPr lang="en-US" sz="1200" dirty="0">
              <a:cs typeface="Calibri"/>
            </a:endParaRPr>
          </a:p>
        </p:txBody>
      </p:sp>
      <p:sp>
        <p:nvSpPr>
          <p:cNvPr id="4" name="Slide Number Placeholder 3"/>
          <p:cNvSpPr>
            <a:spLocks noGrp="1"/>
          </p:cNvSpPr>
          <p:nvPr>
            <p:ph type="sldNum" sz="quarter" idx="10"/>
          </p:nvPr>
        </p:nvSpPr>
        <p:spPr/>
        <p:txBody>
          <a:bodyPr/>
          <a:lstStyle/>
          <a:p>
            <a:fld id="{AF76DCE5-CBAF-4A2D-ACAA-1694CAE59E03}" type="slidenum">
              <a:rPr lang="en-GB" smtClean="0"/>
              <a:t>14</a:t>
            </a:fld>
            <a:endParaRPr lang="en-GB"/>
          </a:p>
        </p:txBody>
      </p:sp>
    </p:spTree>
    <p:extLst>
      <p:ext uri="{BB962C8B-B14F-4D97-AF65-F5344CB8AC3E}">
        <p14:creationId xmlns:p14="http://schemas.microsoft.com/office/powerpoint/2010/main" val="2878771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a:t>
            </a:r>
            <a:endParaRPr lang="en-GB" dirty="0"/>
          </a:p>
        </p:txBody>
      </p:sp>
      <p:sp>
        <p:nvSpPr>
          <p:cNvPr id="4" name="Slide Number Placeholder 3"/>
          <p:cNvSpPr>
            <a:spLocks noGrp="1"/>
          </p:cNvSpPr>
          <p:nvPr>
            <p:ph type="sldNum" sz="quarter" idx="10"/>
          </p:nvPr>
        </p:nvSpPr>
        <p:spPr/>
        <p:txBody>
          <a:bodyPr/>
          <a:lstStyle/>
          <a:p>
            <a:fld id="{AF76DCE5-CBAF-4A2D-ACAA-1694CAE59E03}" type="slidenum">
              <a:rPr lang="en-GB" smtClean="0"/>
              <a:t>19</a:t>
            </a:fld>
            <a:endParaRPr lang="en-GB"/>
          </a:p>
        </p:txBody>
      </p:sp>
    </p:spTree>
    <p:extLst>
      <p:ext uri="{BB962C8B-B14F-4D97-AF65-F5344CB8AC3E}">
        <p14:creationId xmlns:p14="http://schemas.microsoft.com/office/powerpoint/2010/main" val="493234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Statistical</a:t>
            </a:r>
            <a:r>
              <a:rPr lang="en-GB" baseline="0" dirty="0" smtClean="0"/>
              <a:t> comparisons are to England</a:t>
            </a:r>
            <a:endParaRPr lang="en-GB" dirty="0" smtClean="0"/>
          </a:p>
          <a:p>
            <a:endParaRPr lang="en-GB" baseline="0" dirty="0" smtClean="0"/>
          </a:p>
          <a:p>
            <a:r>
              <a:rPr lang="en-GB" baseline="0" dirty="0" smtClean="0"/>
              <a:t> </a:t>
            </a:r>
          </a:p>
          <a:p>
            <a:endParaRPr lang="en-GB" baseline="0" dirty="0" smtClean="0"/>
          </a:p>
        </p:txBody>
      </p:sp>
      <p:sp>
        <p:nvSpPr>
          <p:cNvPr id="4" name="Slide Number Placeholder 3"/>
          <p:cNvSpPr>
            <a:spLocks noGrp="1"/>
          </p:cNvSpPr>
          <p:nvPr>
            <p:ph type="sldNum" sz="quarter" idx="10"/>
          </p:nvPr>
        </p:nvSpPr>
        <p:spPr/>
        <p:txBody>
          <a:bodyPr/>
          <a:lstStyle/>
          <a:p>
            <a:fld id="{AF76DCE5-CBAF-4A2D-ACAA-1694CAE59E03}" type="slidenum">
              <a:rPr lang="en-GB" smtClean="0"/>
              <a:t>24</a:t>
            </a:fld>
            <a:endParaRPr lang="en-GB"/>
          </a:p>
        </p:txBody>
      </p:sp>
    </p:spTree>
    <p:extLst>
      <p:ext uri="{BB962C8B-B14F-4D97-AF65-F5344CB8AC3E}">
        <p14:creationId xmlns:p14="http://schemas.microsoft.com/office/powerpoint/2010/main" val="1626058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Statistical</a:t>
            </a:r>
            <a:r>
              <a:rPr lang="en-GB" baseline="0" dirty="0" smtClean="0"/>
              <a:t> comparisons are to England</a:t>
            </a:r>
            <a:endParaRPr lang="en-GB" dirty="0" smtClean="0"/>
          </a:p>
          <a:p>
            <a:endParaRPr lang="en-GB" baseline="0" dirty="0" smtClean="0"/>
          </a:p>
          <a:p>
            <a:r>
              <a:rPr lang="en-GB" baseline="0" dirty="0" smtClean="0"/>
              <a:t> </a:t>
            </a:r>
          </a:p>
          <a:p>
            <a:endParaRPr lang="en-GB" baseline="0" dirty="0" smtClean="0"/>
          </a:p>
        </p:txBody>
      </p:sp>
      <p:sp>
        <p:nvSpPr>
          <p:cNvPr id="4" name="Slide Number Placeholder 3"/>
          <p:cNvSpPr>
            <a:spLocks noGrp="1"/>
          </p:cNvSpPr>
          <p:nvPr>
            <p:ph type="sldNum" sz="quarter" idx="10"/>
          </p:nvPr>
        </p:nvSpPr>
        <p:spPr/>
        <p:txBody>
          <a:bodyPr/>
          <a:lstStyle/>
          <a:p>
            <a:fld id="{AF76DCE5-CBAF-4A2D-ACAA-1694CAE59E03}" type="slidenum">
              <a:rPr lang="en-GB" smtClean="0"/>
              <a:t>25</a:t>
            </a:fld>
            <a:endParaRPr lang="en-GB"/>
          </a:p>
        </p:txBody>
      </p:sp>
    </p:spTree>
    <p:extLst>
      <p:ext uri="{BB962C8B-B14F-4D97-AF65-F5344CB8AC3E}">
        <p14:creationId xmlns:p14="http://schemas.microsoft.com/office/powerpoint/2010/main" val="676016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Statistical</a:t>
            </a:r>
            <a:r>
              <a:rPr lang="en-GB" baseline="0" dirty="0" smtClean="0"/>
              <a:t> comparisons are to England</a:t>
            </a:r>
            <a:endParaRPr lang="en-GB" dirty="0" smtClean="0"/>
          </a:p>
          <a:p>
            <a:endParaRPr lang="en-GB" baseline="0" dirty="0" smtClean="0"/>
          </a:p>
          <a:p>
            <a:r>
              <a:rPr lang="en-GB" baseline="0" dirty="0" smtClean="0"/>
              <a:t> </a:t>
            </a:r>
          </a:p>
          <a:p>
            <a:endParaRPr lang="en-GB" baseline="0" dirty="0" smtClean="0"/>
          </a:p>
        </p:txBody>
      </p:sp>
      <p:sp>
        <p:nvSpPr>
          <p:cNvPr id="4" name="Slide Number Placeholder 3"/>
          <p:cNvSpPr>
            <a:spLocks noGrp="1"/>
          </p:cNvSpPr>
          <p:nvPr>
            <p:ph type="sldNum" sz="quarter" idx="10"/>
          </p:nvPr>
        </p:nvSpPr>
        <p:spPr/>
        <p:txBody>
          <a:bodyPr/>
          <a:lstStyle/>
          <a:p>
            <a:fld id="{AF76DCE5-CBAF-4A2D-ACAA-1694CAE59E03}" type="slidenum">
              <a:rPr lang="en-GB" smtClean="0"/>
              <a:t>26</a:t>
            </a:fld>
            <a:endParaRPr lang="en-GB"/>
          </a:p>
        </p:txBody>
      </p:sp>
    </p:spTree>
    <p:extLst>
      <p:ext uri="{BB962C8B-B14F-4D97-AF65-F5344CB8AC3E}">
        <p14:creationId xmlns:p14="http://schemas.microsoft.com/office/powerpoint/2010/main" val="1117294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76DCE5-CBAF-4A2D-ACAA-1694CAE59E03}" type="slidenum">
              <a:rPr lang="en-GB" smtClean="0"/>
              <a:t>4</a:t>
            </a:fld>
            <a:endParaRPr lang="en-GB"/>
          </a:p>
        </p:txBody>
      </p:sp>
    </p:spTree>
    <p:extLst>
      <p:ext uri="{BB962C8B-B14F-4D97-AF65-F5344CB8AC3E}">
        <p14:creationId xmlns:p14="http://schemas.microsoft.com/office/powerpoint/2010/main" val="88299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lumMod val="85000"/>
                    <a:lumOff val="15000"/>
                  </a:schemeClr>
                </a:solidFill>
              </a:rPr>
              <a:t>Both life expectancy and disability-free life expectancy (DFLE) show a gradient – meaning </a:t>
            </a:r>
            <a:r>
              <a:rPr lang="en-US" u="sng" dirty="0" smtClean="0">
                <a:solidFill>
                  <a:schemeClr val="tx1">
                    <a:lumMod val="85000"/>
                    <a:lumOff val="15000"/>
                  </a:schemeClr>
                </a:solidFill>
              </a:rPr>
              <a:t>all </a:t>
            </a:r>
            <a:r>
              <a:rPr lang="en-US" dirty="0" smtClean="0">
                <a:solidFill>
                  <a:schemeClr val="tx1">
                    <a:lumMod val="85000"/>
                    <a:lumOff val="15000"/>
                  </a:schemeClr>
                </a:solidFill>
              </a:rPr>
              <a:t> experience health inequalities </a:t>
            </a:r>
          </a:p>
          <a:p>
            <a:endParaRPr lang="en-US" dirty="0" smtClean="0">
              <a:solidFill>
                <a:schemeClr val="tx1">
                  <a:lumMod val="85000"/>
                  <a:lumOff val="15000"/>
                </a:schemeClr>
              </a:solidFill>
            </a:endParaRPr>
          </a:p>
          <a:p>
            <a:r>
              <a:rPr lang="en-US" dirty="0" smtClean="0">
                <a:solidFill>
                  <a:schemeClr val="tx1">
                    <a:lumMod val="85000"/>
                    <a:lumOff val="15000"/>
                  </a:schemeClr>
                </a:solidFill>
              </a:rPr>
              <a:t>The difference is wider for DFLE, than LE so higher deprivation means a </a:t>
            </a:r>
            <a:r>
              <a:rPr lang="en-US" u="sng" dirty="0" smtClean="0">
                <a:solidFill>
                  <a:schemeClr val="tx1">
                    <a:lumMod val="85000"/>
                    <a:lumOff val="15000"/>
                  </a:schemeClr>
                </a:solidFill>
              </a:rPr>
              <a:t>shorter life </a:t>
            </a:r>
            <a:r>
              <a:rPr lang="en-US" dirty="0" smtClean="0">
                <a:solidFill>
                  <a:schemeClr val="tx1">
                    <a:lumMod val="85000"/>
                    <a:lumOff val="15000"/>
                  </a:schemeClr>
                </a:solidFill>
              </a:rPr>
              <a:t>with a </a:t>
            </a:r>
            <a:r>
              <a:rPr lang="en-US" u="sng" dirty="0" smtClean="0">
                <a:solidFill>
                  <a:schemeClr val="tx1">
                    <a:lumMod val="85000"/>
                    <a:lumOff val="15000"/>
                  </a:schemeClr>
                </a:solidFill>
              </a:rPr>
              <a:t>greater proportion spent in ill-health </a:t>
            </a:r>
          </a:p>
          <a:p>
            <a:endParaRPr lang="en-GB" dirty="0"/>
          </a:p>
        </p:txBody>
      </p:sp>
      <p:sp>
        <p:nvSpPr>
          <p:cNvPr id="4" name="Slide Number Placeholder 3"/>
          <p:cNvSpPr>
            <a:spLocks noGrp="1"/>
          </p:cNvSpPr>
          <p:nvPr>
            <p:ph type="sldNum" sz="quarter" idx="10"/>
          </p:nvPr>
        </p:nvSpPr>
        <p:spPr/>
        <p:txBody>
          <a:bodyPr/>
          <a:lstStyle/>
          <a:p>
            <a:fld id="{AF76DCE5-CBAF-4A2D-ACAA-1694CAE59E03}" type="slidenum">
              <a:rPr lang="en-GB" smtClean="0"/>
              <a:t>5</a:t>
            </a:fld>
            <a:endParaRPr lang="en-GB"/>
          </a:p>
        </p:txBody>
      </p:sp>
    </p:spTree>
    <p:extLst>
      <p:ext uri="{BB962C8B-B14F-4D97-AF65-F5344CB8AC3E}">
        <p14:creationId xmlns:p14="http://schemas.microsoft.com/office/powerpoint/2010/main" val="940164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dirty="0" smtClean="0"/>
              <a:t>Increases in life expectancy have stalled overall </a:t>
            </a:r>
          </a:p>
          <a:p>
            <a:pPr marL="285750" indent="-285750">
              <a:buFont typeface="Arial" panose="020B0604020202020204" pitchFamily="34" charset="0"/>
              <a:buChar char="•"/>
            </a:pPr>
            <a:r>
              <a:rPr lang="en-GB" sz="1200" dirty="0" smtClean="0"/>
              <a:t>Greater gains in the least deprived deciles mean that the gap is widening </a:t>
            </a:r>
          </a:p>
          <a:p>
            <a:pPr marL="285750" indent="-285750">
              <a:buFont typeface="Arial" panose="020B0604020202020204" pitchFamily="34" charset="0"/>
              <a:buChar char="•"/>
            </a:pPr>
            <a:r>
              <a:rPr lang="en-GB" sz="1200" dirty="0" smtClean="0"/>
              <a:t>Life expectancy declined among females in the most deprived decile </a:t>
            </a:r>
          </a:p>
          <a:p>
            <a:endParaRPr lang="en-GB" dirty="0"/>
          </a:p>
        </p:txBody>
      </p:sp>
      <p:sp>
        <p:nvSpPr>
          <p:cNvPr id="4" name="Slide Number Placeholder 3"/>
          <p:cNvSpPr>
            <a:spLocks noGrp="1"/>
          </p:cNvSpPr>
          <p:nvPr>
            <p:ph type="sldNum" sz="quarter" idx="10"/>
          </p:nvPr>
        </p:nvSpPr>
        <p:spPr/>
        <p:txBody>
          <a:bodyPr/>
          <a:lstStyle/>
          <a:p>
            <a:fld id="{AF76DCE5-CBAF-4A2D-ACAA-1694CAE59E03}" type="slidenum">
              <a:rPr lang="en-GB" smtClean="0"/>
              <a:t>6</a:t>
            </a:fld>
            <a:endParaRPr lang="en-GB"/>
          </a:p>
        </p:txBody>
      </p:sp>
    </p:spTree>
    <p:extLst>
      <p:ext uri="{BB962C8B-B14F-4D97-AF65-F5344CB8AC3E}">
        <p14:creationId xmlns:p14="http://schemas.microsoft.com/office/powerpoint/2010/main" val="2765988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Differences</a:t>
            </a:r>
            <a:r>
              <a:rPr lang="en-GB" baseline="0" dirty="0" smtClean="0"/>
              <a:t> in COVID-19 outcomes also highlight the importance of intersectionality as multiple factors coincide to increase health risks. A review of deaths of London bus drivers (https://www.instituteofhealthequity.org/resources-reports/london-bus-drivers-review)</a:t>
            </a:r>
          </a:p>
          <a:p>
            <a:r>
              <a:rPr lang="en-GB" baseline="0" dirty="0" smtClean="0"/>
              <a:t>found that they were 3.5 times as likely to die between March and May 2020 as men of the same age across all occupations in England and Wales. </a:t>
            </a:r>
          </a:p>
          <a:p>
            <a:endParaRPr lang="en-GB" baseline="0" dirty="0" smtClean="0"/>
          </a:p>
          <a:p>
            <a:r>
              <a:rPr lang="en-GB" baseline="0" dirty="0" smtClean="0"/>
              <a:t>There are a lot of inequalities here:</a:t>
            </a:r>
          </a:p>
          <a:p>
            <a:r>
              <a:rPr lang="en-GB" baseline="0" dirty="0" smtClean="0"/>
              <a:t>- Ethnicity (a high proportion of those who died were from BAME backgrounds)</a:t>
            </a:r>
          </a:p>
          <a:p>
            <a:r>
              <a:rPr lang="en-GB" baseline="0" dirty="0" smtClean="0"/>
              <a:t>- Geography (the pandemic spread earlier in London than elsewhere; many bus drivers were living in deprived areas)</a:t>
            </a:r>
          </a:p>
          <a:p>
            <a:pPr marL="171450" indent="-171450">
              <a:buFontTx/>
              <a:buChar char="-"/>
            </a:pPr>
            <a:r>
              <a:rPr lang="en-GB" baseline="0" dirty="0" smtClean="0"/>
              <a:t>Occupation (London bus drivers have a sedentary job and have been known to be at higher risk of cardiovascular disease since the 1950s which increases their underlying risk; bus drivers had high exposure to COVID-19 because they are in a frontline role coming into contact with more people)</a:t>
            </a:r>
          </a:p>
          <a:p>
            <a:pPr marL="0" indent="0">
              <a:buFontTx/>
              <a:buNone/>
            </a:pPr>
            <a:endParaRPr lang="en-GB" baseline="0" dirty="0" smtClean="0"/>
          </a:p>
          <a:p>
            <a:pPr marL="171450" indent="-171450">
              <a:buFontTx/>
              <a:buChar char="-"/>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F76DCE5-CBAF-4A2D-ACAA-1694CAE59E03}" type="slidenum">
              <a:rPr lang="en-GB" smtClean="0"/>
              <a:t>7</a:t>
            </a:fld>
            <a:endParaRPr lang="en-GB"/>
          </a:p>
        </p:txBody>
      </p:sp>
    </p:spTree>
    <p:extLst>
      <p:ext uri="{BB962C8B-B14F-4D97-AF65-F5344CB8AC3E}">
        <p14:creationId xmlns:p14="http://schemas.microsoft.com/office/powerpoint/2010/main" val="731684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76DCE5-CBAF-4A2D-ACAA-1694CAE59E03}" type="slidenum">
              <a:rPr lang="en-GB" smtClean="0"/>
              <a:t>9</a:t>
            </a:fld>
            <a:endParaRPr lang="en-GB"/>
          </a:p>
        </p:txBody>
      </p:sp>
    </p:spTree>
    <p:extLst>
      <p:ext uri="{BB962C8B-B14F-4D97-AF65-F5344CB8AC3E}">
        <p14:creationId xmlns:p14="http://schemas.microsoft.com/office/powerpoint/2010/main" val="727700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baseline="0" dirty="0" smtClean="0">
                <a:solidFill>
                  <a:srgbClr val="97BF11"/>
                </a:solidFill>
              </a:rPr>
              <a:t>Population health approaches are often thought of as part of the solution to health inequalities because thinking in population terms enables us to focus on how to promote the health of groups of people who might have experienced systematic disadvantages. </a:t>
            </a:r>
          </a:p>
          <a:p>
            <a:endParaRPr lang="en-GB" sz="1200" b="0" dirty="0" smtClean="0">
              <a:solidFill>
                <a:srgbClr val="97BF11"/>
              </a:solidFill>
            </a:endParaRPr>
          </a:p>
          <a:p>
            <a:r>
              <a:rPr lang="en-GB" sz="1200" b="0" dirty="0" smtClean="0">
                <a:solidFill>
                  <a:srgbClr val="97BF11"/>
                </a:solidFill>
              </a:rPr>
              <a:t>This</a:t>
            </a:r>
            <a:r>
              <a:rPr lang="en-GB" sz="1200" b="0" baseline="0" dirty="0" smtClean="0">
                <a:solidFill>
                  <a:srgbClr val="97BF11"/>
                </a:solidFill>
              </a:rPr>
              <a:t> framework is one of many, but what it is referring to </a:t>
            </a:r>
            <a:endParaRPr lang="en-GB" sz="1200" b="0" dirty="0" smtClean="0">
              <a:solidFill>
                <a:srgbClr val="97BF11"/>
              </a:solidFill>
            </a:endParaRPr>
          </a:p>
          <a:p>
            <a:r>
              <a:rPr lang="en-GB" sz="1200" b="1" dirty="0" smtClean="0">
                <a:solidFill>
                  <a:srgbClr val="97BF11"/>
                </a:solidFill>
              </a:rPr>
              <a:t>Wider determinants of health, such as:</a:t>
            </a:r>
          </a:p>
          <a:p>
            <a:pPr marL="285750" indent="-285750">
              <a:buFont typeface="Arial" panose="020B0604020202020204" pitchFamily="34" charset="0"/>
              <a:buChar char="•"/>
            </a:pPr>
            <a:r>
              <a:rPr lang="en-GB" sz="1200" dirty="0" smtClean="0"/>
              <a:t>Income</a:t>
            </a:r>
          </a:p>
          <a:p>
            <a:pPr marL="285750" indent="-285750">
              <a:buFont typeface="Arial" panose="020B0604020202020204" pitchFamily="34" charset="0"/>
              <a:buChar char="•"/>
            </a:pPr>
            <a:r>
              <a:rPr lang="en-GB" sz="1200" dirty="0" smtClean="0"/>
              <a:t>Housing </a:t>
            </a:r>
          </a:p>
          <a:p>
            <a:pPr marL="285750" indent="-285750">
              <a:buFont typeface="Arial" panose="020B0604020202020204" pitchFamily="34" charset="0"/>
              <a:buChar char="•"/>
            </a:pPr>
            <a:r>
              <a:rPr lang="en-GB" sz="1200" dirty="0" smtClean="0"/>
              <a:t>Environment</a:t>
            </a:r>
          </a:p>
          <a:p>
            <a:pPr marL="285750" indent="-285750">
              <a:buFont typeface="Arial" panose="020B0604020202020204" pitchFamily="34" charset="0"/>
              <a:buChar char="•"/>
            </a:pPr>
            <a:r>
              <a:rPr lang="en-GB" sz="1200" dirty="0" smtClean="0"/>
              <a:t>Education </a:t>
            </a:r>
          </a:p>
          <a:p>
            <a:pPr marL="285750" indent="-285750">
              <a:buFont typeface="Arial" panose="020B0604020202020204" pitchFamily="34" charset="0"/>
              <a:buChar char="•"/>
            </a:pPr>
            <a:r>
              <a:rPr lang="en-GB" sz="1200" dirty="0" smtClean="0"/>
              <a:t>Transport</a:t>
            </a:r>
          </a:p>
          <a:p>
            <a:pPr marL="285750" indent="-285750">
              <a:buFont typeface="Arial" panose="020B0604020202020204" pitchFamily="34" charset="0"/>
              <a:buChar char="•"/>
            </a:pPr>
            <a:r>
              <a:rPr lang="en-GB" sz="1200" dirty="0" smtClean="0"/>
              <a:t>Work </a:t>
            </a:r>
          </a:p>
          <a:p>
            <a:r>
              <a:rPr lang="en-GB" sz="1200" b="1" dirty="0" smtClean="0">
                <a:solidFill>
                  <a:srgbClr val="97BF11"/>
                </a:solidFill>
              </a:rPr>
              <a:t>Health behaviours, such as:</a:t>
            </a:r>
          </a:p>
          <a:p>
            <a:pPr marL="285750" indent="-285750">
              <a:buFont typeface="Arial" panose="020B0604020202020204" pitchFamily="34" charset="0"/>
              <a:buChar char="•"/>
            </a:pPr>
            <a:r>
              <a:rPr lang="en-GB" sz="1200" dirty="0" smtClean="0"/>
              <a:t>Smoking</a:t>
            </a:r>
          </a:p>
          <a:p>
            <a:pPr marL="285750" indent="-285750">
              <a:buFont typeface="Arial" panose="020B0604020202020204" pitchFamily="34" charset="0"/>
              <a:buChar char="•"/>
            </a:pPr>
            <a:r>
              <a:rPr lang="en-GB" sz="1200" dirty="0" smtClean="0"/>
              <a:t>Alcohol </a:t>
            </a:r>
          </a:p>
          <a:p>
            <a:pPr marL="285750" indent="-285750">
              <a:buFont typeface="Arial" panose="020B0604020202020204" pitchFamily="34" charset="0"/>
              <a:buChar char="•"/>
            </a:pPr>
            <a:r>
              <a:rPr lang="en-GB" sz="1200" dirty="0" smtClean="0"/>
              <a:t>Physical activity </a:t>
            </a:r>
          </a:p>
          <a:p>
            <a:pPr marL="285750" indent="-285750">
              <a:buFont typeface="Arial" panose="020B0604020202020204" pitchFamily="34" charset="0"/>
              <a:buChar char="•"/>
            </a:pPr>
            <a:r>
              <a:rPr lang="en-GB" sz="1200" dirty="0" smtClean="0"/>
              <a:t>Diet</a:t>
            </a:r>
            <a:endParaRPr lang="en-GB" sz="1200" b="0" dirty="0" smtClean="0">
              <a:solidFill>
                <a:srgbClr val="97BF11"/>
              </a:solidFill>
            </a:endParaRPr>
          </a:p>
          <a:p>
            <a:r>
              <a:rPr lang="en-GB" sz="1200" b="1" dirty="0" smtClean="0">
                <a:solidFill>
                  <a:srgbClr val="97BF11"/>
                </a:solidFill>
              </a:rPr>
              <a:t>Integrated health and care system </a:t>
            </a:r>
          </a:p>
          <a:p>
            <a:pPr marL="285750" indent="-285750">
              <a:buFont typeface="Arial" panose="020B0604020202020204" pitchFamily="34" charset="0"/>
              <a:buChar char="•"/>
            </a:pPr>
            <a:r>
              <a:rPr lang="en-GB" sz="1200" dirty="0" smtClean="0"/>
              <a:t>Recognition of </a:t>
            </a:r>
            <a:r>
              <a:rPr lang="en-GB" sz="1200" dirty="0" err="1" smtClean="0"/>
              <a:t>multimorbidity</a:t>
            </a:r>
            <a:r>
              <a:rPr lang="en-GB" sz="1200" dirty="0" smtClean="0"/>
              <a:t> and complexity (more common in deprived areas)</a:t>
            </a:r>
          </a:p>
          <a:p>
            <a:pPr marL="285750" indent="-285750">
              <a:buFont typeface="Arial" panose="020B0604020202020204" pitchFamily="34" charset="0"/>
              <a:buChar char="•"/>
            </a:pPr>
            <a:r>
              <a:rPr lang="en-GB" sz="1200" dirty="0" smtClean="0"/>
              <a:t>Social (as well as medical) models of health </a:t>
            </a:r>
          </a:p>
          <a:p>
            <a:r>
              <a:rPr lang="en-GB" sz="1200" b="1" dirty="0" smtClean="0">
                <a:solidFill>
                  <a:srgbClr val="97BF11"/>
                </a:solidFill>
              </a:rPr>
              <a:t>Places and communities (PHE 2015)</a:t>
            </a:r>
          </a:p>
          <a:p>
            <a:pPr marL="285750" indent="-285750">
              <a:buFont typeface="Arial" panose="020B0604020202020204" pitchFamily="34" charset="0"/>
              <a:buChar char="•"/>
            </a:pPr>
            <a:r>
              <a:rPr lang="en-GB" sz="1200" dirty="0" smtClean="0"/>
              <a:t>Community development (asset based)</a:t>
            </a:r>
          </a:p>
          <a:p>
            <a:pPr marL="285750" indent="-285750">
              <a:buFont typeface="Arial" panose="020B0604020202020204" pitchFamily="34" charset="0"/>
              <a:buChar char="•"/>
            </a:pPr>
            <a:r>
              <a:rPr lang="en-GB" sz="1200" dirty="0" smtClean="0"/>
              <a:t>Volunteer and peer roles </a:t>
            </a:r>
          </a:p>
          <a:p>
            <a:pPr marL="285750" indent="-285750">
              <a:buFont typeface="Arial" panose="020B0604020202020204" pitchFamily="34" charset="0"/>
              <a:buChar char="•"/>
            </a:pPr>
            <a:r>
              <a:rPr lang="en-GB" sz="1200" dirty="0" smtClean="0"/>
              <a:t>Collaborations and partnerships </a:t>
            </a:r>
          </a:p>
          <a:p>
            <a:pPr marL="285750" indent="-285750">
              <a:buFont typeface="Arial" panose="020B0604020202020204" pitchFamily="34" charset="0"/>
              <a:buChar char="•"/>
            </a:pPr>
            <a:r>
              <a:rPr lang="en-GB" sz="1200" dirty="0" smtClean="0"/>
              <a:t>Access to local community resources</a:t>
            </a:r>
          </a:p>
          <a:p>
            <a:pPr marL="285750" indent="-285750">
              <a:buFont typeface="Arial" panose="020B0604020202020204" pitchFamily="34" charset="0"/>
              <a:buChar char="•"/>
            </a:pPr>
            <a:endParaRPr lang="en-GB" sz="1200" dirty="0" smtClean="0"/>
          </a:p>
          <a:p>
            <a:pPr marL="0" indent="0">
              <a:buFont typeface="Arial" panose="020B0604020202020204" pitchFamily="34" charset="0"/>
              <a:buNone/>
            </a:pPr>
            <a:r>
              <a:rPr lang="en-GB" sz="1200" dirty="0" smtClean="0"/>
              <a:t>All parts of this framework</a:t>
            </a:r>
            <a:r>
              <a:rPr lang="en-GB" sz="1200" baseline="0" dirty="0" smtClean="0"/>
              <a:t> are important. </a:t>
            </a:r>
            <a:r>
              <a:rPr lang="en-GB" sz="1200" dirty="0" smtClean="0"/>
              <a:t>Unless</a:t>
            </a:r>
            <a:r>
              <a:rPr lang="en-GB" sz="1200" baseline="0" dirty="0" smtClean="0"/>
              <a:t> work on healthy behaviours and health care is contextualised in wider work on communities, inequalities and wider determinants, there are risks that inequalities will be widened rather than reduced, because those who already have more resources (money, time, education, transport, social status) will find it easier to access services. </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AF76DCE5-CBAF-4A2D-ACAA-1694CAE59E03}" type="slidenum">
              <a:rPr lang="en-GB" smtClean="0"/>
              <a:t>10</a:t>
            </a:fld>
            <a:endParaRPr lang="en-GB"/>
          </a:p>
        </p:txBody>
      </p:sp>
    </p:spTree>
    <p:extLst>
      <p:ext uri="{BB962C8B-B14F-4D97-AF65-F5344CB8AC3E}">
        <p14:creationId xmlns:p14="http://schemas.microsoft.com/office/powerpoint/2010/main" val="3574285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Lifecourse</a:t>
            </a:r>
            <a:r>
              <a:rPr lang="en-US" dirty="0" smtClean="0"/>
              <a:t> models suggest that health outcomes are affected by different risks from pre-conception throughout our lives </a:t>
            </a:r>
          </a:p>
          <a:p>
            <a:r>
              <a:rPr lang="en-US" dirty="0" smtClean="0"/>
              <a:t>Healthcare plays an important direct role, but is only responsible for a minority of inequalities in overall health outcomes</a:t>
            </a:r>
          </a:p>
          <a:p>
            <a:r>
              <a:rPr lang="en-US" dirty="0" smtClean="0"/>
              <a:t>Healthcare providers can also influence the other determinants of health </a:t>
            </a:r>
          </a:p>
          <a:p>
            <a:endParaRPr lang="en-GB" dirty="0"/>
          </a:p>
        </p:txBody>
      </p:sp>
      <p:sp>
        <p:nvSpPr>
          <p:cNvPr id="4" name="Slide Number Placeholder 3"/>
          <p:cNvSpPr>
            <a:spLocks noGrp="1"/>
          </p:cNvSpPr>
          <p:nvPr>
            <p:ph type="sldNum" sz="quarter" idx="10"/>
          </p:nvPr>
        </p:nvSpPr>
        <p:spPr/>
        <p:txBody>
          <a:bodyPr/>
          <a:lstStyle/>
          <a:p>
            <a:fld id="{AF76DCE5-CBAF-4A2D-ACAA-1694CAE59E03}" type="slidenum">
              <a:rPr lang="en-GB" smtClean="0"/>
              <a:t>12</a:t>
            </a:fld>
            <a:endParaRPr lang="en-GB"/>
          </a:p>
        </p:txBody>
      </p:sp>
    </p:spTree>
    <p:extLst>
      <p:ext uri="{BB962C8B-B14F-4D97-AF65-F5344CB8AC3E}">
        <p14:creationId xmlns:p14="http://schemas.microsoft.com/office/powerpoint/2010/main" val="955985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76DCE5-CBAF-4A2D-ACAA-1694CAE59E03}" type="slidenum">
              <a:rPr lang="en-GB" smtClean="0"/>
              <a:t>13</a:t>
            </a:fld>
            <a:endParaRPr lang="en-GB"/>
          </a:p>
        </p:txBody>
      </p:sp>
    </p:spTree>
    <p:extLst>
      <p:ext uri="{BB962C8B-B14F-4D97-AF65-F5344CB8AC3E}">
        <p14:creationId xmlns:p14="http://schemas.microsoft.com/office/powerpoint/2010/main" val="2155923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523534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28392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97207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77019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33872"/>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2276872"/>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924944"/>
            <a:ext cx="5386917" cy="3201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2276872"/>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924944"/>
            <a:ext cx="5389033" cy="3201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14683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7261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43829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124744"/>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1124745"/>
            <a:ext cx="6815667" cy="50014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2276873"/>
            <a:ext cx="4011084" cy="38492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88005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1196752"/>
            <a:ext cx="7315200" cy="35308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13419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03405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196752"/>
            <a:ext cx="2590800" cy="4899248"/>
          </a:xfr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914400" y="1196752"/>
            <a:ext cx="7569200" cy="489924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41900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16/07/2021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16/07/2021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16/07/2021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16/07/2021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16/07/2021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16/07/2021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16/07/2021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903" y="1196752"/>
            <a:ext cx="1036320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2204864"/>
            <a:ext cx="10363200" cy="3891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914400" y="6093296"/>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j-lt"/>
              </a:defRPr>
            </a:lvl1pPr>
          </a:lstStyle>
          <a:p>
            <a:pPr>
              <a:defRPr/>
            </a:pPr>
            <a:endParaRPr lang="en-US" dirty="0"/>
          </a:p>
        </p:txBody>
      </p:sp>
      <p:sp>
        <p:nvSpPr>
          <p:cNvPr id="1029" name="Rectangle 5"/>
          <p:cNvSpPr>
            <a:spLocks noGrp="1" noChangeArrowheads="1"/>
          </p:cNvSpPr>
          <p:nvPr>
            <p:ph type="ftr" sz="quarter" idx="3"/>
          </p:nvPr>
        </p:nvSpPr>
        <p:spPr bwMode="auto">
          <a:xfrm>
            <a:off x="4165600" y="6093296"/>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j-lt"/>
              </a:defRPr>
            </a:lvl1pPr>
          </a:lstStyle>
          <a:p>
            <a:pPr>
              <a:defRPr/>
            </a:pPr>
            <a:endParaRPr lang="en-US" dirty="0"/>
          </a:p>
        </p:txBody>
      </p:sp>
      <p:sp>
        <p:nvSpPr>
          <p:cNvPr id="1030" name="Rectangle 6"/>
          <p:cNvSpPr>
            <a:spLocks noGrp="1" noChangeArrowheads="1"/>
          </p:cNvSpPr>
          <p:nvPr>
            <p:ph type="sldNum" sz="quarter" idx="4"/>
          </p:nvPr>
        </p:nvSpPr>
        <p:spPr bwMode="auto">
          <a:xfrm>
            <a:off x="8737600" y="6093296"/>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j-lt"/>
              </a:defRPr>
            </a:lvl1pPr>
          </a:lstStyle>
          <a:p>
            <a:pPr>
              <a:defRPr/>
            </a:pPr>
            <a:fld id="{991BB6FC-6BE2-4471-BF41-11BBCB4B6C29}" type="slidenum">
              <a:rPr lang="en-US" smtClean="0"/>
              <a:pPr>
                <a:defRPr/>
              </a:pPr>
              <a:t>‹#›</a:t>
            </a:fld>
            <a:endParaRPr lang="en-US"/>
          </a:p>
        </p:txBody>
      </p:sp>
      <p:pic>
        <p:nvPicPr>
          <p:cNvPr id="9" name="Picture 6" descr="East London NHS Foundation Trust RGB BLU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l="47881" t="15767" b="32674"/>
          <a:stretch>
            <a:fillRect/>
          </a:stretch>
        </p:blipFill>
        <p:spPr bwMode="auto">
          <a:xfrm>
            <a:off x="9367635" y="188641"/>
            <a:ext cx="2275416" cy="7588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08" y="32512"/>
            <a:ext cx="12190993" cy="1164240"/>
          </a:xfrm>
          <a:prstGeom prst="rect">
            <a:avLst/>
          </a:prstGeom>
        </p:spPr>
      </p:pic>
    </p:spTree>
    <p:extLst>
      <p:ext uri="{BB962C8B-B14F-4D97-AF65-F5344CB8AC3E}">
        <p14:creationId xmlns:p14="http://schemas.microsoft.com/office/powerpoint/2010/main" val="2712935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a:solidFill>
            <a:srgbClr val="339933"/>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surveymonkey.co.uk/r/5T3YBQ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99656" y="4005064"/>
            <a:ext cx="6408712"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16 July</a:t>
            </a:r>
            <a:r>
              <a:rPr kumimoji="0" lang="en-GB" sz="2400" b="0" i="0" u="none" strike="noStrike" kern="1200" cap="none" spc="0" normalizeH="0" noProof="0" dirty="0" smtClean="0">
                <a:ln>
                  <a:noFill/>
                </a:ln>
                <a:solidFill>
                  <a:srgbClr val="000000"/>
                </a:solidFill>
                <a:effectLst/>
                <a:uLnTx/>
                <a:uFillTx/>
                <a:latin typeface="Calibri" panose="020F0502020204030204" pitchFamily="34" charset="0"/>
                <a:cs typeface="Calibri" panose="020F0502020204030204" pitchFamily="34" charset="0"/>
              </a:rPr>
              <a:t> </a:t>
            </a:r>
            <a:r>
              <a:rPr kumimoji="0" lang="en-GB" sz="2400" b="0" i="0"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2021</a:t>
            </a:r>
            <a:endParaRPr kumimoji="0" lang="en-GB"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4" name="Title 3"/>
          <p:cNvSpPr>
            <a:spLocks noGrp="1"/>
          </p:cNvSpPr>
          <p:nvPr>
            <p:ph type="ctrTitle"/>
          </p:nvPr>
        </p:nvSpPr>
        <p:spPr>
          <a:xfrm>
            <a:off x="2209800" y="2130426"/>
            <a:ext cx="8134672" cy="1470025"/>
          </a:xfrm>
        </p:spPr>
        <p:txBody>
          <a:bodyPr/>
          <a:lstStyle/>
          <a:p>
            <a:r>
              <a:rPr lang="en-GB" dirty="0" smtClean="0">
                <a:latin typeface="Calibri" panose="020F0502020204030204" pitchFamily="34" charset="0"/>
                <a:cs typeface="Calibri" panose="020F0502020204030204" pitchFamily="34" charset="0"/>
              </a:rPr>
              <a:t>Primary care and health inequalities</a:t>
            </a:r>
            <a:endParaRPr lang="en-GB" dirty="0">
              <a:latin typeface="Calibri" panose="020F0502020204030204" pitchFamily="34" charset="0"/>
              <a:cs typeface="Calibri" panose="020F0502020204030204" pitchFamily="34" charset="0"/>
            </a:endParaRPr>
          </a:p>
        </p:txBody>
      </p:sp>
      <p:pic>
        <p:nvPicPr>
          <p:cNvPr id="5" name="Picture 2">
            <a:extLst>
              <a:ext uri="{FF2B5EF4-FFF2-40B4-BE49-F238E27FC236}">
                <a16:creationId xmlns:a16="http://schemas.microsoft.com/office/drawing/2014/main" id="{78FE93E8-4F90-4237-83E8-9C038F4287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512" y="6309321"/>
            <a:ext cx="8589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1306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2E80A-04B4-478E-9798-0957E35970A9}"/>
              </a:ext>
            </a:extLst>
          </p:cNvPr>
          <p:cNvSpPr>
            <a:spLocks noGrp="1"/>
          </p:cNvSpPr>
          <p:nvPr>
            <p:ph type="title"/>
          </p:nvPr>
        </p:nvSpPr>
        <p:spPr>
          <a:xfrm>
            <a:off x="0" y="0"/>
            <a:ext cx="12192000" cy="1325563"/>
          </a:xfrm>
        </p:spPr>
        <p:txBody>
          <a:bodyPr anchor="t"/>
          <a:lstStyle/>
          <a:p>
            <a:r>
              <a:rPr lang="en-US" b="1" dirty="0">
                <a:solidFill>
                  <a:srgbClr val="339933"/>
                </a:solidFill>
              </a:rPr>
              <a:t>A population health approach to reducing inequalities</a:t>
            </a:r>
            <a:endParaRPr lang="en-GB" b="1" dirty="0">
              <a:solidFill>
                <a:srgbClr val="339933"/>
              </a:solidFill>
            </a:endParaRPr>
          </a:p>
        </p:txBody>
      </p:sp>
      <p:pic>
        <p:nvPicPr>
          <p:cNvPr id="4" name="Picture 3">
            <a:extLst>
              <a:ext uri="{FF2B5EF4-FFF2-40B4-BE49-F238E27FC236}">
                <a16:creationId xmlns:a16="http://schemas.microsoft.com/office/drawing/2014/main" id="{0F602F16-37AC-47D0-B0C9-8747DBDFE48E}"/>
              </a:ext>
            </a:extLst>
          </p:cNvPr>
          <p:cNvPicPr>
            <a:picLocks noChangeAspect="1"/>
          </p:cNvPicPr>
          <p:nvPr/>
        </p:nvPicPr>
        <p:blipFill>
          <a:blip r:embed="rId3"/>
          <a:stretch>
            <a:fillRect/>
          </a:stretch>
        </p:blipFill>
        <p:spPr>
          <a:xfrm>
            <a:off x="3245442" y="768746"/>
            <a:ext cx="5701115" cy="5822631"/>
          </a:xfrm>
          <a:prstGeom prst="rect">
            <a:avLst/>
          </a:prstGeom>
        </p:spPr>
      </p:pic>
      <p:sp>
        <p:nvSpPr>
          <p:cNvPr id="3" name="TextBox 2">
            <a:extLst>
              <a:ext uri="{FF2B5EF4-FFF2-40B4-BE49-F238E27FC236}">
                <a16:creationId xmlns:a16="http://schemas.microsoft.com/office/drawing/2014/main" id="{5FEDA94F-3CD7-49C5-99E4-CCB8A9FD2FB9}"/>
              </a:ext>
            </a:extLst>
          </p:cNvPr>
          <p:cNvSpPr txBox="1"/>
          <p:nvPr/>
        </p:nvSpPr>
        <p:spPr>
          <a:xfrm>
            <a:off x="0" y="6591377"/>
            <a:ext cx="6858000" cy="276999"/>
          </a:xfrm>
          <a:prstGeom prst="rect">
            <a:avLst/>
          </a:prstGeom>
          <a:noFill/>
        </p:spPr>
        <p:txBody>
          <a:bodyPr wrap="square" rtlCol="0">
            <a:spAutoFit/>
          </a:bodyPr>
          <a:lstStyle/>
          <a:p>
            <a:r>
              <a:rPr lang="en-GB" sz="1200" dirty="0"/>
              <a:t>Source: King’s Fund, Pillars of a Population Health System, 2018</a:t>
            </a:r>
          </a:p>
        </p:txBody>
      </p:sp>
    </p:spTree>
    <p:extLst>
      <p:ext uri="{BB962C8B-B14F-4D97-AF65-F5344CB8AC3E}">
        <p14:creationId xmlns:p14="http://schemas.microsoft.com/office/powerpoint/2010/main" val="2648909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399FA-9E85-4A3B-9B54-D7D7FFA6F9BB}"/>
              </a:ext>
            </a:extLst>
          </p:cNvPr>
          <p:cNvSpPr>
            <a:spLocks noGrp="1"/>
          </p:cNvSpPr>
          <p:nvPr>
            <p:ph type="title"/>
          </p:nvPr>
        </p:nvSpPr>
        <p:spPr/>
        <p:txBody>
          <a:bodyPr/>
          <a:lstStyle/>
          <a:p>
            <a:r>
              <a:rPr lang="en-GB" dirty="0">
                <a:solidFill>
                  <a:srgbClr val="339933"/>
                </a:solidFill>
              </a:rPr>
              <a:t>The role of </a:t>
            </a:r>
            <a:r>
              <a:rPr lang="en-GB" dirty="0" smtClean="0">
                <a:solidFill>
                  <a:srgbClr val="339933"/>
                </a:solidFill>
              </a:rPr>
              <a:t>healthcare in reducing health inequalities</a:t>
            </a:r>
            <a:r>
              <a:rPr lang="en-GB" dirty="0"/>
              <a:t>	</a:t>
            </a:r>
          </a:p>
        </p:txBody>
      </p:sp>
      <p:sp>
        <p:nvSpPr>
          <p:cNvPr id="3" name="Text Placeholder 2">
            <a:extLst>
              <a:ext uri="{FF2B5EF4-FFF2-40B4-BE49-F238E27FC236}">
                <a16:creationId xmlns:a16="http://schemas.microsoft.com/office/drawing/2014/main" id="{F9376D3A-2525-479F-B810-D9B91AC15B3C}"/>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68293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5D385-B934-4648-8794-57ED044013B7}"/>
              </a:ext>
            </a:extLst>
          </p:cNvPr>
          <p:cNvSpPr>
            <a:spLocks noGrp="1"/>
          </p:cNvSpPr>
          <p:nvPr>
            <p:ph type="title"/>
          </p:nvPr>
        </p:nvSpPr>
        <p:spPr>
          <a:xfrm>
            <a:off x="0" y="0"/>
            <a:ext cx="12398644" cy="1325563"/>
          </a:xfrm>
        </p:spPr>
        <p:txBody>
          <a:bodyPr anchor="t"/>
          <a:lstStyle/>
          <a:p>
            <a:r>
              <a:rPr lang="en-US" b="1" dirty="0">
                <a:solidFill>
                  <a:srgbClr val="339933"/>
                </a:solidFill>
              </a:rPr>
              <a:t>What is the role of healthcare in health inequalities?</a:t>
            </a:r>
            <a:endParaRPr lang="en-GB" b="1" dirty="0">
              <a:solidFill>
                <a:srgbClr val="339933"/>
              </a:solidFill>
            </a:endParaRPr>
          </a:p>
        </p:txBody>
      </p:sp>
      <p:pic>
        <p:nvPicPr>
          <p:cNvPr id="3" name="Picture 2">
            <a:extLst>
              <a:ext uri="{FF2B5EF4-FFF2-40B4-BE49-F238E27FC236}">
                <a16:creationId xmlns:a16="http://schemas.microsoft.com/office/drawing/2014/main" id="{9F3DE240-8B9F-42FB-9AD7-606E5BE3334B}"/>
              </a:ext>
            </a:extLst>
          </p:cNvPr>
          <p:cNvPicPr>
            <a:picLocks noChangeAspect="1"/>
          </p:cNvPicPr>
          <p:nvPr/>
        </p:nvPicPr>
        <p:blipFill>
          <a:blip r:embed="rId3"/>
          <a:stretch>
            <a:fillRect/>
          </a:stretch>
        </p:blipFill>
        <p:spPr>
          <a:xfrm>
            <a:off x="3527720" y="662781"/>
            <a:ext cx="5343203" cy="6169497"/>
          </a:xfrm>
          <a:prstGeom prst="rect">
            <a:avLst/>
          </a:prstGeom>
        </p:spPr>
      </p:pic>
      <p:sp>
        <p:nvSpPr>
          <p:cNvPr id="5" name="TextBox 4">
            <a:extLst>
              <a:ext uri="{FF2B5EF4-FFF2-40B4-BE49-F238E27FC236}">
                <a16:creationId xmlns:a16="http://schemas.microsoft.com/office/drawing/2014/main" id="{5FEDA94F-3CD7-49C5-99E4-CCB8A9FD2FB9}"/>
              </a:ext>
            </a:extLst>
          </p:cNvPr>
          <p:cNvSpPr txBox="1"/>
          <p:nvPr/>
        </p:nvSpPr>
        <p:spPr>
          <a:xfrm>
            <a:off x="-1" y="6370613"/>
            <a:ext cx="3930316" cy="461665"/>
          </a:xfrm>
          <a:prstGeom prst="rect">
            <a:avLst/>
          </a:prstGeom>
          <a:noFill/>
        </p:spPr>
        <p:txBody>
          <a:bodyPr wrap="square" rtlCol="0">
            <a:spAutoFit/>
          </a:bodyPr>
          <a:lstStyle/>
          <a:p>
            <a:r>
              <a:rPr lang="en-GB" sz="1200" dirty="0"/>
              <a:t>Source: King’s Fund, Pillars of a Population Health System, 2018</a:t>
            </a:r>
          </a:p>
        </p:txBody>
      </p:sp>
    </p:spTree>
    <p:extLst>
      <p:ext uri="{BB962C8B-B14F-4D97-AF65-F5344CB8AC3E}">
        <p14:creationId xmlns:p14="http://schemas.microsoft.com/office/powerpoint/2010/main" val="1296275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862268"/>
          </a:xfrm>
        </p:spPr>
        <p:txBody>
          <a:bodyPr anchor="t"/>
          <a:lstStyle/>
          <a:p>
            <a:r>
              <a:rPr lang="en-GB" b="1" dirty="0">
                <a:solidFill>
                  <a:srgbClr val="339933"/>
                </a:solidFill>
              </a:rPr>
              <a:t>Inequalities in healthcare services</a:t>
            </a:r>
          </a:p>
        </p:txBody>
      </p:sp>
      <p:sp>
        <p:nvSpPr>
          <p:cNvPr id="4" name="Text Placeholder 3">
            <a:extLst>
              <a:ext uri="{FF2B5EF4-FFF2-40B4-BE49-F238E27FC236}">
                <a16:creationId xmlns:a16="http://schemas.microsoft.com/office/drawing/2014/main" id="{23D1C378-A730-470E-AF28-80BD6B9B5AF3}"/>
              </a:ext>
            </a:extLst>
          </p:cNvPr>
          <p:cNvSpPr>
            <a:spLocks noGrp="1"/>
          </p:cNvSpPr>
          <p:nvPr>
            <p:ph type="body" idx="1"/>
          </p:nvPr>
        </p:nvSpPr>
        <p:spPr>
          <a:xfrm>
            <a:off x="328343" y="1061941"/>
            <a:ext cx="5157787" cy="823912"/>
          </a:xfrm>
          <a:ln w="38100">
            <a:solidFill>
              <a:srgbClr val="97BF11"/>
            </a:solidFill>
          </a:ln>
        </p:spPr>
        <p:txBody>
          <a:bodyPr anchor="t"/>
          <a:lstStyle/>
          <a:p>
            <a:r>
              <a:rPr lang="en-GB" dirty="0"/>
              <a:t>Socio-economic inequalities in healthcare services  (1) </a:t>
            </a:r>
          </a:p>
        </p:txBody>
      </p:sp>
      <p:sp>
        <p:nvSpPr>
          <p:cNvPr id="3" name="Content Placeholder 2"/>
          <p:cNvSpPr>
            <a:spLocks noGrp="1"/>
          </p:cNvSpPr>
          <p:nvPr>
            <p:ph sz="half" idx="2"/>
          </p:nvPr>
        </p:nvSpPr>
        <p:spPr>
          <a:xfrm>
            <a:off x="328343" y="2146049"/>
            <a:ext cx="5157787" cy="3684588"/>
          </a:xfrm>
        </p:spPr>
        <p:txBody>
          <a:bodyPr>
            <a:normAutofit fontScale="85000" lnSpcReduction="20000"/>
          </a:bodyPr>
          <a:lstStyle/>
          <a:p>
            <a:pPr marL="0" indent="0">
              <a:buNone/>
            </a:pPr>
            <a:r>
              <a:rPr lang="en-GB" dirty="0"/>
              <a:t>Wealthier people tend to:</a:t>
            </a:r>
          </a:p>
          <a:p>
            <a:r>
              <a:rPr lang="en-GB" dirty="0"/>
              <a:t>Use services less overall </a:t>
            </a:r>
          </a:p>
          <a:p>
            <a:r>
              <a:rPr lang="en-GB" dirty="0"/>
              <a:t>Present earlier</a:t>
            </a:r>
          </a:p>
          <a:p>
            <a:r>
              <a:rPr lang="en-GB" dirty="0"/>
              <a:t>Make greater use of preventative services (such as screening and vaccination)</a:t>
            </a:r>
          </a:p>
          <a:p>
            <a:r>
              <a:rPr lang="en-GB" dirty="0"/>
              <a:t>Have shorter waiting times for some procedures</a:t>
            </a:r>
          </a:p>
          <a:p>
            <a:r>
              <a:rPr lang="en-GB" dirty="0"/>
              <a:t>Receive better quality care in some areas (including primary care)</a:t>
            </a:r>
          </a:p>
          <a:p>
            <a:r>
              <a:rPr lang="en-GB" dirty="0"/>
              <a:t>Report better experiences.</a:t>
            </a:r>
          </a:p>
        </p:txBody>
      </p:sp>
      <p:sp>
        <p:nvSpPr>
          <p:cNvPr id="5" name="Text Placeholder 4">
            <a:extLst>
              <a:ext uri="{FF2B5EF4-FFF2-40B4-BE49-F238E27FC236}">
                <a16:creationId xmlns:a16="http://schemas.microsoft.com/office/drawing/2014/main" id="{BA97077C-848E-4FBB-B928-9739709C2037}"/>
              </a:ext>
            </a:extLst>
          </p:cNvPr>
          <p:cNvSpPr>
            <a:spLocks noGrp="1"/>
          </p:cNvSpPr>
          <p:nvPr>
            <p:ph type="body" sz="quarter" idx="3"/>
          </p:nvPr>
        </p:nvSpPr>
        <p:spPr>
          <a:xfrm>
            <a:off x="6368257" y="1064025"/>
            <a:ext cx="5183188" cy="823912"/>
          </a:xfrm>
          <a:ln w="38100">
            <a:solidFill>
              <a:srgbClr val="97BF11"/>
            </a:solidFill>
          </a:ln>
        </p:spPr>
        <p:txBody>
          <a:bodyPr anchor="t"/>
          <a:lstStyle/>
          <a:p>
            <a:r>
              <a:rPr lang="en-GB" dirty="0"/>
              <a:t>Other inequalities in healthcare services (examples)</a:t>
            </a:r>
          </a:p>
        </p:txBody>
      </p:sp>
      <p:sp>
        <p:nvSpPr>
          <p:cNvPr id="6" name="Content Placeholder 5">
            <a:extLst>
              <a:ext uri="{FF2B5EF4-FFF2-40B4-BE49-F238E27FC236}">
                <a16:creationId xmlns:a16="http://schemas.microsoft.com/office/drawing/2014/main" id="{D0BD521B-E054-4F60-A58D-97ADD48FFE7C}"/>
              </a:ext>
            </a:extLst>
          </p:cNvPr>
          <p:cNvSpPr>
            <a:spLocks noGrp="1"/>
          </p:cNvSpPr>
          <p:nvPr>
            <p:ph sz="quarter" idx="4"/>
          </p:nvPr>
        </p:nvSpPr>
        <p:spPr>
          <a:xfrm>
            <a:off x="6368257" y="2146049"/>
            <a:ext cx="5183188" cy="3684588"/>
          </a:xfrm>
        </p:spPr>
        <p:txBody>
          <a:bodyPr>
            <a:normAutofit fontScale="85000" lnSpcReduction="20000"/>
          </a:bodyPr>
          <a:lstStyle/>
          <a:p>
            <a:r>
              <a:rPr lang="en-GB" b="1" dirty="0"/>
              <a:t>Ethnicity: </a:t>
            </a:r>
            <a:r>
              <a:rPr lang="en-GB" dirty="0"/>
              <a:t>no evidence of ethnic inequalities in use of GP services, but there are inequalities in use of hospital services (2) and in patient experience in many services (3)</a:t>
            </a:r>
          </a:p>
          <a:p>
            <a:r>
              <a:rPr lang="en-GB" b="1" dirty="0"/>
              <a:t>Mental illness:</a:t>
            </a:r>
            <a:r>
              <a:rPr lang="en-GB" dirty="0"/>
              <a:t> People with severe mental illness may be less likely to receive preventative care (4)</a:t>
            </a:r>
          </a:p>
          <a:p>
            <a:r>
              <a:rPr lang="en-GB" b="1" dirty="0"/>
              <a:t>Inclusion health groups: </a:t>
            </a:r>
            <a:r>
              <a:rPr lang="en-GB" dirty="0"/>
              <a:t>some are less likely to access preventive and primary care services, relying on emergency services when their health needs become acute (5)</a:t>
            </a:r>
          </a:p>
          <a:p>
            <a:endParaRPr lang="en-GB" dirty="0"/>
          </a:p>
          <a:p>
            <a:endParaRPr lang="en-GB" dirty="0"/>
          </a:p>
          <a:p>
            <a:endParaRPr lang="en-GB" dirty="0"/>
          </a:p>
        </p:txBody>
      </p:sp>
      <p:sp>
        <p:nvSpPr>
          <p:cNvPr id="7" name="TextBox 6">
            <a:extLst>
              <a:ext uri="{FF2B5EF4-FFF2-40B4-BE49-F238E27FC236}">
                <a16:creationId xmlns:a16="http://schemas.microsoft.com/office/drawing/2014/main" id="{77B7321C-23CD-4125-83AC-843224765F02}"/>
              </a:ext>
            </a:extLst>
          </p:cNvPr>
          <p:cNvSpPr txBox="1"/>
          <p:nvPr/>
        </p:nvSpPr>
        <p:spPr>
          <a:xfrm>
            <a:off x="129111" y="5999033"/>
            <a:ext cx="10714037" cy="830997"/>
          </a:xfrm>
          <a:prstGeom prst="rect">
            <a:avLst/>
          </a:prstGeom>
          <a:noFill/>
        </p:spPr>
        <p:txBody>
          <a:bodyPr wrap="square" rtlCol="0">
            <a:spAutoFit/>
          </a:bodyPr>
          <a:lstStyle/>
          <a:p>
            <a:pPr marL="228600" indent="-228600">
              <a:buAutoNum type="arabicPeriod"/>
            </a:pPr>
            <a:r>
              <a:rPr lang="en-GB" sz="800" b="0" i="0" dirty="0">
                <a:solidFill>
                  <a:srgbClr val="000000"/>
                </a:solidFill>
                <a:effectLst/>
                <a:latin typeface="Calibri" panose="020F0502020204030204" pitchFamily="34" charset="0"/>
              </a:rPr>
              <a:t>Cookson R, Propper C, </a:t>
            </a:r>
            <a:r>
              <a:rPr lang="en-GB" sz="800" b="0" i="0" dirty="0" err="1">
                <a:solidFill>
                  <a:srgbClr val="000000"/>
                </a:solidFill>
                <a:effectLst/>
                <a:latin typeface="Calibri" panose="020F0502020204030204" pitchFamily="34" charset="0"/>
              </a:rPr>
              <a:t>Asaria</a:t>
            </a:r>
            <a:r>
              <a:rPr lang="en-GB" sz="800" b="0" i="0" dirty="0">
                <a:solidFill>
                  <a:srgbClr val="000000"/>
                </a:solidFill>
                <a:effectLst/>
                <a:latin typeface="Calibri" panose="020F0502020204030204" pitchFamily="34" charset="0"/>
              </a:rPr>
              <a:t> M, </a:t>
            </a:r>
            <a:r>
              <a:rPr lang="en-GB" sz="800" b="0" i="1" dirty="0">
                <a:solidFill>
                  <a:srgbClr val="000000"/>
                </a:solidFill>
                <a:effectLst/>
                <a:latin typeface="Calibri" panose="020F0502020204030204" pitchFamily="34" charset="0"/>
              </a:rPr>
              <a:t>et al.</a:t>
            </a:r>
            <a:r>
              <a:rPr lang="en-GB" sz="800" b="0" i="0" dirty="0">
                <a:solidFill>
                  <a:srgbClr val="000000"/>
                </a:solidFill>
                <a:effectLst/>
                <a:latin typeface="Calibri" panose="020F0502020204030204" pitchFamily="34" charset="0"/>
              </a:rPr>
              <a:t> Socio-Economic Inequalities in Health Care in England. </a:t>
            </a:r>
            <a:r>
              <a:rPr lang="en-GB" sz="800" b="0" i="1" dirty="0" err="1">
                <a:solidFill>
                  <a:srgbClr val="000000"/>
                </a:solidFill>
                <a:effectLst/>
                <a:latin typeface="Calibri" panose="020F0502020204030204" pitchFamily="34" charset="0"/>
              </a:rPr>
              <a:t>Fisc</a:t>
            </a:r>
            <a:r>
              <a:rPr lang="en-GB" sz="800" b="0" i="1" dirty="0">
                <a:solidFill>
                  <a:srgbClr val="000000"/>
                </a:solidFill>
                <a:effectLst/>
                <a:latin typeface="Calibri" panose="020F0502020204030204" pitchFamily="34" charset="0"/>
              </a:rPr>
              <a:t> Stud</a:t>
            </a:r>
            <a:r>
              <a:rPr lang="en-GB" sz="800" b="0" i="0" dirty="0">
                <a:solidFill>
                  <a:srgbClr val="000000"/>
                </a:solidFill>
                <a:effectLst/>
                <a:latin typeface="Calibri" panose="020F0502020204030204" pitchFamily="34" charset="0"/>
              </a:rPr>
              <a:t> 2016;</a:t>
            </a:r>
            <a:r>
              <a:rPr lang="en-GB" sz="800" b="1" i="0" dirty="0">
                <a:solidFill>
                  <a:srgbClr val="000000"/>
                </a:solidFill>
                <a:effectLst/>
                <a:latin typeface="Calibri" panose="020F0502020204030204" pitchFamily="34" charset="0"/>
              </a:rPr>
              <a:t>37</a:t>
            </a:r>
            <a:r>
              <a:rPr lang="en-GB" sz="800" b="0" i="0" dirty="0">
                <a:solidFill>
                  <a:srgbClr val="000000"/>
                </a:solidFill>
                <a:effectLst/>
                <a:latin typeface="Calibri" panose="020F0502020204030204" pitchFamily="34" charset="0"/>
              </a:rPr>
              <a:t>:371–403. doi:10.1111/j.1475-5890.2016.12109</a:t>
            </a:r>
          </a:p>
          <a:p>
            <a:pPr marL="228600" indent="-228600">
              <a:buAutoNum type="arabicPeriod"/>
            </a:pPr>
            <a:r>
              <a:rPr lang="en-US" sz="800" dirty="0" err="1"/>
              <a:t>Nazroo</a:t>
            </a:r>
            <a:r>
              <a:rPr lang="en-US" sz="800" dirty="0"/>
              <a:t> JY, </a:t>
            </a:r>
            <a:r>
              <a:rPr lang="en-US" sz="800" dirty="0" err="1"/>
              <a:t>Falaschetti</a:t>
            </a:r>
            <a:r>
              <a:rPr lang="en-US" sz="800" dirty="0"/>
              <a:t> E, Pierce M, et al. Ethnic inequalities in access to and outcomes of healthcare: Analysis of the Health Survey for England. J Epidemiol Community Health 2009;63:1022–7. doi:10.1136/jech.2009.089409</a:t>
            </a:r>
          </a:p>
          <a:p>
            <a:pPr marL="228600" indent="-228600">
              <a:buAutoNum type="arabicPeriod"/>
            </a:pPr>
            <a:r>
              <a:rPr lang="en-US" sz="800" dirty="0"/>
              <a:t>Raleigh V, Holmes J. The health of people from ethnic minority groups in England | The King’s Fund. 2021. https://www.kingsfund.org.uk/publications/health-people-ethnic-minority-groups-england (accessed 25 May 2021).</a:t>
            </a:r>
          </a:p>
          <a:p>
            <a:pPr marL="228600" indent="-228600">
              <a:buAutoNum type="arabicPeriod"/>
            </a:pPr>
            <a:r>
              <a:rPr lang="en-US" sz="800" dirty="0"/>
              <a:t>Health matters: reducing health inequalities in mental illness - GOV.UK. 2018. https://www.gov.uk/government/publications/health-matters-reducing-health-inequalities-in-mental-illness/health-matters-reducing-health-inequalities-in-mental-illness (accessed 25 May 2021).</a:t>
            </a:r>
          </a:p>
          <a:p>
            <a:pPr marL="228600" indent="-228600">
              <a:buAutoNum type="arabicPeriod"/>
            </a:pPr>
            <a:r>
              <a:rPr lang="en-US" sz="800" dirty="0"/>
              <a:t>Inclusion Health: applying All Our Health. 2021. https://www.gov.uk/government/publications/inclusion-health-applying-all-our-health/inclusion-health-applying-all-our-health (accessed 11 May 2021).</a:t>
            </a:r>
            <a:endParaRPr lang="en-GB" sz="800" dirty="0"/>
          </a:p>
        </p:txBody>
      </p:sp>
    </p:spTree>
    <p:extLst>
      <p:ext uri="{BB962C8B-B14F-4D97-AF65-F5344CB8AC3E}">
        <p14:creationId xmlns:p14="http://schemas.microsoft.com/office/powerpoint/2010/main" val="2721042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43340-7F0A-4799-8EF0-9FD442B3AB11}"/>
              </a:ext>
            </a:extLst>
          </p:cNvPr>
          <p:cNvSpPr>
            <a:spLocks noGrp="1"/>
          </p:cNvSpPr>
          <p:nvPr>
            <p:ph type="title"/>
          </p:nvPr>
        </p:nvSpPr>
        <p:spPr>
          <a:xfrm>
            <a:off x="0" y="-4207"/>
            <a:ext cx="10515600" cy="1325563"/>
          </a:xfrm>
        </p:spPr>
        <p:txBody>
          <a:bodyPr anchor="t"/>
          <a:lstStyle/>
          <a:p>
            <a:r>
              <a:rPr lang="en-US" b="1" dirty="0">
                <a:solidFill>
                  <a:srgbClr val="339933"/>
                </a:solidFill>
              </a:rPr>
              <a:t>Inequalities in primary care</a:t>
            </a:r>
            <a:endParaRPr lang="en-GB" b="1" dirty="0">
              <a:solidFill>
                <a:srgbClr val="339933"/>
              </a:solidFill>
            </a:endParaRPr>
          </a:p>
        </p:txBody>
      </p:sp>
      <p:pic>
        <p:nvPicPr>
          <p:cNvPr id="5" name="Content Placeholder 4">
            <a:extLst>
              <a:ext uri="{FF2B5EF4-FFF2-40B4-BE49-F238E27FC236}">
                <a16:creationId xmlns:a16="http://schemas.microsoft.com/office/drawing/2014/main" id="{139FCCBC-B5B5-4B8D-93F1-1EFD70F16EC6}"/>
              </a:ext>
            </a:extLst>
          </p:cNvPr>
          <p:cNvPicPr>
            <a:picLocks noGrp="1" noChangeAspect="1"/>
          </p:cNvPicPr>
          <p:nvPr>
            <p:ph idx="1"/>
          </p:nvPr>
        </p:nvPicPr>
        <p:blipFill>
          <a:blip r:embed="rId3"/>
          <a:stretch>
            <a:fillRect/>
          </a:stretch>
        </p:blipFill>
        <p:spPr>
          <a:xfrm>
            <a:off x="1713947" y="1060906"/>
            <a:ext cx="8801653" cy="5679498"/>
          </a:xfrm>
        </p:spPr>
      </p:pic>
      <p:sp>
        <p:nvSpPr>
          <p:cNvPr id="7" name="TextBox 6">
            <a:extLst>
              <a:ext uri="{FF2B5EF4-FFF2-40B4-BE49-F238E27FC236}">
                <a16:creationId xmlns:a16="http://schemas.microsoft.com/office/drawing/2014/main" id="{E41A0DC4-54DA-4288-8CA9-652EBF2BD959}"/>
              </a:ext>
            </a:extLst>
          </p:cNvPr>
          <p:cNvSpPr txBox="1"/>
          <p:nvPr/>
        </p:nvSpPr>
        <p:spPr>
          <a:xfrm>
            <a:off x="0" y="6561420"/>
            <a:ext cx="11694695" cy="307777"/>
          </a:xfrm>
          <a:prstGeom prst="rect">
            <a:avLst/>
          </a:prstGeom>
          <a:noFill/>
        </p:spPr>
        <p:txBody>
          <a:bodyPr wrap="square" rtlCol="0">
            <a:spAutoFit/>
          </a:bodyPr>
          <a:lstStyle/>
          <a:p>
            <a:r>
              <a:rPr lang="en-US" sz="1400" dirty="0"/>
              <a:t>McLean et </a:t>
            </a:r>
            <a:r>
              <a:rPr lang="en-US" sz="1400" dirty="0" smtClean="0"/>
              <a:t>al (2015), </a:t>
            </a:r>
            <a:r>
              <a:rPr lang="en-GB" sz="1400" dirty="0"/>
              <a:t>General practice funding underpins the persistence of the inverse care law: cross-sectional study in </a:t>
            </a:r>
            <a:r>
              <a:rPr lang="en-GB" sz="1400" dirty="0" smtClean="0"/>
              <a:t>Scotland, </a:t>
            </a:r>
            <a:r>
              <a:rPr lang="en-US" sz="1400" dirty="0" smtClean="0"/>
              <a:t>BJGP </a:t>
            </a:r>
            <a:endParaRPr lang="en-GB" sz="1400" dirty="0"/>
          </a:p>
        </p:txBody>
      </p:sp>
      <p:sp>
        <p:nvSpPr>
          <p:cNvPr id="3" name="TextBox 2"/>
          <p:cNvSpPr txBox="1"/>
          <p:nvPr/>
        </p:nvSpPr>
        <p:spPr>
          <a:xfrm>
            <a:off x="128338" y="658574"/>
            <a:ext cx="12063662" cy="369332"/>
          </a:xfrm>
          <a:prstGeom prst="rect">
            <a:avLst/>
          </a:prstGeom>
          <a:noFill/>
        </p:spPr>
        <p:txBody>
          <a:bodyPr wrap="square" rtlCol="0">
            <a:spAutoFit/>
          </a:bodyPr>
          <a:lstStyle/>
          <a:p>
            <a:r>
              <a:rPr lang="en-GB" b="1" smtClean="0"/>
              <a:t>Differences </a:t>
            </a:r>
            <a:r>
              <a:rPr lang="en-GB" b="1" dirty="0"/>
              <a:t>from least deprived decile for mortality, comorbidity, consultations, and funding. Least deprived decile = 100</a:t>
            </a:r>
          </a:p>
        </p:txBody>
      </p:sp>
    </p:spTree>
    <p:extLst>
      <p:ext uri="{BB962C8B-B14F-4D97-AF65-F5344CB8AC3E}">
        <p14:creationId xmlns:p14="http://schemas.microsoft.com/office/powerpoint/2010/main" val="246750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015537" cy="1325563"/>
          </a:xfrm>
        </p:spPr>
        <p:txBody>
          <a:bodyPr anchor="t"/>
          <a:lstStyle/>
          <a:p>
            <a:r>
              <a:rPr lang="en-GB" b="1" dirty="0" smtClean="0">
                <a:solidFill>
                  <a:srgbClr val="339933"/>
                </a:solidFill>
              </a:rPr>
              <a:t>Why is primary care important for health inequalities?</a:t>
            </a:r>
            <a:endParaRPr lang="en-GB" b="1" dirty="0">
              <a:solidFill>
                <a:srgbClr val="339933"/>
              </a:solidFill>
            </a:endParaRPr>
          </a:p>
        </p:txBody>
      </p:sp>
      <p:sp>
        <p:nvSpPr>
          <p:cNvPr id="3" name="Content Placeholder 2"/>
          <p:cNvSpPr>
            <a:spLocks noGrp="1"/>
          </p:cNvSpPr>
          <p:nvPr>
            <p:ph idx="1"/>
          </p:nvPr>
        </p:nvSpPr>
        <p:spPr/>
        <p:txBody>
          <a:bodyPr/>
          <a:lstStyle/>
          <a:p>
            <a:r>
              <a:rPr lang="en-GB" dirty="0"/>
              <a:t>P</a:t>
            </a:r>
            <a:r>
              <a:rPr lang="en-GB" dirty="0" smtClean="0"/>
              <a:t>opulation coverage</a:t>
            </a:r>
          </a:p>
          <a:p>
            <a:r>
              <a:rPr lang="en-GB" dirty="0" smtClean="0"/>
              <a:t>Breadth of expertise</a:t>
            </a:r>
          </a:p>
          <a:p>
            <a:r>
              <a:rPr lang="en-GB" dirty="0" smtClean="0"/>
              <a:t>Frequency of contact </a:t>
            </a:r>
          </a:p>
          <a:p>
            <a:r>
              <a:rPr lang="en-GB" dirty="0" smtClean="0"/>
              <a:t>Delivery of preventative services </a:t>
            </a:r>
          </a:p>
          <a:p>
            <a:r>
              <a:rPr lang="en-GB" dirty="0" smtClean="0"/>
              <a:t>Gatekeeper for other health services </a:t>
            </a:r>
          </a:p>
          <a:p>
            <a:r>
              <a:rPr lang="en-GB" dirty="0" smtClean="0"/>
              <a:t>Responsible for whole person rather than a single disease </a:t>
            </a:r>
          </a:p>
          <a:p>
            <a:r>
              <a:rPr lang="en-GB" dirty="0" smtClean="0"/>
              <a:t>Based in local communities </a:t>
            </a:r>
          </a:p>
          <a:p>
            <a:endParaRPr lang="en-GB" dirty="0"/>
          </a:p>
        </p:txBody>
      </p:sp>
    </p:spTree>
    <p:extLst>
      <p:ext uri="{BB962C8B-B14F-4D97-AF65-F5344CB8AC3E}">
        <p14:creationId xmlns:p14="http://schemas.microsoft.com/office/powerpoint/2010/main" val="30213171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399FA-9E85-4A3B-9B54-D7D7FFA6F9BB}"/>
              </a:ext>
            </a:extLst>
          </p:cNvPr>
          <p:cNvSpPr>
            <a:spLocks noGrp="1"/>
          </p:cNvSpPr>
          <p:nvPr>
            <p:ph type="title"/>
          </p:nvPr>
        </p:nvSpPr>
        <p:spPr/>
        <p:txBody>
          <a:bodyPr/>
          <a:lstStyle/>
          <a:p>
            <a:r>
              <a:rPr lang="en-GB" dirty="0">
                <a:solidFill>
                  <a:srgbClr val="339933"/>
                </a:solidFill>
              </a:rPr>
              <a:t>How might primary care providers reduce health inequalities?</a:t>
            </a:r>
            <a:r>
              <a:rPr lang="en-GB" dirty="0"/>
              <a:t>	</a:t>
            </a:r>
          </a:p>
        </p:txBody>
      </p:sp>
      <p:sp>
        <p:nvSpPr>
          <p:cNvPr id="3" name="Text Placeholder 2">
            <a:extLst>
              <a:ext uri="{FF2B5EF4-FFF2-40B4-BE49-F238E27FC236}">
                <a16:creationId xmlns:a16="http://schemas.microsoft.com/office/drawing/2014/main" id="{F9376D3A-2525-479F-B810-D9B91AC15B3C}"/>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368285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8D93F4-D052-4CDE-ADC5-25EBFD6CD486}"/>
              </a:ext>
            </a:extLst>
          </p:cNvPr>
          <p:cNvPicPr>
            <a:picLocks noChangeAspect="1"/>
          </p:cNvPicPr>
          <p:nvPr/>
        </p:nvPicPr>
        <p:blipFill>
          <a:blip r:embed="rId2"/>
          <a:stretch>
            <a:fillRect/>
          </a:stretch>
        </p:blipFill>
        <p:spPr>
          <a:xfrm>
            <a:off x="1006142" y="951952"/>
            <a:ext cx="10327565" cy="5703586"/>
          </a:xfrm>
          <a:prstGeom prst="rect">
            <a:avLst/>
          </a:prstGeom>
        </p:spPr>
      </p:pic>
      <p:sp>
        <p:nvSpPr>
          <p:cNvPr id="2" name="Title 1">
            <a:extLst>
              <a:ext uri="{FF2B5EF4-FFF2-40B4-BE49-F238E27FC236}">
                <a16:creationId xmlns:a16="http://schemas.microsoft.com/office/drawing/2014/main" id="{32BE9DF3-D9DF-46B5-9881-54BD944027B3}"/>
              </a:ext>
            </a:extLst>
          </p:cNvPr>
          <p:cNvSpPr>
            <a:spLocks noGrp="1"/>
          </p:cNvSpPr>
          <p:nvPr>
            <p:ph type="title"/>
          </p:nvPr>
        </p:nvSpPr>
        <p:spPr>
          <a:xfrm>
            <a:off x="0" y="0"/>
            <a:ext cx="10515600" cy="1325563"/>
          </a:xfrm>
        </p:spPr>
        <p:txBody>
          <a:bodyPr anchor="t"/>
          <a:lstStyle/>
          <a:p>
            <a:r>
              <a:rPr lang="en-US" b="1" dirty="0">
                <a:solidFill>
                  <a:srgbClr val="339933"/>
                </a:solidFill>
              </a:rPr>
              <a:t>Consider short, medium and long term impact</a:t>
            </a:r>
            <a:endParaRPr lang="en-GB" b="1" dirty="0">
              <a:solidFill>
                <a:srgbClr val="339933"/>
              </a:solidFill>
            </a:endParaRPr>
          </a:p>
        </p:txBody>
      </p:sp>
      <p:sp>
        <p:nvSpPr>
          <p:cNvPr id="6" name="TextBox 5">
            <a:extLst>
              <a:ext uri="{FF2B5EF4-FFF2-40B4-BE49-F238E27FC236}">
                <a16:creationId xmlns:a16="http://schemas.microsoft.com/office/drawing/2014/main" id="{905CBAF5-FB06-4D4B-86C8-D231D6C37BC1}"/>
              </a:ext>
            </a:extLst>
          </p:cNvPr>
          <p:cNvSpPr txBox="1"/>
          <p:nvPr/>
        </p:nvSpPr>
        <p:spPr>
          <a:xfrm>
            <a:off x="533400" y="6492875"/>
            <a:ext cx="11430000" cy="307777"/>
          </a:xfrm>
          <a:prstGeom prst="rect">
            <a:avLst/>
          </a:prstGeom>
          <a:noFill/>
        </p:spPr>
        <p:txBody>
          <a:bodyPr wrap="square" rtlCol="0">
            <a:spAutoFit/>
          </a:bodyPr>
          <a:lstStyle/>
          <a:p>
            <a:r>
              <a:rPr lang="en-US" sz="1400" dirty="0"/>
              <a:t>Source: Public Health England, Reducing Health Inequalities: System, Scale and Sustainability (2017)</a:t>
            </a:r>
            <a:endParaRPr lang="en-GB" sz="1400" dirty="0"/>
          </a:p>
        </p:txBody>
      </p:sp>
    </p:spTree>
    <p:extLst>
      <p:ext uri="{BB962C8B-B14F-4D97-AF65-F5344CB8AC3E}">
        <p14:creationId xmlns:p14="http://schemas.microsoft.com/office/powerpoint/2010/main" val="17062478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32473-562A-4E40-8806-409153EA799F}"/>
              </a:ext>
            </a:extLst>
          </p:cNvPr>
          <p:cNvSpPr>
            <a:spLocks noGrp="1"/>
          </p:cNvSpPr>
          <p:nvPr>
            <p:ph type="title"/>
          </p:nvPr>
        </p:nvSpPr>
        <p:spPr/>
        <p:txBody>
          <a:bodyPr/>
          <a:lstStyle/>
          <a:p>
            <a:r>
              <a:rPr lang="en-GB" b="1" dirty="0"/>
              <a:t>Act at population level</a:t>
            </a:r>
          </a:p>
        </p:txBody>
      </p:sp>
      <p:pic>
        <p:nvPicPr>
          <p:cNvPr id="5" name="Content Placeholder 4">
            <a:extLst>
              <a:ext uri="{FF2B5EF4-FFF2-40B4-BE49-F238E27FC236}">
                <a16:creationId xmlns:a16="http://schemas.microsoft.com/office/drawing/2014/main" id="{DBA7A89E-D573-4485-B163-6CDAF58D592C}"/>
              </a:ext>
            </a:extLst>
          </p:cNvPr>
          <p:cNvPicPr>
            <a:picLocks noGrp="1" noChangeAspect="1"/>
          </p:cNvPicPr>
          <p:nvPr>
            <p:ph idx="1"/>
          </p:nvPr>
        </p:nvPicPr>
        <p:blipFill>
          <a:blip r:embed="rId2"/>
          <a:stretch>
            <a:fillRect/>
          </a:stretch>
        </p:blipFill>
        <p:spPr>
          <a:xfrm>
            <a:off x="1497896" y="1358901"/>
            <a:ext cx="8662447" cy="4929258"/>
          </a:xfrm>
        </p:spPr>
      </p:pic>
      <p:sp>
        <p:nvSpPr>
          <p:cNvPr id="7" name="TextBox 6">
            <a:extLst>
              <a:ext uri="{FF2B5EF4-FFF2-40B4-BE49-F238E27FC236}">
                <a16:creationId xmlns:a16="http://schemas.microsoft.com/office/drawing/2014/main" id="{FDA387DC-5006-4B89-84A2-9B5B660058E7}"/>
              </a:ext>
            </a:extLst>
          </p:cNvPr>
          <p:cNvSpPr txBox="1"/>
          <p:nvPr/>
        </p:nvSpPr>
        <p:spPr>
          <a:xfrm>
            <a:off x="0" y="6488668"/>
            <a:ext cx="11220450" cy="369332"/>
          </a:xfrm>
          <a:prstGeom prst="rect">
            <a:avLst/>
          </a:prstGeom>
          <a:noFill/>
        </p:spPr>
        <p:txBody>
          <a:bodyPr wrap="square">
            <a:spAutoFit/>
          </a:bodyPr>
          <a:lstStyle/>
          <a:p>
            <a:r>
              <a:rPr lang="en-US" sz="1800" dirty="0"/>
              <a:t>Source: Public Health England, Reducing Health Inequalities: System, Scale and Sustainability (2017)</a:t>
            </a:r>
            <a:endParaRPr lang="en-GB" sz="1800" dirty="0"/>
          </a:p>
        </p:txBody>
      </p:sp>
    </p:spTree>
    <p:extLst>
      <p:ext uri="{BB962C8B-B14F-4D97-AF65-F5344CB8AC3E}">
        <p14:creationId xmlns:p14="http://schemas.microsoft.com/office/powerpoint/2010/main" val="2768544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E6B59AB-05B7-445C-9D15-5FC09C207C4A}"/>
              </a:ext>
            </a:extLst>
          </p:cNvPr>
          <p:cNvPicPr>
            <a:picLocks noChangeAspect="1"/>
          </p:cNvPicPr>
          <p:nvPr/>
        </p:nvPicPr>
        <p:blipFill>
          <a:blip r:embed="rId3"/>
          <a:stretch>
            <a:fillRect/>
          </a:stretch>
        </p:blipFill>
        <p:spPr>
          <a:xfrm>
            <a:off x="3414712" y="1320573"/>
            <a:ext cx="5362575" cy="5476875"/>
          </a:xfrm>
          <a:prstGeom prst="rect">
            <a:avLst/>
          </a:prstGeom>
        </p:spPr>
      </p:pic>
      <p:sp>
        <p:nvSpPr>
          <p:cNvPr id="16" name="Callout: Left Arrow 15">
            <a:extLst>
              <a:ext uri="{FF2B5EF4-FFF2-40B4-BE49-F238E27FC236}">
                <a16:creationId xmlns:a16="http://schemas.microsoft.com/office/drawing/2014/main" id="{3A2890E7-D4CB-47C8-B846-B6C3D5CEA7F6}"/>
              </a:ext>
            </a:extLst>
          </p:cNvPr>
          <p:cNvSpPr/>
          <p:nvPr/>
        </p:nvSpPr>
        <p:spPr>
          <a:xfrm>
            <a:off x="8229600" y="4413817"/>
            <a:ext cx="3752850" cy="2305050"/>
          </a:xfrm>
          <a:prstGeom prst="leftArrowCallout">
            <a:avLst>
              <a:gd name="adj1" fmla="val 5437"/>
              <a:gd name="adj2" fmla="val 6818"/>
              <a:gd name="adj3" fmla="val 10537"/>
              <a:gd name="adj4" fmla="val 83330"/>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400" dirty="0">
                <a:solidFill>
                  <a:schemeClr val="tx1">
                    <a:lumMod val="85000"/>
                    <a:lumOff val="15000"/>
                  </a:schemeClr>
                </a:solidFill>
              </a:rPr>
              <a:t>Understand local population data, needs, assets and inequalities </a:t>
            </a:r>
          </a:p>
          <a:p>
            <a:pPr marL="285750" indent="-285750">
              <a:buFont typeface="Arial" panose="020B0604020202020204" pitchFamily="34" charset="0"/>
              <a:buChar char="•"/>
            </a:pPr>
            <a:r>
              <a:rPr lang="en-GB" sz="1400" dirty="0">
                <a:solidFill>
                  <a:schemeClr val="tx1">
                    <a:lumMod val="85000"/>
                    <a:lumOff val="15000"/>
                  </a:schemeClr>
                </a:solidFill>
              </a:rPr>
              <a:t>Systematically engage the local community</a:t>
            </a:r>
          </a:p>
          <a:p>
            <a:pPr marL="285750" indent="-285750">
              <a:buFont typeface="Arial" panose="020B0604020202020204" pitchFamily="34" charset="0"/>
              <a:buChar char="•"/>
            </a:pPr>
            <a:r>
              <a:rPr lang="en-GB" sz="1400" dirty="0">
                <a:solidFill>
                  <a:schemeClr val="tx1">
                    <a:lumMod val="85000"/>
                    <a:lumOff val="15000"/>
                  </a:schemeClr>
                </a:solidFill>
              </a:rPr>
              <a:t>Ensure services are culturally appropriate </a:t>
            </a:r>
          </a:p>
          <a:p>
            <a:pPr marL="285750" indent="-285750">
              <a:buFont typeface="Arial" panose="020B0604020202020204" pitchFamily="34" charset="0"/>
              <a:buChar char="•"/>
            </a:pPr>
            <a:r>
              <a:rPr lang="en-GB" sz="1400" dirty="0">
                <a:solidFill>
                  <a:schemeClr val="tx1">
                    <a:lumMod val="85000"/>
                    <a:lumOff val="15000"/>
                  </a:schemeClr>
                </a:solidFill>
              </a:rPr>
              <a:t>Build consistent relationships with people in the greatest need (</a:t>
            </a:r>
            <a:r>
              <a:rPr lang="en-GB" sz="1400" dirty="0" err="1">
                <a:solidFill>
                  <a:schemeClr val="tx1">
                    <a:lumMod val="85000"/>
                    <a:lumOff val="15000"/>
                  </a:schemeClr>
                </a:solidFill>
              </a:rPr>
              <a:t>eg</a:t>
            </a:r>
            <a:r>
              <a:rPr lang="en-GB" sz="1400" dirty="0">
                <a:solidFill>
                  <a:schemeClr val="tx1">
                    <a:lumMod val="85000"/>
                    <a:lumOff val="15000"/>
                  </a:schemeClr>
                </a:solidFill>
              </a:rPr>
              <a:t> by offering flexible appointment types) </a:t>
            </a:r>
          </a:p>
          <a:p>
            <a:pPr marL="285750" indent="-285750">
              <a:buFont typeface="Arial" panose="020B0604020202020204" pitchFamily="34" charset="0"/>
              <a:buChar char="•"/>
            </a:pPr>
            <a:endParaRPr lang="en-GB" sz="1400" dirty="0">
              <a:solidFill>
                <a:schemeClr val="tx1">
                  <a:lumMod val="85000"/>
                  <a:lumOff val="15000"/>
                </a:schemeClr>
              </a:solidFill>
            </a:endParaRPr>
          </a:p>
          <a:p>
            <a:pPr marL="285750" indent="-285750">
              <a:buFont typeface="Arial" panose="020B0604020202020204" pitchFamily="34" charset="0"/>
              <a:buChar char="•"/>
            </a:pPr>
            <a:endParaRPr lang="en-GB" sz="1400" dirty="0">
              <a:solidFill>
                <a:schemeClr val="tx1">
                  <a:lumMod val="85000"/>
                  <a:lumOff val="15000"/>
                </a:schemeClr>
              </a:solidFill>
            </a:endParaRPr>
          </a:p>
          <a:p>
            <a:pPr marL="285750" indent="-285750">
              <a:buFont typeface="Arial" panose="020B0604020202020204" pitchFamily="34" charset="0"/>
              <a:buChar char="•"/>
            </a:pPr>
            <a:endParaRPr lang="en-GB" dirty="0">
              <a:solidFill>
                <a:schemeClr val="tx1">
                  <a:lumMod val="85000"/>
                  <a:lumOff val="15000"/>
                </a:schemeClr>
              </a:solidFill>
            </a:endParaRPr>
          </a:p>
          <a:p>
            <a:pPr marL="285750" indent="-285750">
              <a:buFont typeface="Arial" panose="020B0604020202020204" pitchFamily="34" charset="0"/>
              <a:buChar char="•"/>
            </a:pPr>
            <a:endParaRPr lang="en-GB" dirty="0">
              <a:solidFill>
                <a:schemeClr val="tx1">
                  <a:lumMod val="85000"/>
                  <a:lumOff val="15000"/>
                </a:schemeClr>
              </a:solidFill>
            </a:endParaRPr>
          </a:p>
        </p:txBody>
      </p:sp>
      <p:sp>
        <p:nvSpPr>
          <p:cNvPr id="17" name="Callout: Left Arrow 16">
            <a:extLst>
              <a:ext uri="{FF2B5EF4-FFF2-40B4-BE49-F238E27FC236}">
                <a16:creationId xmlns:a16="http://schemas.microsoft.com/office/drawing/2014/main" id="{B2F567A7-0BA0-4669-8836-0D2378EA1284}"/>
              </a:ext>
            </a:extLst>
          </p:cNvPr>
          <p:cNvSpPr/>
          <p:nvPr/>
        </p:nvSpPr>
        <p:spPr>
          <a:xfrm rot="10800000">
            <a:off x="209549" y="1877786"/>
            <a:ext cx="3752850" cy="2305050"/>
          </a:xfrm>
          <a:prstGeom prst="leftArrowCallout">
            <a:avLst>
              <a:gd name="adj1" fmla="val 5437"/>
              <a:gd name="adj2" fmla="val 6818"/>
              <a:gd name="adj3" fmla="val 10537"/>
              <a:gd name="adj4" fmla="val 83330"/>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t>Hou</a:t>
            </a:r>
          </a:p>
        </p:txBody>
      </p:sp>
      <p:sp>
        <p:nvSpPr>
          <p:cNvPr id="8" name="Callout: Left Arrow 7">
            <a:extLst>
              <a:ext uri="{FF2B5EF4-FFF2-40B4-BE49-F238E27FC236}">
                <a16:creationId xmlns:a16="http://schemas.microsoft.com/office/drawing/2014/main" id="{75A91539-24E6-47C2-A7D5-0AB0F758AA69}"/>
              </a:ext>
            </a:extLst>
          </p:cNvPr>
          <p:cNvSpPr/>
          <p:nvPr/>
        </p:nvSpPr>
        <p:spPr>
          <a:xfrm>
            <a:off x="8201025" y="1877786"/>
            <a:ext cx="3752850" cy="2305050"/>
          </a:xfrm>
          <a:prstGeom prst="leftArrowCallout">
            <a:avLst>
              <a:gd name="adj1" fmla="val 5437"/>
              <a:gd name="adj2" fmla="val 6818"/>
              <a:gd name="adj3" fmla="val 10537"/>
              <a:gd name="adj4" fmla="val 83330"/>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400" dirty="0">
                <a:solidFill>
                  <a:schemeClr val="tx1">
                    <a:lumMod val="85000"/>
                    <a:lumOff val="15000"/>
                  </a:schemeClr>
                </a:solidFill>
              </a:rPr>
              <a:t>Create healthy practice environment</a:t>
            </a:r>
          </a:p>
          <a:p>
            <a:pPr marL="285750" indent="-285750">
              <a:buFont typeface="Arial" panose="020B0604020202020204" pitchFamily="34" charset="0"/>
              <a:buChar char="•"/>
            </a:pPr>
            <a:r>
              <a:rPr lang="en-GB" sz="1400" dirty="0">
                <a:solidFill>
                  <a:schemeClr val="tx1">
                    <a:lumMod val="85000"/>
                    <a:lumOff val="15000"/>
                  </a:schemeClr>
                </a:solidFill>
              </a:rPr>
              <a:t>Proactively identify smoking, alcohol &amp; drug use, physical inactivity, diet &amp; obesity</a:t>
            </a:r>
          </a:p>
          <a:p>
            <a:pPr marL="285750" indent="-285750">
              <a:buFont typeface="Arial" panose="020B0604020202020204" pitchFamily="34" charset="0"/>
              <a:buChar char="•"/>
            </a:pPr>
            <a:r>
              <a:rPr lang="en-GB" sz="1400" dirty="0">
                <a:solidFill>
                  <a:schemeClr val="tx1">
                    <a:lumMod val="85000"/>
                    <a:lumOff val="15000"/>
                  </a:schemeClr>
                </a:solidFill>
              </a:rPr>
              <a:t>Address inequalities in uptake of preventative behaviour-focused services (</a:t>
            </a:r>
            <a:r>
              <a:rPr lang="en-GB" sz="1400" dirty="0" err="1">
                <a:solidFill>
                  <a:schemeClr val="tx1">
                    <a:lumMod val="85000"/>
                    <a:lumOff val="15000"/>
                  </a:schemeClr>
                </a:solidFill>
              </a:rPr>
              <a:t>eg</a:t>
            </a:r>
            <a:r>
              <a:rPr lang="en-GB" sz="1400" dirty="0">
                <a:solidFill>
                  <a:schemeClr val="tx1">
                    <a:lumMod val="85000"/>
                    <a:lumOff val="15000"/>
                  </a:schemeClr>
                </a:solidFill>
              </a:rPr>
              <a:t> NHS Health Check), offering proportionately greater support for those with greater needs</a:t>
            </a:r>
          </a:p>
          <a:p>
            <a:pPr marL="285750" indent="-285750">
              <a:buFont typeface="Arial" panose="020B0604020202020204" pitchFamily="34" charset="0"/>
              <a:buChar char="•"/>
            </a:pPr>
            <a:endParaRPr lang="en-GB" sz="1600" dirty="0">
              <a:solidFill>
                <a:schemeClr val="tx1">
                  <a:lumMod val="85000"/>
                  <a:lumOff val="15000"/>
                </a:schemeClr>
              </a:solidFill>
            </a:endParaRPr>
          </a:p>
          <a:p>
            <a:pPr marL="285750" indent="-285750">
              <a:buFont typeface="Arial" panose="020B0604020202020204" pitchFamily="34" charset="0"/>
              <a:buChar char="•"/>
            </a:pPr>
            <a:endParaRPr lang="en-GB" dirty="0">
              <a:solidFill>
                <a:schemeClr val="tx1">
                  <a:lumMod val="85000"/>
                  <a:lumOff val="15000"/>
                </a:schemeClr>
              </a:solidFill>
            </a:endParaRPr>
          </a:p>
        </p:txBody>
      </p:sp>
      <p:sp>
        <p:nvSpPr>
          <p:cNvPr id="18" name="Callout: Left Arrow 17">
            <a:extLst>
              <a:ext uri="{FF2B5EF4-FFF2-40B4-BE49-F238E27FC236}">
                <a16:creationId xmlns:a16="http://schemas.microsoft.com/office/drawing/2014/main" id="{8329FCD9-3279-4A99-B884-A3EEA5E3CFC3}"/>
              </a:ext>
            </a:extLst>
          </p:cNvPr>
          <p:cNvSpPr/>
          <p:nvPr/>
        </p:nvSpPr>
        <p:spPr>
          <a:xfrm rot="10800000">
            <a:off x="209549" y="4413817"/>
            <a:ext cx="3752850" cy="2305050"/>
          </a:xfrm>
          <a:prstGeom prst="leftArrowCallout">
            <a:avLst>
              <a:gd name="adj1" fmla="val 5437"/>
              <a:gd name="adj2" fmla="val 6818"/>
              <a:gd name="adj3" fmla="val 10537"/>
              <a:gd name="adj4" fmla="val 83330"/>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a:extLst>
              <a:ext uri="{FF2B5EF4-FFF2-40B4-BE49-F238E27FC236}">
                <a16:creationId xmlns:a16="http://schemas.microsoft.com/office/drawing/2014/main" id="{24F95B46-E107-44E8-9C6F-24DA480BB5CC}"/>
              </a:ext>
            </a:extLst>
          </p:cNvPr>
          <p:cNvSpPr>
            <a:spLocks noGrp="1"/>
          </p:cNvSpPr>
          <p:nvPr>
            <p:ph type="title"/>
          </p:nvPr>
        </p:nvSpPr>
        <p:spPr>
          <a:xfrm>
            <a:off x="0" y="0"/>
            <a:ext cx="12192000" cy="1320573"/>
          </a:xfrm>
          <a:solidFill>
            <a:schemeClr val="bg1"/>
          </a:solidFill>
        </p:spPr>
        <p:txBody>
          <a:bodyPr anchor="t"/>
          <a:lstStyle/>
          <a:p>
            <a:r>
              <a:rPr lang="en-GB" b="1" dirty="0" smtClean="0">
                <a:solidFill>
                  <a:srgbClr val="339933"/>
                </a:solidFill>
              </a:rPr>
              <a:t>Discussion: what </a:t>
            </a:r>
            <a:r>
              <a:rPr lang="en-GB" b="1" dirty="0">
                <a:solidFill>
                  <a:srgbClr val="339933"/>
                </a:solidFill>
              </a:rPr>
              <a:t>could be the role of primary care in reducing health inequalities?</a:t>
            </a:r>
          </a:p>
        </p:txBody>
      </p:sp>
      <p:sp>
        <p:nvSpPr>
          <p:cNvPr id="22" name="TextBox 21">
            <a:extLst>
              <a:ext uri="{FF2B5EF4-FFF2-40B4-BE49-F238E27FC236}">
                <a16:creationId xmlns:a16="http://schemas.microsoft.com/office/drawing/2014/main" id="{E2B5CAB1-9AA3-482C-9582-59E41F255610}"/>
              </a:ext>
            </a:extLst>
          </p:cNvPr>
          <p:cNvSpPr txBox="1"/>
          <p:nvPr/>
        </p:nvSpPr>
        <p:spPr>
          <a:xfrm>
            <a:off x="209549" y="1877786"/>
            <a:ext cx="3124201" cy="2246769"/>
          </a:xfrm>
          <a:prstGeom prst="rect">
            <a:avLst/>
          </a:prstGeom>
          <a:noFill/>
          <a:ln>
            <a:solidFill>
              <a:srgbClr val="7030A0"/>
            </a:solidFill>
          </a:ln>
        </p:spPr>
        <p:txBody>
          <a:bodyPr wrap="square" rtlCol="0">
            <a:spAutoFit/>
          </a:bodyPr>
          <a:lstStyle/>
          <a:p>
            <a:pPr marL="285750" indent="-285750">
              <a:buFont typeface="Arial" panose="020B0604020202020204" pitchFamily="34" charset="0"/>
              <a:buChar char="•"/>
            </a:pPr>
            <a:r>
              <a:rPr lang="en-GB" sz="1400" dirty="0">
                <a:solidFill>
                  <a:schemeClr val="tx1">
                    <a:lumMod val="85000"/>
                    <a:lumOff val="15000"/>
                  </a:schemeClr>
                </a:solidFill>
              </a:rPr>
              <a:t>Establish links with other services - employment, housing, violence prevention, childcare and early years, education (</a:t>
            </a:r>
            <a:r>
              <a:rPr lang="en-GB" sz="1400" dirty="0" err="1">
                <a:solidFill>
                  <a:schemeClr val="tx1">
                    <a:lumMod val="85000"/>
                    <a:lumOff val="15000"/>
                  </a:schemeClr>
                </a:solidFill>
              </a:rPr>
              <a:t>eg</a:t>
            </a:r>
            <a:r>
              <a:rPr lang="en-GB" sz="1400" dirty="0">
                <a:solidFill>
                  <a:schemeClr val="tx1">
                    <a:lumMod val="85000"/>
                    <a:lumOff val="15000"/>
                  </a:schemeClr>
                </a:solidFill>
              </a:rPr>
              <a:t> through social prescribing)</a:t>
            </a:r>
          </a:p>
          <a:p>
            <a:pPr marL="285750" indent="-285750">
              <a:buFont typeface="Arial" panose="020B0604020202020204" pitchFamily="34" charset="0"/>
              <a:buChar char="•"/>
            </a:pPr>
            <a:r>
              <a:rPr lang="en-GB" sz="1400" dirty="0">
                <a:solidFill>
                  <a:schemeClr val="tx1">
                    <a:lumMod val="85000"/>
                    <a:lumOff val="15000"/>
                  </a:schemeClr>
                </a:solidFill>
              </a:rPr>
              <a:t>Support people with mental illness to stay in (good) work</a:t>
            </a:r>
          </a:p>
          <a:p>
            <a:pPr marL="285750" indent="-285750">
              <a:buFont typeface="Arial" panose="020B0604020202020204" pitchFamily="34" charset="0"/>
              <a:buChar char="•"/>
            </a:pPr>
            <a:r>
              <a:rPr lang="en-GB" sz="1400" dirty="0">
                <a:solidFill>
                  <a:schemeClr val="tx1">
                    <a:lumMod val="85000"/>
                    <a:lumOff val="15000"/>
                  </a:schemeClr>
                </a:solidFill>
              </a:rPr>
              <a:t>Role model good practice in practice employment, transport and environmental policies </a:t>
            </a:r>
          </a:p>
        </p:txBody>
      </p:sp>
      <p:sp>
        <p:nvSpPr>
          <p:cNvPr id="24" name="TextBox 23">
            <a:extLst>
              <a:ext uri="{FF2B5EF4-FFF2-40B4-BE49-F238E27FC236}">
                <a16:creationId xmlns:a16="http://schemas.microsoft.com/office/drawing/2014/main" id="{C49AEF82-3B3E-4BEC-8D1B-A17399097A8B}"/>
              </a:ext>
            </a:extLst>
          </p:cNvPr>
          <p:cNvSpPr txBox="1"/>
          <p:nvPr/>
        </p:nvSpPr>
        <p:spPr>
          <a:xfrm>
            <a:off x="209549" y="4427083"/>
            <a:ext cx="3124201" cy="2739211"/>
          </a:xfrm>
          <a:prstGeom prst="rect">
            <a:avLst/>
          </a:prstGeom>
          <a:noFill/>
        </p:spPr>
        <p:txBody>
          <a:bodyPr wrap="square">
            <a:spAutoFit/>
          </a:bodyPr>
          <a:lstStyle/>
          <a:p>
            <a:pPr marL="285750" indent="-285750">
              <a:buFont typeface="Arial" panose="020B0604020202020204" pitchFamily="34" charset="0"/>
              <a:buChar char="•"/>
            </a:pPr>
            <a:r>
              <a:rPr lang="en-GB" sz="1400" dirty="0">
                <a:solidFill>
                  <a:schemeClr val="tx1">
                    <a:lumMod val="85000"/>
                    <a:lumOff val="15000"/>
                  </a:schemeClr>
                </a:solidFill>
              </a:rPr>
              <a:t>Locate services in areas of need </a:t>
            </a:r>
          </a:p>
          <a:p>
            <a:pPr marL="285750" indent="-285750">
              <a:buFont typeface="Arial" panose="020B0604020202020204" pitchFamily="34" charset="0"/>
              <a:buChar char="•"/>
            </a:pPr>
            <a:r>
              <a:rPr lang="en-GB" sz="1400" dirty="0">
                <a:solidFill>
                  <a:schemeClr val="tx1">
                    <a:lumMod val="85000"/>
                    <a:lumOff val="15000"/>
                  </a:schemeClr>
                </a:solidFill>
              </a:rPr>
              <a:t>Ensure equity of access to healthcare for inclusion health groups and protected characteristics </a:t>
            </a:r>
          </a:p>
          <a:p>
            <a:pPr marL="285750" indent="-285750">
              <a:buFont typeface="Arial" panose="020B0604020202020204" pitchFamily="34" charset="0"/>
              <a:buChar char="•"/>
            </a:pPr>
            <a:r>
              <a:rPr lang="en-GB" sz="1400" dirty="0">
                <a:solidFill>
                  <a:schemeClr val="tx1">
                    <a:lumMod val="85000"/>
                    <a:lumOff val="15000"/>
                  </a:schemeClr>
                </a:solidFill>
              </a:rPr>
              <a:t>Identify unmet need &amp; improve care quality for ambulatory care sensitive conditions with wide inequalities in prevalence &amp; outcomes (</a:t>
            </a:r>
            <a:r>
              <a:rPr lang="en-GB" sz="1400" dirty="0" err="1">
                <a:solidFill>
                  <a:schemeClr val="tx1">
                    <a:lumMod val="85000"/>
                    <a:lumOff val="15000"/>
                  </a:schemeClr>
                </a:solidFill>
              </a:rPr>
              <a:t>eg</a:t>
            </a:r>
            <a:r>
              <a:rPr lang="en-GB" sz="1400" dirty="0">
                <a:solidFill>
                  <a:schemeClr val="tx1">
                    <a:lumMod val="85000"/>
                    <a:lumOff val="15000"/>
                  </a:schemeClr>
                </a:solidFill>
              </a:rPr>
              <a:t> COPD)</a:t>
            </a:r>
          </a:p>
          <a:p>
            <a:pPr marL="285750" indent="-285750">
              <a:buFont typeface="Arial" panose="020B0604020202020204" pitchFamily="34" charset="0"/>
              <a:buChar char="•"/>
            </a:pPr>
            <a:r>
              <a:rPr lang="en-GB" sz="1400" dirty="0">
                <a:solidFill>
                  <a:schemeClr val="tx1">
                    <a:lumMod val="85000"/>
                    <a:lumOff val="15000"/>
                  </a:schemeClr>
                </a:solidFill>
              </a:rPr>
              <a:t>Address equity of uptake for screening and vaccinations </a:t>
            </a:r>
          </a:p>
          <a:p>
            <a:pPr marL="285750" indent="-285750">
              <a:buFont typeface="Arial" panose="020B0604020202020204" pitchFamily="34" charset="0"/>
              <a:buChar char="•"/>
            </a:pPr>
            <a:endParaRPr lang="en-GB" sz="1400" dirty="0">
              <a:solidFill>
                <a:schemeClr val="tx1">
                  <a:lumMod val="85000"/>
                  <a:lumOff val="15000"/>
                </a:schemeClr>
              </a:solidFill>
            </a:endParaRPr>
          </a:p>
          <a:p>
            <a:pPr marL="285750" indent="-285750">
              <a:buFont typeface="Arial" panose="020B0604020202020204" pitchFamily="34" charset="0"/>
              <a:buChar char="•"/>
            </a:pPr>
            <a:endParaRPr lang="en-GB" sz="1800" dirty="0">
              <a:solidFill>
                <a:schemeClr val="tx1">
                  <a:lumMod val="85000"/>
                  <a:lumOff val="15000"/>
                </a:schemeClr>
              </a:solidFill>
            </a:endParaRPr>
          </a:p>
        </p:txBody>
      </p:sp>
      <p:sp>
        <p:nvSpPr>
          <p:cNvPr id="25" name="TextBox 24">
            <a:extLst>
              <a:ext uri="{FF2B5EF4-FFF2-40B4-BE49-F238E27FC236}">
                <a16:creationId xmlns:a16="http://schemas.microsoft.com/office/drawing/2014/main" id="{250F1013-B5C6-4919-A929-8A7AE271390A}"/>
              </a:ext>
            </a:extLst>
          </p:cNvPr>
          <p:cNvSpPr txBox="1"/>
          <p:nvPr/>
        </p:nvSpPr>
        <p:spPr>
          <a:xfrm>
            <a:off x="3652838" y="6296492"/>
            <a:ext cx="4886325" cy="461665"/>
          </a:xfrm>
          <a:prstGeom prst="rect">
            <a:avLst/>
          </a:prstGeom>
          <a:noFill/>
        </p:spPr>
        <p:txBody>
          <a:bodyPr wrap="square" rtlCol="0">
            <a:spAutoFit/>
          </a:bodyPr>
          <a:lstStyle/>
          <a:p>
            <a:r>
              <a:rPr lang="en-US" sz="1200" dirty="0"/>
              <a:t>Diagram adapted from King’s Fund, Pillars of a Population Health System (2018)</a:t>
            </a:r>
            <a:endParaRPr lang="en-GB" sz="1200" dirty="0"/>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8" grpId="0" animBg="1"/>
      <p:bldP spid="18" grpId="0" animBg="1"/>
      <p:bldP spid="22" grpId="0" animBg="1"/>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Learning </a:t>
            </a:r>
            <a:r>
              <a:rPr lang="en-GB" dirty="0" smtClean="0">
                <a:latin typeface="Calibri" panose="020F0502020204030204" pitchFamily="34" charset="0"/>
                <a:cs typeface="Calibri" panose="020F0502020204030204" pitchFamily="34" charset="0"/>
              </a:rPr>
              <a:t>objectives</a:t>
            </a: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r>
              <a:rPr lang="en-GB" dirty="0" smtClean="0">
                <a:latin typeface="Calibri" panose="020F0502020204030204" pitchFamily="34" charset="0"/>
                <a:cs typeface="Calibri" panose="020F0502020204030204" pitchFamily="34" charset="0"/>
              </a:rPr>
              <a:t>To understand what is meant by the term ‘health inequalities’</a:t>
            </a:r>
          </a:p>
          <a:p>
            <a:r>
              <a:rPr lang="en-GB" dirty="0" smtClean="0">
                <a:latin typeface="Calibri" panose="020F0502020204030204" pitchFamily="34" charset="0"/>
                <a:cs typeface="Calibri" panose="020F0502020204030204" pitchFamily="34" charset="0"/>
              </a:rPr>
              <a:t>To understand some of the causes of health inequalities</a:t>
            </a:r>
          </a:p>
          <a:p>
            <a:r>
              <a:rPr lang="en-GB" dirty="0" smtClean="0">
                <a:latin typeface="Calibri" panose="020F0502020204030204" pitchFamily="34" charset="0"/>
                <a:cs typeface="Calibri" panose="020F0502020204030204" pitchFamily="34" charset="0"/>
              </a:rPr>
              <a:t>To reflect on the role of primary care in reducing health inequalities </a:t>
            </a:r>
          </a:p>
          <a:p>
            <a:endParaRPr lang="en-GB" dirty="0"/>
          </a:p>
        </p:txBody>
      </p:sp>
    </p:spTree>
    <p:extLst>
      <p:ext uri="{BB962C8B-B14F-4D97-AF65-F5344CB8AC3E}">
        <p14:creationId xmlns:p14="http://schemas.microsoft.com/office/powerpoint/2010/main" val="31976939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rgbClr val="339933"/>
                </a:solidFill>
              </a:rPr>
              <a:t>Primary care </a:t>
            </a:r>
            <a:r>
              <a:rPr lang="en-GB" dirty="0" smtClean="0">
                <a:solidFill>
                  <a:srgbClr val="339933"/>
                </a:solidFill>
              </a:rPr>
              <a:t>and health inequalities </a:t>
            </a:r>
            <a:r>
              <a:rPr lang="en-GB" dirty="0">
                <a:solidFill>
                  <a:srgbClr val="339933"/>
                </a:solidFill>
              </a:rPr>
              <a:t>at ELFT</a:t>
            </a:r>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22095616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8792" y="181155"/>
            <a:ext cx="11766267" cy="6495690"/>
          </a:xfrm>
          <a:prstGeom prst="rect">
            <a:avLst/>
          </a:prstGeom>
        </p:spPr>
      </p:pic>
    </p:spTree>
    <p:extLst>
      <p:ext uri="{BB962C8B-B14F-4D97-AF65-F5344CB8AC3E}">
        <p14:creationId xmlns:p14="http://schemas.microsoft.com/office/powerpoint/2010/main" val="8708160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8189" y="224287"/>
            <a:ext cx="11343736" cy="6418053"/>
          </a:xfrm>
          <a:prstGeom prst="rect">
            <a:avLst/>
          </a:prstGeom>
        </p:spPr>
      </p:pic>
    </p:spTree>
    <p:extLst>
      <p:ext uri="{BB962C8B-B14F-4D97-AF65-F5344CB8AC3E}">
        <p14:creationId xmlns:p14="http://schemas.microsoft.com/office/powerpoint/2010/main" val="21046042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1924" y="232913"/>
            <a:ext cx="11671539" cy="6443932"/>
          </a:xfrm>
          <a:prstGeom prst="rect">
            <a:avLst/>
          </a:prstGeom>
        </p:spPr>
      </p:pic>
    </p:spTree>
    <p:extLst>
      <p:ext uri="{BB962C8B-B14F-4D97-AF65-F5344CB8AC3E}">
        <p14:creationId xmlns:p14="http://schemas.microsoft.com/office/powerpoint/2010/main" val="19451137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329180"/>
            <a:ext cx="6109447" cy="495620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5298" y="981155"/>
            <a:ext cx="5926702" cy="5876845"/>
          </a:xfrm>
          <a:prstGeom prst="rect">
            <a:avLst/>
          </a:prstGeom>
        </p:spPr>
      </p:pic>
      <p:sp>
        <p:nvSpPr>
          <p:cNvPr id="5" name="Title 4"/>
          <p:cNvSpPr>
            <a:spLocks noGrp="1"/>
          </p:cNvSpPr>
          <p:nvPr>
            <p:ph type="title"/>
          </p:nvPr>
        </p:nvSpPr>
        <p:spPr>
          <a:xfrm>
            <a:off x="0" y="3617"/>
            <a:ext cx="10515600" cy="1325563"/>
          </a:xfrm>
        </p:spPr>
        <p:txBody>
          <a:bodyPr anchor="t"/>
          <a:lstStyle/>
          <a:p>
            <a:r>
              <a:rPr lang="en-GB" b="1" dirty="0" smtClean="0">
                <a:solidFill>
                  <a:srgbClr val="339933"/>
                </a:solidFill>
              </a:rPr>
              <a:t>ELFT practice populations</a:t>
            </a:r>
            <a:endParaRPr lang="en-GB" b="1" dirty="0">
              <a:solidFill>
                <a:srgbClr val="339933"/>
              </a:solidFill>
            </a:endParaRPr>
          </a:p>
        </p:txBody>
      </p:sp>
      <p:sp>
        <p:nvSpPr>
          <p:cNvPr id="8" name="TextBox 7"/>
          <p:cNvSpPr txBox="1"/>
          <p:nvPr/>
        </p:nvSpPr>
        <p:spPr>
          <a:xfrm>
            <a:off x="144379" y="6529137"/>
            <a:ext cx="6120919" cy="369332"/>
          </a:xfrm>
          <a:prstGeom prst="rect">
            <a:avLst/>
          </a:prstGeom>
          <a:noFill/>
        </p:spPr>
        <p:txBody>
          <a:bodyPr wrap="square" rtlCol="0">
            <a:spAutoFit/>
          </a:bodyPr>
          <a:lstStyle/>
          <a:p>
            <a:r>
              <a:rPr lang="en-GB" dirty="0" smtClean="0"/>
              <a:t>Source: National General Practice Profiles, PHE Fingertips</a:t>
            </a:r>
            <a:endParaRPr lang="en-GB" dirty="0"/>
          </a:p>
        </p:txBody>
      </p:sp>
    </p:spTree>
    <p:extLst>
      <p:ext uri="{BB962C8B-B14F-4D97-AF65-F5344CB8AC3E}">
        <p14:creationId xmlns:p14="http://schemas.microsoft.com/office/powerpoint/2010/main" val="23841331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617"/>
            <a:ext cx="10515600" cy="1325563"/>
          </a:xfrm>
        </p:spPr>
        <p:txBody>
          <a:bodyPr anchor="t"/>
          <a:lstStyle/>
          <a:p>
            <a:r>
              <a:rPr lang="en-GB" b="1" dirty="0" smtClean="0">
                <a:solidFill>
                  <a:srgbClr val="339933"/>
                </a:solidFill>
              </a:rPr>
              <a:t>Health in ELFT practices: cancer</a:t>
            </a:r>
            <a:endParaRPr lang="en-GB" b="1" dirty="0">
              <a:solidFill>
                <a:srgbClr val="339933"/>
              </a:solidFill>
            </a:endParaRPr>
          </a:p>
        </p:txBody>
      </p:sp>
      <p:sp>
        <p:nvSpPr>
          <p:cNvPr id="8" name="TextBox 7"/>
          <p:cNvSpPr txBox="1"/>
          <p:nvPr/>
        </p:nvSpPr>
        <p:spPr>
          <a:xfrm>
            <a:off x="144379" y="6529137"/>
            <a:ext cx="6120919" cy="369332"/>
          </a:xfrm>
          <a:prstGeom prst="rect">
            <a:avLst/>
          </a:prstGeom>
          <a:noFill/>
        </p:spPr>
        <p:txBody>
          <a:bodyPr wrap="square" rtlCol="0">
            <a:spAutoFit/>
          </a:bodyPr>
          <a:lstStyle/>
          <a:p>
            <a:r>
              <a:rPr lang="en-GB" dirty="0" smtClean="0"/>
              <a:t>Source: National General Practice Profiles, PHE Fingertips</a:t>
            </a:r>
            <a:endParaRPr lang="en-GB" dirty="0"/>
          </a:p>
        </p:txBody>
      </p:sp>
      <p:pic>
        <p:nvPicPr>
          <p:cNvPr id="2" name="Picture 1"/>
          <p:cNvPicPr>
            <a:picLocks noChangeAspect="1"/>
          </p:cNvPicPr>
          <p:nvPr/>
        </p:nvPicPr>
        <p:blipFill>
          <a:blip r:embed="rId3"/>
          <a:stretch>
            <a:fillRect/>
          </a:stretch>
        </p:blipFill>
        <p:spPr>
          <a:xfrm>
            <a:off x="0" y="1810443"/>
            <a:ext cx="11958415" cy="3658757"/>
          </a:xfrm>
          <a:prstGeom prst="rect">
            <a:avLst/>
          </a:prstGeom>
        </p:spPr>
      </p:pic>
    </p:spTree>
    <p:extLst>
      <p:ext uri="{BB962C8B-B14F-4D97-AF65-F5344CB8AC3E}">
        <p14:creationId xmlns:p14="http://schemas.microsoft.com/office/powerpoint/2010/main" val="34104702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617"/>
            <a:ext cx="10515600" cy="1325563"/>
          </a:xfrm>
        </p:spPr>
        <p:txBody>
          <a:bodyPr anchor="t"/>
          <a:lstStyle/>
          <a:p>
            <a:r>
              <a:rPr lang="en-GB" b="1" dirty="0" smtClean="0">
                <a:solidFill>
                  <a:srgbClr val="339933"/>
                </a:solidFill>
              </a:rPr>
              <a:t>Health in ELFT practices: mental health</a:t>
            </a:r>
            <a:endParaRPr lang="en-GB" b="1" dirty="0">
              <a:solidFill>
                <a:srgbClr val="339933"/>
              </a:solidFill>
            </a:endParaRPr>
          </a:p>
        </p:txBody>
      </p:sp>
      <p:sp>
        <p:nvSpPr>
          <p:cNvPr id="8" name="TextBox 7"/>
          <p:cNvSpPr txBox="1"/>
          <p:nvPr/>
        </p:nvSpPr>
        <p:spPr>
          <a:xfrm>
            <a:off x="144379" y="6529137"/>
            <a:ext cx="6120919" cy="369332"/>
          </a:xfrm>
          <a:prstGeom prst="rect">
            <a:avLst/>
          </a:prstGeom>
          <a:noFill/>
        </p:spPr>
        <p:txBody>
          <a:bodyPr wrap="square" rtlCol="0">
            <a:spAutoFit/>
          </a:bodyPr>
          <a:lstStyle/>
          <a:p>
            <a:r>
              <a:rPr lang="en-GB" dirty="0" smtClean="0"/>
              <a:t>Source: National General Practice Profiles, PHE Fingertips</a:t>
            </a:r>
            <a:endParaRPr lang="en-GB" dirty="0"/>
          </a:p>
        </p:txBody>
      </p:sp>
      <p:pic>
        <p:nvPicPr>
          <p:cNvPr id="3" name="Picture 2"/>
          <p:cNvPicPr>
            <a:picLocks noChangeAspect="1"/>
          </p:cNvPicPr>
          <p:nvPr/>
        </p:nvPicPr>
        <p:blipFill>
          <a:blip r:embed="rId3"/>
          <a:stretch>
            <a:fillRect/>
          </a:stretch>
        </p:blipFill>
        <p:spPr>
          <a:xfrm>
            <a:off x="0" y="1735600"/>
            <a:ext cx="12126954" cy="3654548"/>
          </a:xfrm>
          <a:prstGeom prst="rect">
            <a:avLst/>
          </a:prstGeom>
        </p:spPr>
      </p:pic>
    </p:spTree>
    <p:extLst>
      <p:ext uri="{BB962C8B-B14F-4D97-AF65-F5344CB8AC3E}">
        <p14:creationId xmlns:p14="http://schemas.microsoft.com/office/powerpoint/2010/main" val="34860829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rgbClr val="339933"/>
                </a:solidFill>
              </a:rPr>
              <a:t>Thank you!</a:t>
            </a:r>
            <a:endParaRPr lang="en-GB" dirty="0">
              <a:solidFill>
                <a:srgbClr val="339933"/>
              </a:solidFill>
            </a:endParaRPr>
          </a:p>
        </p:txBody>
      </p:sp>
      <p:sp>
        <p:nvSpPr>
          <p:cNvPr id="3" name="Subtitle 2"/>
          <p:cNvSpPr>
            <a:spLocks noGrp="1"/>
          </p:cNvSpPr>
          <p:nvPr>
            <p:ph type="subTitle" idx="1"/>
          </p:nvPr>
        </p:nvSpPr>
        <p:spPr/>
        <p:txBody>
          <a:bodyPr/>
          <a:lstStyle/>
          <a:p>
            <a:r>
              <a:rPr lang="en-GB" dirty="0" smtClean="0"/>
              <a:t>Please give some feedback to help improve future training sessions </a:t>
            </a:r>
          </a:p>
          <a:p>
            <a:r>
              <a:rPr lang="en-GB" dirty="0">
                <a:hlinkClick r:id="rId2"/>
              </a:rPr>
              <a:t>https://</a:t>
            </a:r>
            <a:r>
              <a:rPr lang="en-GB" dirty="0" smtClean="0">
                <a:hlinkClick r:id="rId2"/>
              </a:rPr>
              <a:t>www.surveymonkey.co.uk/r/5T3YBQM</a:t>
            </a:r>
            <a:r>
              <a:rPr lang="en-GB" dirty="0" smtClean="0"/>
              <a:t> </a:t>
            </a:r>
            <a:endParaRPr lang="en-GB" dirty="0"/>
          </a:p>
        </p:txBody>
      </p:sp>
    </p:spTree>
    <p:extLst>
      <p:ext uri="{BB962C8B-B14F-4D97-AF65-F5344CB8AC3E}">
        <p14:creationId xmlns:p14="http://schemas.microsoft.com/office/powerpoint/2010/main" val="2354859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903" y="924036"/>
            <a:ext cx="10363200" cy="936104"/>
          </a:xfrm>
        </p:spPr>
        <p:txBody>
          <a:bodyPr/>
          <a:lstStyle/>
          <a:p>
            <a:pPr algn="l"/>
            <a:r>
              <a:rPr lang="en-GB" dirty="0" smtClean="0">
                <a:latin typeface="Calibri" panose="020F0502020204030204" pitchFamily="34" charset="0"/>
                <a:cs typeface="Calibri" panose="020F0502020204030204" pitchFamily="34" charset="0"/>
              </a:rPr>
              <a:t>Session plan</a:t>
            </a: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914903" y="1860140"/>
            <a:ext cx="10363200" cy="3891136"/>
          </a:xfrm>
        </p:spPr>
        <p:txBody>
          <a:bodyPr/>
          <a:lstStyle/>
          <a:p>
            <a:pPr marL="0" indent="0">
              <a:buNone/>
            </a:pPr>
            <a:r>
              <a:rPr lang="en-GB" sz="2800" dirty="0" smtClean="0">
                <a:latin typeface="Calibri" panose="020F0502020204030204" pitchFamily="34" charset="0"/>
                <a:cs typeface="Calibri" panose="020F0502020204030204" pitchFamily="34" charset="0"/>
              </a:rPr>
              <a:t>Presentation:</a:t>
            </a:r>
          </a:p>
          <a:p>
            <a:r>
              <a:rPr lang="en-GB" sz="2800" dirty="0" smtClean="0">
                <a:latin typeface="Calibri" panose="020F0502020204030204" pitchFamily="34" charset="0"/>
                <a:cs typeface="Calibri" panose="020F0502020204030204" pitchFamily="34" charset="0"/>
              </a:rPr>
              <a:t>What are health inequalities?</a:t>
            </a:r>
          </a:p>
          <a:p>
            <a:r>
              <a:rPr lang="en-GB" sz="2800" dirty="0" smtClean="0">
                <a:latin typeface="Calibri" panose="020F0502020204030204" pitchFamily="34" charset="0"/>
                <a:cs typeface="Calibri" panose="020F0502020204030204" pitchFamily="34" charset="0"/>
              </a:rPr>
              <a:t>Frameworks for understanding and addressing the causes of health inequalities</a:t>
            </a:r>
          </a:p>
          <a:p>
            <a:r>
              <a:rPr lang="en-GB" sz="2800" dirty="0" smtClean="0">
                <a:latin typeface="Calibri" panose="020F0502020204030204" pitchFamily="34" charset="0"/>
                <a:cs typeface="Calibri" panose="020F0502020204030204" pitchFamily="34" charset="0"/>
              </a:rPr>
              <a:t>The role of healthcare in reducing health inequalities </a:t>
            </a:r>
          </a:p>
          <a:p>
            <a:pPr marL="0" indent="0">
              <a:buNone/>
            </a:pPr>
            <a:r>
              <a:rPr lang="en-GB" sz="2800" dirty="0" smtClean="0">
                <a:latin typeface="Calibri" panose="020F0502020204030204" pitchFamily="34" charset="0"/>
                <a:cs typeface="Calibri" panose="020F0502020204030204" pitchFamily="34" charset="0"/>
              </a:rPr>
              <a:t>Discussions:</a:t>
            </a:r>
          </a:p>
          <a:p>
            <a:r>
              <a:rPr lang="en-GB" sz="2800" dirty="0" smtClean="0">
                <a:latin typeface="Calibri" panose="020F0502020204030204" pitchFamily="34" charset="0"/>
                <a:cs typeface="Calibri" panose="020F0502020204030204" pitchFamily="34" charset="0"/>
              </a:rPr>
              <a:t>What is the role of primary care in reducing inequalities?</a:t>
            </a:r>
          </a:p>
          <a:p>
            <a:r>
              <a:rPr lang="en-GB" sz="2800" dirty="0" smtClean="0">
                <a:latin typeface="Calibri" panose="020F0502020204030204" pitchFamily="34" charset="0"/>
                <a:cs typeface="Calibri" panose="020F0502020204030204" pitchFamily="34" charset="0"/>
              </a:rPr>
              <a:t>Addressing health inequalities at ELFT </a:t>
            </a:r>
          </a:p>
          <a:p>
            <a:r>
              <a:rPr lang="en-GB" sz="2800" dirty="0" smtClean="0">
                <a:latin typeface="Calibri" panose="020F0502020204030204" pitchFamily="34" charset="0"/>
                <a:cs typeface="Calibri" panose="020F0502020204030204" pitchFamily="34" charset="0"/>
              </a:rPr>
              <a:t>What do we know about ELFT practice populations?</a:t>
            </a:r>
          </a:p>
          <a:p>
            <a:endParaRPr lang="en-GB" sz="2800" dirty="0" smtClean="0">
              <a:latin typeface="Calibri" panose="020F0502020204030204" pitchFamily="34" charset="0"/>
              <a:cs typeface="Calibri" panose="020F0502020204030204" pitchFamily="34" charset="0"/>
            </a:endParaRPr>
          </a:p>
          <a:p>
            <a:pPr marL="0" indent="0">
              <a:buNone/>
            </a:pPr>
            <a:endParaRPr lang="en-GB"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6168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48620-7B50-4818-861E-6E686530F231}"/>
              </a:ext>
            </a:extLst>
          </p:cNvPr>
          <p:cNvSpPr>
            <a:spLocks noGrp="1"/>
          </p:cNvSpPr>
          <p:nvPr>
            <p:ph type="title"/>
          </p:nvPr>
        </p:nvSpPr>
        <p:spPr>
          <a:xfrm>
            <a:off x="0" y="0"/>
            <a:ext cx="10515600" cy="1325563"/>
          </a:xfrm>
        </p:spPr>
        <p:txBody>
          <a:bodyPr anchor="t"/>
          <a:lstStyle/>
          <a:p>
            <a:r>
              <a:rPr lang="en-US" b="1" dirty="0">
                <a:solidFill>
                  <a:srgbClr val="339933"/>
                </a:solidFill>
              </a:rPr>
              <a:t>What are health inequalities?</a:t>
            </a:r>
            <a:endParaRPr lang="en-GB" b="1" dirty="0">
              <a:solidFill>
                <a:srgbClr val="339933"/>
              </a:solidFill>
            </a:endParaRPr>
          </a:p>
        </p:txBody>
      </p:sp>
      <p:sp>
        <p:nvSpPr>
          <p:cNvPr id="3" name="Rectangle 2"/>
          <p:cNvSpPr/>
          <p:nvPr/>
        </p:nvSpPr>
        <p:spPr>
          <a:xfrm>
            <a:off x="733926" y="990600"/>
            <a:ext cx="10619874" cy="1106906"/>
          </a:xfrm>
          <a:prstGeom prst="rect">
            <a:avLst/>
          </a:prstGeom>
          <a:noFill/>
          <a:ln w="38100">
            <a:solidFill>
              <a:srgbClr val="97B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lumMod val="85000"/>
                    <a:lumOff val="15000"/>
                  </a:schemeClr>
                </a:solidFill>
              </a:rPr>
              <a:t>“Health inequalities are </a:t>
            </a:r>
            <a:r>
              <a:rPr lang="en-GB" sz="2800" u="sng" dirty="0">
                <a:solidFill>
                  <a:schemeClr val="tx1">
                    <a:lumMod val="85000"/>
                    <a:lumOff val="15000"/>
                  </a:schemeClr>
                </a:solidFill>
              </a:rPr>
              <a:t>avoidable</a:t>
            </a:r>
            <a:r>
              <a:rPr lang="en-GB" sz="2800" dirty="0">
                <a:solidFill>
                  <a:schemeClr val="tx1">
                    <a:lumMod val="85000"/>
                    <a:lumOff val="15000"/>
                  </a:schemeClr>
                </a:solidFill>
              </a:rPr>
              <a:t>, </a:t>
            </a:r>
            <a:r>
              <a:rPr lang="en-GB" sz="2800" u="sng" dirty="0">
                <a:solidFill>
                  <a:schemeClr val="tx1">
                    <a:lumMod val="85000"/>
                    <a:lumOff val="15000"/>
                  </a:schemeClr>
                </a:solidFill>
              </a:rPr>
              <a:t>unfair</a:t>
            </a:r>
            <a:r>
              <a:rPr lang="en-GB" sz="2800" dirty="0">
                <a:solidFill>
                  <a:schemeClr val="tx1">
                    <a:lumMod val="85000"/>
                    <a:lumOff val="15000"/>
                  </a:schemeClr>
                </a:solidFill>
              </a:rPr>
              <a:t> and </a:t>
            </a:r>
            <a:r>
              <a:rPr lang="en-GB" sz="2800" u="sng" dirty="0">
                <a:solidFill>
                  <a:schemeClr val="tx1">
                    <a:lumMod val="85000"/>
                    <a:lumOff val="15000"/>
                  </a:schemeClr>
                </a:solidFill>
              </a:rPr>
              <a:t>systematic</a:t>
            </a:r>
            <a:r>
              <a:rPr lang="en-GB" sz="2800" dirty="0">
                <a:solidFill>
                  <a:schemeClr val="tx1">
                    <a:lumMod val="85000"/>
                    <a:lumOff val="15000"/>
                  </a:schemeClr>
                </a:solidFill>
              </a:rPr>
              <a:t> differences in health between different groups of people” </a:t>
            </a:r>
            <a:r>
              <a:rPr lang="en-GB" sz="2800" dirty="0" smtClean="0">
                <a:solidFill>
                  <a:schemeClr val="tx1">
                    <a:lumMod val="85000"/>
                    <a:lumOff val="15000"/>
                  </a:schemeClr>
                </a:solidFill>
              </a:rPr>
              <a:t>(King’s Fund)</a:t>
            </a:r>
            <a:endParaRPr lang="en-GB" sz="2800" dirty="0">
              <a:solidFill>
                <a:schemeClr val="tx1">
                  <a:lumMod val="85000"/>
                  <a:lumOff val="15000"/>
                </a:schemeClr>
              </a:solidFill>
            </a:endParaRPr>
          </a:p>
        </p:txBody>
      </p:sp>
      <p:sp>
        <p:nvSpPr>
          <p:cNvPr id="4" name="Rectangle 3"/>
          <p:cNvSpPr/>
          <p:nvPr/>
        </p:nvSpPr>
        <p:spPr>
          <a:xfrm>
            <a:off x="733927" y="2470484"/>
            <a:ext cx="5025190" cy="4148638"/>
          </a:xfrm>
          <a:prstGeom prst="rect">
            <a:avLst/>
          </a:prstGeom>
          <a:noFill/>
          <a:ln w="38100">
            <a:solidFill>
              <a:srgbClr val="97BF1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lumMod val="85000"/>
                    <a:lumOff val="15000"/>
                  </a:schemeClr>
                </a:solidFill>
              </a:rPr>
              <a:t>Inequalities in which outcomes?</a:t>
            </a:r>
          </a:p>
          <a:p>
            <a:endParaRPr lang="en-GB" sz="2000" dirty="0">
              <a:solidFill>
                <a:schemeClr val="tx1">
                  <a:lumMod val="85000"/>
                  <a:lumOff val="15000"/>
                </a:schemeClr>
              </a:solidFill>
            </a:endParaRPr>
          </a:p>
          <a:p>
            <a:pPr marL="285750" lvl="0" indent="-285750">
              <a:buFont typeface="Arial" panose="020B0604020202020204" pitchFamily="34" charset="0"/>
              <a:buChar char="•"/>
            </a:pPr>
            <a:r>
              <a:rPr lang="en-GB" sz="2000" dirty="0">
                <a:solidFill>
                  <a:schemeClr val="tx1">
                    <a:lumMod val="85000"/>
                    <a:lumOff val="15000"/>
                  </a:schemeClr>
                </a:solidFill>
              </a:rPr>
              <a:t>health outcomes - such as mortality rates, life expectancy or disease prevalence</a:t>
            </a:r>
          </a:p>
          <a:p>
            <a:pPr marL="285750" lvl="0" indent="-285750">
              <a:buFont typeface="Arial" panose="020B0604020202020204" pitchFamily="34" charset="0"/>
              <a:buChar char="•"/>
            </a:pPr>
            <a:r>
              <a:rPr lang="en-GB" sz="2000" dirty="0">
                <a:solidFill>
                  <a:schemeClr val="tx1">
                    <a:lumMod val="85000"/>
                    <a:lumOff val="15000"/>
                  </a:schemeClr>
                </a:solidFill>
              </a:rPr>
              <a:t>healthcare quality and access - such as availability of specific treatments</a:t>
            </a:r>
          </a:p>
          <a:p>
            <a:pPr marL="285750" lvl="0" indent="-285750">
              <a:buFont typeface="Arial" panose="020B0604020202020204" pitchFamily="34" charset="0"/>
              <a:buChar char="•"/>
            </a:pPr>
            <a:r>
              <a:rPr lang="en-GB" sz="2000" dirty="0">
                <a:solidFill>
                  <a:schemeClr val="tx1">
                    <a:lumMod val="85000"/>
                    <a:lumOff val="15000"/>
                  </a:schemeClr>
                </a:solidFill>
              </a:rPr>
              <a:t>immediate health risk factors - such as smoking, diet or alcohol use</a:t>
            </a:r>
          </a:p>
          <a:p>
            <a:pPr marL="285750" lvl="0" indent="-285750">
              <a:buFont typeface="Arial" panose="020B0604020202020204" pitchFamily="34" charset="0"/>
              <a:buChar char="•"/>
            </a:pPr>
            <a:r>
              <a:rPr lang="en-GB" sz="2000" dirty="0">
                <a:solidFill>
                  <a:schemeClr val="tx1">
                    <a:lumMod val="85000"/>
                    <a:lumOff val="15000"/>
                  </a:schemeClr>
                </a:solidFill>
              </a:rPr>
              <a:t>wider social and environmental factors - such as deprivation or air pollution</a:t>
            </a:r>
          </a:p>
          <a:p>
            <a:pPr marL="285750" lvl="0" indent="-285750">
              <a:buFont typeface="Arial" panose="020B0604020202020204" pitchFamily="34" charset="0"/>
              <a:buChar char="•"/>
            </a:pPr>
            <a:r>
              <a:rPr lang="en-GB" sz="2000" dirty="0">
                <a:solidFill>
                  <a:schemeClr val="tx1">
                    <a:lumMod val="85000"/>
                    <a:lumOff val="15000"/>
                  </a:schemeClr>
                </a:solidFill>
              </a:rPr>
              <a:t>Health and care costs </a:t>
            </a:r>
          </a:p>
          <a:p>
            <a:pPr marL="285750" indent="-285750">
              <a:buFont typeface="Arial" panose="020B0604020202020204" pitchFamily="34" charset="0"/>
              <a:buChar char="•"/>
            </a:pPr>
            <a:endParaRPr lang="en-GB" dirty="0">
              <a:solidFill>
                <a:schemeClr val="tx1">
                  <a:lumMod val="85000"/>
                  <a:lumOff val="15000"/>
                </a:schemeClr>
              </a:solidFill>
            </a:endParaRPr>
          </a:p>
          <a:p>
            <a:r>
              <a:rPr lang="en-GB" dirty="0">
                <a:solidFill>
                  <a:schemeClr val="tx1">
                    <a:lumMod val="85000"/>
                    <a:lumOff val="15000"/>
                  </a:schemeClr>
                </a:solidFill>
              </a:rPr>
              <a:t> </a:t>
            </a:r>
          </a:p>
        </p:txBody>
      </p:sp>
      <p:sp>
        <p:nvSpPr>
          <p:cNvPr id="5" name="Rectangle 4"/>
          <p:cNvSpPr/>
          <p:nvPr/>
        </p:nvSpPr>
        <p:spPr>
          <a:xfrm>
            <a:off x="6284495" y="2470484"/>
            <a:ext cx="5069305" cy="4148638"/>
          </a:xfrm>
          <a:prstGeom prst="rect">
            <a:avLst/>
          </a:prstGeom>
          <a:noFill/>
          <a:ln w="38100">
            <a:solidFill>
              <a:srgbClr val="97BF1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lumMod val="85000"/>
                    <a:lumOff val="15000"/>
                  </a:schemeClr>
                </a:solidFill>
              </a:rPr>
              <a:t>Inequalities in which characteristics?</a:t>
            </a:r>
          </a:p>
          <a:p>
            <a:endParaRPr lang="en-GB" sz="2000" dirty="0">
              <a:solidFill>
                <a:schemeClr val="tx1">
                  <a:lumMod val="85000"/>
                  <a:lumOff val="15000"/>
                </a:schemeClr>
              </a:solidFill>
            </a:endParaRPr>
          </a:p>
          <a:p>
            <a:pPr marL="285750" indent="-285750">
              <a:buFont typeface="Arial" panose="020B0604020202020204" pitchFamily="34" charset="0"/>
              <a:buChar char="•"/>
            </a:pPr>
            <a:r>
              <a:rPr lang="en-GB" sz="2000" dirty="0">
                <a:solidFill>
                  <a:schemeClr val="tx1">
                    <a:lumMod val="85000"/>
                    <a:lumOff val="15000"/>
                  </a:schemeClr>
                </a:solidFill>
              </a:rPr>
              <a:t>Individual circumstances such as income, profession, or education </a:t>
            </a:r>
          </a:p>
          <a:p>
            <a:pPr marL="285750" indent="-285750">
              <a:buFont typeface="Arial" panose="020B0604020202020204" pitchFamily="34" charset="0"/>
              <a:buChar char="•"/>
            </a:pPr>
            <a:r>
              <a:rPr lang="en-GB" sz="2000" dirty="0">
                <a:solidFill>
                  <a:schemeClr val="tx1">
                    <a:lumMod val="85000"/>
                    <a:lumOff val="15000"/>
                  </a:schemeClr>
                </a:solidFill>
              </a:rPr>
              <a:t>Geography, such as the amount of green space, or the jobs available in a local area </a:t>
            </a:r>
          </a:p>
          <a:p>
            <a:pPr marL="285750" indent="-285750">
              <a:buFont typeface="Arial" panose="020B0604020202020204" pitchFamily="34" charset="0"/>
              <a:buChar char="•"/>
            </a:pPr>
            <a:r>
              <a:rPr lang="en-GB" sz="2000" dirty="0">
                <a:solidFill>
                  <a:schemeClr val="tx1">
                    <a:lumMod val="85000"/>
                    <a:lumOff val="15000"/>
                  </a:schemeClr>
                </a:solidFill>
              </a:rPr>
              <a:t>Specific characteristics protected under the Equalities Act, such as ethnicity or sex</a:t>
            </a:r>
          </a:p>
          <a:p>
            <a:pPr marL="285750" indent="-285750">
              <a:buFont typeface="Arial" panose="020B0604020202020204" pitchFamily="34" charset="0"/>
              <a:buChar char="•"/>
            </a:pPr>
            <a:r>
              <a:rPr lang="en-GB" sz="2000" dirty="0">
                <a:solidFill>
                  <a:schemeClr val="tx1">
                    <a:lumMod val="85000"/>
                    <a:lumOff val="15000"/>
                  </a:schemeClr>
                </a:solidFill>
              </a:rPr>
              <a:t>Potential sources of vulnerability – such as recent migration, or severe mental illness </a:t>
            </a:r>
          </a:p>
          <a:p>
            <a:r>
              <a:rPr lang="en-GB" sz="2000" u="sng" dirty="0">
                <a:solidFill>
                  <a:schemeClr val="tx1">
                    <a:lumMod val="85000"/>
                    <a:lumOff val="15000"/>
                  </a:schemeClr>
                </a:solidFill>
              </a:rPr>
              <a:t>Intersectionality</a:t>
            </a:r>
            <a:r>
              <a:rPr lang="en-GB" sz="2000" dirty="0">
                <a:solidFill>
                  <a:schemeClr val="tx1">
                    <a:lumMod val="85000"/>
                    <a:lumOff val="15000"/>
                  </a:schemeClr>
                </a:solidFill>
              </a:rPr>
              <a:t> of different characteristics can also lead to poorer health outcomes for some populations. </a:t>
            </a:r>
          </a:p>
        </p:txBody>
      </p:sp>
      <p:sp>
        <p:nvSpPr>
          <p:cNvPr id="6" name="TextBox 5">
            <a:extLst>
              <a:ext uri="{FF2B5EF4-FFF2-40B4-BE49-F238E27FC236}">
                <a16:creationId xmlns:a16="http://schemas.microsoft.com/office/drawing/2014/main" id="{5FEDA94F-3CD7-49C5-99E4-CCB8A9FD2FB9}"/>
              </a:ext>
            </a:extLst>
          </p:cNvPr>
          <p:cNvSpPr txBox="1"/>
          <p:nvPr/>
        </p:nvSpPr>
        <p:spPr>
          <a:xfrm>
            <a:off x="0" y="6591377"/>
            <a:ext cx="6858000" cy="276999"/>
          </a:xfrm>
          <a:prstGeom prst="rect">
            <a:avLst/>
          </a:prstGeom>
          <a:noFill/>
        </p:spPr>
        <p:txBody>
          <a:bodyPr wrap="square" rtlCol="0">
            <a:spAutoFit/>
          </a:bodyPr>
          <a:lstStyle/>
          <a:p>
            <a:r>
              <a:rPr lang="en-GB" sz="1200" dirty="0"/>
              <a:t>Source: King’s </a:t>
            </a:r>
            <a:r>
              <a:rPr lang="en-GB" sz="1200" dirty="0" smtClean="0"/>
              <a:t>Fund</a:t>
            </a:r>
            <a:r>
              <a:rPr lang="en-GB" sz="1200" dirty="0"/>
              <a:t> </a:t>
            </a:r>
            <a:r>
              <a:rPr lang="en-GB" sz="1200" dirty="0" smtClean="0"/>
              <a:t>(2020), What are health inequalities? </a:t>
            </a:r>
            <a:endParaRPr lang="en-GB" sz="1200" dirty="0"/>
          </a:p>
        </p:txBody>
      </p:sp>
    </p:spTree>
    <p:extLst>
      <p:ext uri="{BB962C8B-B14F-4D97-AF65-F5344CB8AC3E}">
        <p14:creationId xmlns:p14="http://schemas.microsoft.com/office/powerpoint/2010/main" val="680100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98348-3F38-4025-A341-4C3D3F2BD6A0}"/>
              </a:ext>
            </a:extLst>
          </p:cNvPr>
          <p:cNvSpPr>
            <a:spLocks noGrp="1"/>
          </p:cNvSpPr>
          <p:nvPr>
            <p:ph type="title"/>
          </p:nvPr>
        </p:nvSpPr>
        <p:spPr>
          <a:xfrm>
            <a:off x="0" y="7381"/>
            <a:ext cx="10515600" cy="1325563"/>
          </a:xfrm>
        </p:spPr>
        <p:txBody>
          <a:bodyPr anchor="t"/>
          <a:lstStyle/>
          <a:p>
            <a:r>
              <a:rPr lang="en-GB" b="1" dirty="0">
                <a:solidFill>
                  <a:srgbClr val="339933"/>
                </a:solidFill>
              </a:rPr>
              <a:t>There is a gradient in health outcomes </a:t>
            </a:r>
          </a:p>
        </p:txBody>
      </p:sp>
      <p:pic>
        <p:nvPicPr>
          <p:cNvPr id="4" name="Picture 3"/>
          <p:cNvPicPr>
            <a:picLocks noChangeAspect="1"/>
          </p:cNvPicPr>
          <p:nvPr/>
        </p:nvPicPr>
        <p:blipFill>
          <a:blip r:embed="rId3"/>
          <a:stretch>
            <a:fillRect/>
          </a:stretch>
        </p:blipFill>
        <p:spPr>
          <a:xfrm>
            <a:off x="1504242" y="947908"/>
            <a:ext cx="9020014" cy="5764170"/>
          </a:xfrm>
          <a:prstGeom prst="rect">
            <a:avLst/>
          </a:prstGeom>
        </p:spPr>
      </p:pic>
      <p:sp>
        <p:nvSpPr>
          <p:cNvPr id="5" name="TextBox 4"/>
          <p:cNvSpPr txBox="1"/>
          <p:nvPr/>
        </p:nvSpPr>
        <p:spPr>
          <a:xfrm>
            <a:off x="0" y="6550223"/>
            <a:ext cx="12034980" cy="276999"/>
          </a:xfrm>
          <a:prstGeom prst="rect">
            <a:avLst/>
          </a:prstGeom>
          <a:noFill/>
        </p:spPr>
        <p:txBody>
          <a:bodyPr wrap="square" rtlCol="0">
            <a:spAutoFit/>
          </a:bodyPr>
          <a:lstStyle/>
          <a:p>
            <a:r>
              <a:rPr lang="en-GB" sz="1200" dirty="0"/>
              <a:t>Source</a:t>
            </a:r>
            <a:r>
              <a:rPr lang="en-GB" sz="1200" dirty="0" smtClean="0"/>
              <a:t>: Institute of Health Equity (2020) Marmot Review 10 Years On (https</a:t>
            </a:r>
            <a:r>
              <a:rPr lang="en-GB" sz="1200" dirty="0"/>
              <a:t>://</a:t>
            </a:r>
            <a:r>
              <a:rPr lang="en-GB" sz="1200" dirty="0" smtClean="0"/>
              <a:t>www.instituteofhealthequity.org/resources-reports/marmot-review-10-years-on) </a:t>
            </a:r>
            <a:endParaRPr lang="en-GB" sz="1200" dirty="0"/>
          </a:p>
        </p:txBody>
      </p:sp>
      <p:sp>
        <p:nvSpPr>
          <p:cNvPr id="6" name="TextBox 5">
            <a:extLst>
              <a:ext uri="{FF2B5EF4-FFF2-40B4-BE49-F238E27FC236}">
                <a16:creationId xmlns:a16="http://schemas.microsoft.com/office/drawing/2014/main" id="{ED42CFD5-ADA3-4298-84DB-11B046050385}"/>
              </a:ext>
            </a:extLst>
          </p:cNvPr>
          <p:cNvSpPr txBox="1"/>
          <p:nvPr/>
        </p:nvSpPr>
        <p:spPr>
          <a:xfrm>
            <a:off x="-8656" y="763242"/>
            <a:ext cx="12043636" cy="369332"/>
          </a:xfrm>
          <a:prstGeom prst="rect">
            <a:avLst/>
          </a:prstGeom>
          <a:noFill/>
        </p:spPr>
        <p:txBody>
          <a:bodyPr wrap="square" rtlCol="0">
            <a:spAutoFit/>
          </a:bodyPr>
          <a:lstStyle/>
          <a:p>
            <a:r>
              <a:rPr lang="en-GB" b="1" dirty="0"/>
              <a:t>Male life expectancy, and disability-free life expectancy at birth, by deprivation</a:t>
            </a:r>
            <a:endParaRPr lang="en-GB" dirty="0"/>
          </a:p>
        </p:txBody>
      </p:sp>
    </p:spTree>
    <p:extLst>
      <p:ext uri="{BB962C8B-B14F-4D97-AF65-F5344CB8AC3E}">
        <p14:creationId xmlns:p14="http://schemas.microsoft.com/office/powerpoint/2010/main" val="4118883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334"/>
            <a:ext cx="10515600" cy="1325563"/>
          </a:xfrm>
        </p:spPr>
        <p:txBody>
          <a:bodyPr anchor="t"/>
          <a:lstStyle/>
          <a:p>
            <a:r>
              <a:rPr lang="en-GB" b="1" dirty="0">
                <a:solidFill>
                  <a:srgbClr val="339933"/>
                </a:solidFill>
              </a:rPr>
              <a:t>Some health inequalities are increasing </a:t>
            </a:r>
          </a:p>
        </p:txBody>
      </p:sp>
      <p:pic>
        <p:nvPicPr>
          <p:cNvPr id="4" name="Content Placeholder 3"/>
          <p:cNvPicPr>
            <a:picLocks noGrp="1" noChangeAspect="1"/>
          </p:cNvPicPr>
          <p:nvPr>
            <p:ph idx="1"/>
          </p:nvPr>
        </p:nvPicPr>
        <p:blipFill>
          <a:blip r:embed="rId3"/>
          <a:stretch>
            <a:fillRect/>
          </a:stretch>
        </p:blipFill>
        <p:spPr>
          <a:xfrm>
            <a:off x="599002" y="1065628"/>
            <a:ext cx="10836975" cy="5323760"/>
          </a:xfrm>
          <a:prstGeom prst="rect">
            <a:avLst/>
          </a:prstGeom>
        </p:spPr>
      </p:pic>
      <p:sp>
        <p:nvSpPr>
          <p:cNvPr id="6" name="TextBox 5">
            <a:extLst>
              <a:ext uri="{FF2B5EF4-FFF2-40B4-BE49-F238E27FC236}">
                <a16:creationId xmlns:a16="http://schemas.microsoft.com/office/drawing/2014/main" id="{8D0E219B-9C4E-41A8-8EBD-6C5052FD1FB5}"/>
              </a:ext>
            </a:extLst>
          </p:cNvPr>
          <p:cNvSpPr txBox="1"/>
          <p:nvPr/>
        </p:nvSpPr>
        <p:spPr>
          <a:xfrm>
            <a:off x="0" y="693686"/>
            <a:ext cx="7181850" cy="371942"/>
          </a:xfrm>
          <a:prstGeom prst="rect">
            <a:avLst/>
          </a:prstGeom>
          <a:noFill/>
        </p:spPr>
        <p:txBody>
          <a:bodyPr wrap="square" rtlCol="0">
            <a:spAutoFit/>
          </a:bodyPr>
          <a:lstStyle/>
          <a:p>
            <a:r>
              <a:rPr lang="en-GB" b="1" dirty="0"/>
              <a:t>Gain in life expectancy by sex, 2010-12 to 2016-18</a:t>
            </a:r>
            <a:endParaRPr lang="en-GB" dirty="0"/>
          </a:p>
        </p:txBody>
      </p:sp>
      <p:sp>
        <p:nvSpPr>
          <p:cNvPr id="7" name="TextBox 6"/>
          <p:cNvSpPr txBox="1"/>
          <p:nvPr/>
        </p:nvSpPr>
        <p:spPr>
          <a:xfrm>
            <a:off x="0" y="6550223"/>
            <a:ext cx="12034980" cy="276999"/>
          </a:xfrm>
          <a:prstGeom prst="rect">
            <a:avLst/>
          </a:prstGeom>
          <a:noFill/>
        </p:spPr>
        <p:txBody>
          <a:bodyPr wrap="square" rtlCol="0">
            <a:spAutoFit/>
          </a:bodyPr>
          <a:lstStyle/>
          <a:p>
            <a:r>
              <a:rPr lang="en-GB" sz="1200" dirty="0"/>
              <a:t>Source</a:t>
            </a:r>
            <a:r>
              <a:rPr lang="en-GB" sz="1200" dirty="0" smtClean="0"/>
              <a:t>: Institute of Health Equity (2020) Marmot Review 10 Years On (https</a:t>
            </a:r>
            <a:r>
              <a:rPr lang="en-GB" sz="1200" dirty="0"/>
              <a:t>://</a:t>
            </a:r>
            <a:r>
              <a:rPr lang="en-GB" sz="1200" dirty="0" smtClean="0"/>
              <a:t>www.instituteofhealthequity.org/resources-reports/marmot-review-10-years-on) </a:t>
            </a:r>
            <a:endParaRPr lang="en-GB" sz="1200" dirty="0"/>
          </a:p>
        </p:txBody>
      </p:sp>
    </p:spTree>
    <p:extLst>
      <p:ext uri="{BB962C8B-B14F-4D97-AF65-F5344CB8AC3E}">
        <p14:creationId xmlns:p14="http://schemas.microsoft.com/office/powerpoint/2010/main" val="95101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80" y="63865"/>
            <a:ext cx="11903250" cy="1325563"/>
          </a:xfrm>
        </p:spPr>
        <p:txBody>
          <a:bodyPr anchor="t"/>
          <a:lstStyle/>
          <a:p>
            <a:r>
              <a:rPr lang="en-GB" b="1" dirty="0">
                <a:solidFill>
                  <a:srgbClr val="339933"/>
                </a:solidFill>
              </a:rPr>
              <a:t>COVID-19 has highlighted health inequalities (and may have worsened some)</a:t>
            </a:r>
          </a:p>
        </p:txBody>
      </p:sp>
      <p:pic>
        <p:nvPicPr>
          <p:cNvPr id="5" name="Picture 4">
            <a:extLst>
              <a:ext uri="{FF2B5EF4-FFF2-40B4-BE49-F238E27FC236}">
                <a16:creationId xmlns:a16="http://schemas.microsoft.com/office/drawing/2014/main" id="{DC8053CC-1251-4C55-96A1-4FC71D6F5386}"/>
              </a:ext>
            </a:extLst>
          </p:cNvPr>
          <p:cNvPicPr>
            <a:picLocks noChangeAspect="1"/>
          </p:cNvPicPr>
          <p:nvPr/>
        </p:nvPicPr>
        <p:blipFill>
          <a:blip r:embed="rId3"/>
          <a:stretch>
            <a:fillRect/>
          </a:stretch>
        </p:blipFill>
        <p:spPr>
          <a:xfrm>
            <a:off x="395338" y="2246358"/>
            <a:ext cx="5394225" cy="4246517"/>
          </a:xfrm>
          <a:prstGeom prst="rect">
            <a:avLst/>
          </a:prstGeom>
        </p:spPr>
      </p:pic>
      <p:sp>
        <p:nvSpPr>
          <p:cNvPr id="6" name="TextBox 5">
            <a:extLst>
              <a:ext uri="{FF2B5EF4-FFF2-40B4-BE49-F238E27FC236}">
                <a16:creationId xmlns:a16="http://schemas.microsoft.com/office/drawing/2014/main" id="{7C21AB7E-4A39-4AB8-80BD-220717031FF7}"/>
              </a:ext>
            </a:extLst>
          </p:cNvPr>
          <p:cNvSpPr txBox="1"/>
          <p:nvPr/>
        </p:nvSpPr>
        <p:spPr>
          <a:xfrm>
            <a:off x="395338" y="1323028"/>
            <a:ext cx="5214887" cy="923330"/>
          </a:xfrm>
          <a:prstGeom prst="rect">
            <a:avLst/>
          </a:prstGeom>
          <a:noFill/>
        </p:spPr>
        <p:txBody>
          <a:bodyPr wrap="square" rtlCol="0">
            <a:spAutoFit/>
          </a:bodyPr>
          <a:lstStyle/>
          <a:p>
            <a:r>
              <a:rPr lang="en-US" b="1" dirty="0"/>
              <a:t>Age </a:t>
            </a:r>
            <a:r>
              <a:rPr lang="en-US" b="1" dirty="0" err="1"/>
              <a:t>standardised</a:t>
            </a:r>
            <a:r>
              <a:rPr lang="en-US" b="1" dirty="0"/>
              <a:t> death rates in laboratory confirmed COVID-19 cases by deprivation quintile and sex, as of 13 May 2020, England</a:t>
            </a:r>
            <a:r>
              <a:rPr lang="en-US" sz="1400" b="1" dirty="0"/>
              <a:t>.</a:t>
            </a:r>
            <a:endParaRPr lang="en-GB" sz="1400" b="1" dirty="0"/>
          </a:p>
        </p:txBody>
      </p:sp>
      <p:sp>
        <p:nvSpPr>
          <p:cNvPr id="9" name="Content Placeholder 8">
            <a:extLst>
              <a:ext uri="{FF2B5EF4-FFF2-40B4-BE49-F238E27FC236}">
                <a16:creationId xmlns:a16="http://schemas.microsoft.com/office/drawing/2014/main" id="{6DC62C42-6E34-4C4D-963D-25B7CA6C84E3}"/>
              </a:ext>
            </a:extLst>
          </p:cNvPr>
          <p:cNvSpPr>
            <a:spLocks noGrp="1"/>
          </p:cNvSpPr>
          <p:nvPr>
            <p:ph idx="1"/>
          </p:nvPr>
        </p:nvSpPr>
        <p:spPr>
          <a:xfrm>
            <a:off x="5715000" y="1389428"/>
            <a:ext cx="6081662" cy="4856899"/>
          </a:xfrm>
        </p:spPr>
        <p:txBody>
          <a:bodyPr>
            <a:normAutofit/>
          </a:bodyPr>
          <a:lstStyle/>
          <a:p>
            <a:pPr marL="0" indent="0">
              <a:buNone/>
            </a:pPr>
            <a:r>
              <a:rPr lang="en-GB" dirty="0"/>
              <a:t>Higher risk for COVID-19 death (1):</a:t>
            </a:r>
          </a:p>
          <a:p>
            <a:r>
              <a:rPr lang="en-GB" dirty="0"/>
              <a:t>Older age, male sex, deprivation, comorbidities (including diabetes, severe asthma), Black or South Asian ethnicity</a:t>
            </a:r>
          </a:p>
          <a:p>
            <a:pPr marL="0" indent="0">
              <a:buNone/>
            </a:pPr>
            <a:r>
              <a:rPr lang="en-GB" dirty="0"/>
              <a:t>Evidence of indirect impacts from the pandemic in London (2):</a:t>
            </a:r>
          </a:p>
          <a:p>
            <a:r>
              <a:rPr lang="en-GB" dirty="0"/>
              <a:t>BAME communities, women, young people, shielded populations, vulnerable adults, low income households, people with disabilities</a:t>
            </a:r>
          </a:p>
        </p:txBody>
      </p:sp>
      <p:sp>
        <p:nvSpPr>
          <p:cNvPr id="10" name="TextBox 9">
            <a:extLst>
              <a:ext uri="{FF2B5EF4-FFF2-40B4-BE49-F238E27FC236}">
                <a16:creationId xmlns:a16="http://schemas.microsoft.com/office/drawing/2014/main" id="{DE7E828B-912A-4C26-8295-0804995035B3}"/>
              </a:ext>
            </a:extLst>
          </p:cNvPr>
          <p:cNvSpPr txBox="1"/>
          <p:nvPr/>
        </p:nvSpPr>
        <p:spPr>
          <a:xfrm>
            <a:off x="395338" y="6407184"/>
            <a:ext cx="5112117" cy="523220"/>
          </a:xfrm>
          <a:prstGeom prst="rect">
            <a:avLst/>
          </a:prstGeom>
          <a:noFill/>
        </p:spPr>
        <p:txBody>
          <a:bodyPr wrap="square" rtlCol="0">
            <a:spAutoFit/>
          </a:bodyPr>
          <a:lstStyle/>
          <a:p>
            <a:r>
              <a:rPr lang="en-GB" sz="1400" dirty="0"/>
              <a:t>Source: Public Health England, Disparities in the risks and outcomes of COVID-19 (2020)</a:t>
            </a:r>
          </a:p>
        </p:txBody>
      </p:sp>
      <p:sp>
        <p:nvSpPr>
          <p:cNvPr id="11" name="TextBox 10">
            <a:extLst>
              <a:ext uri="{FF2B5EF4-FFF2-40B4-BE49-F238E27FC236}">
                <a16:creationId xmlns:a16="http://schemas.microsoft.com/office/drawing/2014/main" id="{C2B67437-455F-42E1-A872-6A26D0CD5449}"/>
              </a:ext>
            </a:extLst>
          </p:cNvPr>
          <p:cNvSpPr txBox="1"/>
          <p:nvPr/>
        </p:nvSpPr>
        <p:spPr>
          <a:xfrm>
            <a:off x="5715000" y="6191740"/>
            <a:ext cx="6298030" cy="984885"/>
          </a:xfrm>
          <a:prstGeom prst="rect">
            <a:avLst/>
          </a:prstGeom>
          <a:noFill/>
        </p:spPr>
        <p:txBody>
          <a:bodyPr wrap="square" rtlCol="0">
            <a:spAutoFit/>
          </a:bodyPr>
          <a:lstStyle/>
          <a:p>
            <a:pPr marL="228600" indent="-228600">
              <a:buAutoNum type="arabicPeriod"/>
            </a:pPr>
            <a:r>
              <a:rPr lang="en-GB" sz="800" dirty="0">
                <a:effectLst/>
                <a:latin typeface="Calibri" panose="020F0502020204030204" pitchFamily="34" charset="0"/>
                <a:ea typeface="Calibri" panose="020F0502020204030204" pitchFamily="34" charset="0"/>
                <a:cs typeface="Calibri" panose="020F0502020204030204" pitchFamily="34" charset="0"/>
              </a:rPr>
              <a:t>Williamson EJ, Walker AJ, </a:t>
            </a:r>
            <a:r>
              <a:rPr lang="en-GB" sz="800" dirty="0" err="1">
                <a:effectLst/>
                <a:latin typeface="Calibri" panose="020F0502020204030204" pitchFamily="34" charset="0"/>
                <a:ea typeface="Calibri" panose="020F0502020204030204" pitchFamily="34" charset="0"/>
                <a:cs typeface="Calibri" panose="020F0502020204030204" pitchFamily="34" charset="0"/>
              </a:rPr>
              <a:t>Bhaskaran</a:t>
            </a:r>
            <a:r>
              <a:rPr lang="en-GB" sz="800" dirty="0">
                <a:effectLst/>
                <a:latin typeface="Calibri" panose="020F0502020204030204" pitchFamily="34" charset="0"/>
                <a:ea typeface="Calibri" panose="020F0502020204030204" pitchFamily="34" charset="0"/>
                <a:cs typeface="Calibri" panose="020F0502020204030204" pitchFamily="34" charset="0"/>
              </a:rPr>
              <a:t> K, </a:t>
            </a:r>
            <a:r>
              <a:rPr lang="en-GB" sz="800" i="1" dirty="0">
                <a:effectLst/>
                <a:latin typeface="Calibri" panose="020F0502020204030204" pitchFamily="34" charset="0"/>
                <a:ea typeface="Calibri" panose="020F0502020204030204" pitchFamily="34" charset="0"/>
                <a:cs typeface="Calibri" panose="020F0502020204030204" pitchFamily="34" charset="0"/>
              </a:rPr>
              <a:t>et al.</a:t>
            </a:r>
            <a:r>
              <a:rPr lang="en-GB" sz="800" dirty="0">
                <a:effectLst/>
                <a:latin typeface="Calibri" panose="020F0502020204030204" pitchFamily="34" charset="0"/>
                <a:ea typeface="Calibri" panose="020F0502020204030204" pitchFamily="34" charset="0"/>
                <a:cs typeface="Calibri" panose="020F0502020204030204" pitchFamily="34" charset="0"/>
              </a:rPr>
              <a:t> Factors associated with COVID-19-related death using </a:t>
            </a:r>
            <a:r>
              <a:rPr lang="en-GB" sz="800" dirty="0" err="1">
                <a:effectLst/>
                <a:latin typeface="Calibri" panose="020F0502020204030204" pitchFamily="34" charset="0"/>
                <a:ea typeface="Calibri" panose="020F0502020204030204" pitchFamily="34" charset="0"/>
                <a:cs typeface="Calibri" panose="020F0502020204030204" pitchFamily="34" charset="0"/>
              </a:rPr>
              <a:t>OpenSAFELY</a:t>
            </a:r>
            <a:r>
              <a:rPr lang="en-GB" sz="800" dirty="0">
                <a:effectLst/>
                <a:latin typeface="Calibri" panose="020F0502020204030204" pitchFamily="34" charset="0"/>
                <a:ea typeface="Calibri" panose="020F0502020204030204" pitchFamily="34" charset="0"/>
                <a:cs typeface="Calibri" panose="020F0502020204030204" pitchFamily="34" charset="0"/>
              </a:rPr>
              <a:t>. </a:t>
            </a:r>
            <a:r>
              <a:rPr lang="en-GB" sz="800" i="1" dirty="0">
                <a:effectLst/>
                <a:latin typeface="Calibri" panose="020F0502020204030204" pitchFamily="34" charset="0"/>
                <a:ea typeface="Calibri" panose="020F0502020204030204" pitchFamily="34" charset="0"/>
                <a:cs typeface="Calibri" panose="020F0502020204030204" pitchFamily="34" charset="0"/>
              </a:rPr>
              <a:t>Nature</a:t>
            </a:r>
            <a:r>
              <a:rPr lang="en-GB" sz="800" dirty="0">
                <a:effectLst/>
                <a:latin typeface="Calibri" panose="020F0502020204030204" pitchFamily="34" charset="0"/>
                <a:ea typeface="Calibri" panose="020F0502020204030204" pitchFamily="34" charset="0"/>
                <a:cs typeface="Calibri" panose="020F0502020204030204" pitchFamily="34" charset="0"/>
              </a:rPr>
              <a:t> 2020;</a:t>
            </a:r>
            <a:r>
              <a:rPr lang="en-GB" sz="800" b="1" dirty="0">
                <a:effectLst/>
                <a:latin typeface="Calibri" panose="020F0502020204030204" pitchFamily="34" charset="0"/>
                <a:ea typeface="Calibri" panose="020F0502020204030204" pitchFamily="34" charset="0"/>
                <a:cs typeface="Calibri" panose="020F0502020204030204" pitchFamily="34" charset="0"/>
              </a:rPr>
              <a:t>584</a:t>
            </a:r>
            <a:r>
              <a:rPr lang="en-GB" sz="800" dirty="0">
                <a:effectLst/>
                <a:latin typeface="Calibri" panose="020F0502020204030204" pitchFamily="34" charset="0"/>
                <a:ea typeface="Calibri" panose="020F0502020204030204" pitchFamily="34" charset="0"/>
                <a:cs typeface="Calibri" panose="020F0502020204030204" pitchFamily="34" charset="0"/>
              </a:rPr>
              <a:t>:430–6. doi:10.1038/s41586-020-2521-4</a:t>
            </a:r>
          </a:p>
          <a:p>
            <a:pPr marL="228600" indent="-228600">
              <a:buAutoNum type="arabicPeriod"/>
            </a:pPr>
            <a:r>
              <a:rPr lang="en-US" sz="800" dirty="0">
                <a:effectLst/>
                <a:latin typeface="Calibri" panose="020F0502020204030204" pitchFamily="34" charset="0"/>
                <a:ea typeface="Calibri" panose="020F0502020204030204" pitchFamily="34" charset="0"/>
                <a:cs typeface="Calibri" panose="020F0502020204030204" pitchFamily="34" charset="0"/>
              </a:rPr>
              <a:t>Hobart V, </a:t>
            </a:r>
            <a:r>
              <a:rPr lang="en-US" sz="800" dirty="0" err="1">
                <a:effectLst/>
                <a:latin typeface="Calibri" panose="020F0502020204030204" pitchFamily="34" charset="0"/>
                <a:ea typeface="Calibri" panose="020F0502020204030204" pitchFamily="34" charset="0"/>
                <a:cs typeface="Calibri" panose="020F0502020204030204" pitchFamily="34" charset="0"/>
              </a:rPr>
              <a:t>Zeuner</a:t>
            </a:r>
            <a:r>
              <a:rPr lang="en-US" sz="800" dirty="0">
                <a:effectLst/>
                <a:latin typeface="Calibri" panose="020F0502020204030204" pitchFamily="34" charset="0"/>
                <a:ea typeface="Calibri" panose="020F0502020204030204" pitchFamily="34" charset="0"/>
                <a:cs typeface="Calibri" panose="020F0502020204030204" pitchFamily="34" charset="0"/>
              </a:rPr>
              <a:t> D, Whiteman S, et al. Wider impacts of the COVID-19 pandemic and recovery of population health outcomes for London - London Datastore. 2020.https://data.london.gov.uk/dataset/wider-impacts-covid-19-recovery-of-health-outcomes (accessed 25 May 2021).</a:t>
            </a:r>
            <a:endParaRPr lang="en-GB" sz="800" dirty="0">
              <a:effectLst/>
              <a:latin typeface="Calibri" panose="020F0502020204030204" pitchFamily="34" charset="0"/>
              <a:ea typeface="Calibri" panose="020F0502020204030204" pitchFamily="34" charset="0"/>
              <a:cs typeface="Calibri" panose="020F0502020204030204" pitchFamily="34" charset="0"/>
            </a:endParaRPr>
          </a:p>
          <a:p>
            <a:pPr marL="228600" indent="-228600">
              <a:buAutoNum type="arabicPeriod"/>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379885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399FA-9E85-4A3B-9B54-D7D7FFA6F9BB}"/>
              </a:ext>
            </a:extLst>
          </p:cNvPr>
          <p:cNvSpPr>
            <a:spLocks noGrp="1"/>
          </p:cNvSpPr>
          <p:nvPr>
            <p:ph type="title"/>
          </p:nvPr>
        </p:nvSpPr>
        <p:spPr/>
        <p:txBody>
          <a:bodyPr/>
          <a:lstStyle/>
          <a:p>
            <a:r>
              <a:rPr lang="en-GB" dirty="0">
                <a:solidFill>
                  <a:srgbClr val="339933"/>
                </a:solidFill>
              </a:rPr>
              <a:t>Understanding and addressing the causes of health inequalities</a:t>
            </a:r>
          </a:p>
        </p:txBody>
      </p:sp>
      <p:sp>
        <p:nvSpPr>
          <p:cNvPr id="3" name="Text Placeholder 2">
            <a:extLst>
              <a:ext uri="{FF2B5EF4-FFF2-40B4-BE49-F238E27FC236}">
                <a16:creationId xmlns:a16="http://schemas.microsoft.com/office/drawing/2014/main" id="{F9376D3A-2525-479F-B810-D9B91AC15B3C}"/>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32600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5D385-B934-4648-8794-57ED044013B7}"/>
              </a:ext>
            </a:extLst>
          </p:cNvPr>
          <p:cNvSpPr>
            <a:spLocks noGrp="1"/>
          </p:cNvSpPr>
          <p:nvPr>
            <p:ph type="title"/>
          </p:nvPr>
        </p:nvSpPr>
        <p:spPr>
          <a:xfrm>
            <a:off x="0" y="0"/>
            <a:ext cx="10515600" cy="1325563"/>
          </a:xfrm>
        </p:spPr>
        <p:txBody>
          <a:bodyPr anchor="t"/>
          <a:lstStyle/>
          <a:p>
            <a:r>
              <a:rPr lang="en-US" b="1" dirty="0">
                <a:solidFill>
                  <a:srgbClr val="339933"/>
                </a:solidFill>
              </a:rPr>
              <a:t>What causes health inequalities?</a:t>
            </a:r>
            <a:endParaRPr lang="en-GB" b="1" dirty="0">
              <a:solidFill>
                <a:srgbClr val="339933"/>
              </a:solidFill>
            </a:endParaRPr>
          </a:p>
        </p:txBody>
      </p:sp>
      <p:pic>
        <p:nvPicPr>
          <p:cNvPr id="5" name="Content Placeholder 4">
            <a:extLst>
              <a:ext uri="{FF2B5EF4-FFF2-40B4-BE49-F238E27FC236}">
                <a16:creationId xmlns:a16="http://schemas.microsoft.com/office/drawing/2014/main" id="{E9394AAE-4B19-4538-8189-CDF8924C0B43}"/>
              </a:ext>
            </a:extLst>
          </p:cNvPr>
          <p:cNvPicPr>
            <a:picLocks noGrp="1" noChangeAspect="1"/>
          </p:cNvPicPr>
          <p:nvPr>
            <p:ph idx="1"/>
          </p:nvPr>
        </p:nvPicPr>
        <p:blipFill>
          <a:blip r:embed="rId3"/>
          <a:stretch>
            <a:fillRect/>
          </a:stretch>
        </p:blipFill>
        <p:spPr>
          <a:xfrm>
            <a:off x="351060" y="1429360"/>
            <a:ext cx="6769251" cy="4752365"/>
          </a:xfrm>
        </p:spPr>
      </p:pic>
      <p:pic>
        <p:nvPicPr>
          <p:cNvPr id="6" name="Picture 5">
            <a:extLst>
              <a:ext uri="{FF2B5EF4-FFF2-40B4-BE49-F238E27FC236}">
                <a16:creationId xmlns:a16="http://schemas.microsoft.com/office/drawing/2014/main" id="{1FC7929A-56C7-44DF-A4BE-7902F97B8850}"/>
              </a:ext>
            </a:extLst>
          </p:cNvPr>
          <p:cNvPicPr>
            <a:picLocks noChangeAspect="1"/>
          </p:cNvPicPr>
          <p:nvPr/>
        </p:nvPicPr>
        <p:blipFill>
          <a:blip r:embed="rId4"/>
          <a:stretch>
            <a:fillRect/>
          </a:stretch>
        </p:blipFill>
        <p:spPr>
          <a:xfrm>
            <a:off x="7066334" y="1429360"/>
            <a:ext cx="4606857" cy="5082565"/>
          </a:xfrm>
          <a:prstGeom prst="rect">
            <a:avLst/>
          </a:prstGeom>
        </p:spPr>
      </p:pic>
      <p:sp>
        <p:nvSpPr>
          <p:cNvPr id="7" name="TextBox 6">
            <a:extLst>
              <a:ext uri="{FF2B5EF4-FFF2-40B4-BE49-F238E27FC236}">
                <a16:creationId xmlns:a16="http://schemas.microsoft.com/office/drawing/2014/main" id="{28C52C9E-17F3-40F7-950F-14CB66F97708}"/>
              </a:ext>
            </a:extLst>
          </p:cNvPr>
          <p:cNvSpPr txBox="1"/>
          <p:nvPr/>
        </p:nvSpPr>
        <p:spPr>
          <a:xfrm>
            <a:off x="7256834" y="6511925"/>
            <a:ext cx="4747098" cy="369332"/>
          </a:xfrm>
          <a:prstGeom prst="rect">
            <a:avLst/>
          </a:prstGeom>
          <a:noFill/>
        </p:spPr>
        <p:txBody>
          <a:bodyPr wrap="square" rtlCol="0">
            <a:spAutoFit/>
          </a:bodyPr>
          <a:lstStyle/>
          <a:p>
            <a:r>
              <a:rPr lang="en-US" dirty="0"/>
              <a:t>Source: NHS Right Care (2018)</a:t>
            </a:r>
            <a:endParaRPr lang="en-GB" dirty="0"/>
          </a:p>
        </p:txBody>
      </p:sp>
    </p:spTree>
    <p:extLst>
      <p:ext uri="{BB962C8B-B14F-4D97-AF65-F5344CB8AC3E}">
        <p14:creationId xmlns:p14="http://schemas.microsoft.com/office/powerpoint/2010/main" val="271172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
      <a:dk1>
        <a:srgbClr val="000000"/>
      </a:dk1>
      <a:lt1>
        <a:srgbClr val="99FF66"/>
      </a:lt1>
      <a:dk2>
        <a:srgbClr val="003399"/>
      </a:dk2>
      <a:lt2>
        <a:srgbClr val="666633"/>
      </a:lt2>
      <a:accent1>
        <a:srgbClr val="339933"/>
      </a:accent1>
      <a:accent2>
        <a:srgbClr val="800000"/>
      </a:accent2>
      <a:accent3>
        <a:srgbClr val="CAFFB8"/>
      </a:accent3>
      <a:accent4>
        <a:srgbClr val="000000"/>
      </a:accent4>
      <a:accent5>
        <a:srgbClr val="ADCAAD"/>
      </a:accent5>
      <a:accent6>
        <a:srgbClr val="730000"/>
      </a:accent6>
      <a:hlink>
        <a:srgbClr val="0033CC"/>
      </a:hlink>
      <a:folHlink>
        <a:srgbClr val="FFCC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46425D3E6B4A40A74FF41B1ACCE891" ma:contentTypeVersion="9" ma:contentTypeDescription="Create a new document." ma:contentTypeScope="" ma:versionID="fbaaf656f83e8fe9f2fc6a9ab8a77a80">
  <xsd:schema xmlns:xsd="http://www.w3.org/2001/XMLSchema" xmlns:xs="http://www.w3.org/2001/XMLSchema" xmlns:p="http://schemas.microsoft.com/office/2006/metadata/properties" xmlns:ns1="http://schemas.microsoft.com/sharepoint/v3" xmlns:ns3="67aec4f8-6a2f-406c-88cf-f79f0c1a7d18" xmlns:ns4="f2865add-7c5f-459d-bfc4-761f10fbf7a0" targetNamespace="http://schemas.microsoft.com/office/2006/metadata/properties" ma:root="true" ma:fieldsID="3eff301800f95ab379cce30941163969" ns1:_="" ns3:_="" ns4:_="">
    <xsd:import namespace="http://schemas.microsoft.com/sharepoint/v3"/>
    <xsd:import namespace="67aec4f8-6a2f-406c-88cf-f79f0c1a7d18"/>
    <xsd:import namespace="f2865add-7c5f-459d-bfc4-761f10fbf7a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aec4f8-6a2f-406c-88cf-f79f0c1a7d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865add-7c5f-459d-bfc4-761f10fbf7a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6F0FA4-F98A-4703-9270-57DAED7D3F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7aec4f8-6a2f-406c-88cf-f79f0c1a7d18"/>
    <ds:schemaRef ds:uri="f2865add-7c5f-459d-bfc4-761f10fbf7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D24D84-FBB7-4346-84F7-262AAD0F6757}">
  <ds:schemaRefs>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f2865add-7c5f-459d-bfc4-761f10fbf7a0"/>
    <ds:schemaRef ds:uri="http://purl.org/dc/terms/"/>
    <ds:schemaRef ds:uri="67aec4f8-6a2f-406c-88cf-f79f0c1a7d18"/>
    <ds:schemaRef ds:uri="http://schemas.microsoft.com/sharepoint/v3"/>
    <ds:schemaRef ds:uri="http://www.w3.org/XML/1998/namespace"/>
  </ds:schemaRefs>
</ds:datastoreItem>
</file>

<file path=customXml/itemProps3.xml><?xml version="1.0" encoding="utf-8"?>
<ds:datastoreItem xmlns:ds="http://schemas.openxmlformats.org/officeDocument/2006/customXml" ds:itemID="{A8B829D8-A8BA-4EEF-8649-E18B4DEEA4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1166</TotalTime>
  <Words>1855</Words>
  <Application>Microsoft Office PowerPoint</Application>
  <PresentationFormat>Widescreen</PresentationFormat>
  <Paragraphs>191</Paragraphs>
  <Slides>27</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Calibri Light</vt:lpstr>
      <vt:lpstr>Times New Roman</vt:lpstr>
      <vt:lpstr>office theme</vt:lpstr>
      <vt:lpstr>Default Theme</vt:lpstr>
      <vt:lpstr>Primary care and health inequalities</vt:lpstr>
      <vt:lpstr>Learning objectives</vt:lpstr>
      <vt:lpstr>Session plan</vt:lpstr>
      <vt:lpstr>What are health inequalities?</vt:lpstr>
      <vt:lpstr>There is a gradient in health outcomes </vt:lpstr>
      <vt:lpstr>Some health inequalities are increasing </vt:lpstr>
      <vt:lpstr>COVID-19 has highlighted health inequalities (and may have worsened some)</vt:lpstr>
      <vt:lpstr>Understanding and addressing the causes of health inequalities</vt:lpstr>
      <vt:lpstr>What causes health inequalities?</vt:lpstr>
      <vt:lpstr>A population health approach to reducing inequalities</vt:lpstr>
      <vt:lpstr>The role of healthcare in reducing health inequalities </vt:lpstr>
      <vt:lpstr>What is the role of healthcare in health inequalities?</vt:lpstr>
      <vt:lpstr>Inequalities in healthcare services</vt:lpstr>
      <vt:lpstr>Inequalities in primary care</vt:lpstr>
      <vt:lpstr>Why is primary care important for health inequalities?</vt:lpstr>
      <vt:lpstr>How might primary care providers reduce health inequalities? </vt:lpstr>
      <vt:lpstr>Consider short, medium and long term impact</vt:lpstr>
      <vt:lpstr>Act at population level</vt:lpstr>
      <vt:lpstr>Discussion: what could be the role of primary care in reducing health inequalities?</vt:lpstr>
      <vt:lpstr>Primary care and health inequalities at ELFT</vt:lpstr>
      <vt:lpstr>PowerPoint Presentation</vt:lpstr>
      <vt:lpstr>PowerPoint Presentation</vt:lpstr>
      <vt:lpstr>PowerPoint Presentation</vt:lpstr>
      <vt:lpstr>ELFT practice populations</vt:lpstr>
      <vt:lpstr>Health in ELFT practices: cancer</vt:lpstr>
      <vt:lpstr>Health in ELFT practices: mental health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Humphreys Emily</dc:creator>
  <cp:lastModifiedBy>Emily Humphreys</cp:lastModifiedBy>
  <cp:revision>34</cp:revision>
  <dcterms:created xsi:type="dcterms:W3CDTF">2021-05-19T10:44:46Z</dcterms:created>
  <dcterms:modified xsi:type="dcterms:W3CDTF">2021-07-16T11:59:48Z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0x0101006046425D3E6B4A40A74FF41B1ACCE891</vt:lpwstr>
  </property>
</Properties>
</file>