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theme/themeOverride4.xml" ContentType="application/vnd.openxmlformats-officedocument.themeOverride+xml"/>
  <Override PartName="/ppt/notesSlides/notesSlide8.xml" ContentType="application/vnd.openxmlformats-officedocument.presentationml.notesSlide+xml"/>
  <Override PartName="/ppt/theme/themeOverride5.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76" r:id="rId5"/>
    <p:sldMasterId id="2147483688" r:id="rId6"/>
    <p:sldMasterId id="2147483758" r:id="rId7"/>
    <p:sldMasterId id="2147483778" r:id="rId8"/>
    <p:sldMasterId id="2147483810" r:id="rId9"/>
  </p:sldMasterIdLst>
  <p:notesMasterIdLst>
    <p:notesMasterId r:id="rId57"/>
  </p:notesMasterIdLst>
  <p:handoutMasterIdLst>
    <p:handoutMasterId r:id="rId58"/>
  </p:handoutMasterIdLst>
  <p:sldIdLst>
    <p:sldId id="498" r:id="rId10"/>
    <p:sldId id="258" r:id="rId11"/>
    <p:sldId id="508" r:id="rId12"/>
    <p:sldId id="529" r:id="rId13"/>
    <p:sldId id="530" r:id="rId14"/>
    <p:sldId id="504" r:id="rId15"/>
    <p:sldId id="507" r:id="rId16"/>
    <p:sldId id="398" r:id="rId17"/>
    <p:sldId id="379" r:id="rId18"/>
    <p:sldId id="681" r:id="rId19"/>
    <p:sldId id="685" r:id="rId20"/>
    <p:sldId id="683" r:id="rId21"/>
    <p:sldId id="687" r:id="rId22"/>
    <p:sldId id="923" r:id="rId23"/>
    <p:sldId id="896" r:id="rId24"/>
    <p:sldId id="684" r:id="rId25"/>
    <p:sldId id="897" r:id="rId26"/>
    <p:sldId id="898" r:id="rId27"/>
    <p:sldId id="899" r:id="rId28"/>
    <p:sldId id="900" r:id="rId29"/>
    <p:sldId id="901" r:id="rId30"/>
    <p:sldId id="902" r:id="rId31"/>
    <p:sldId id="903" r:id="rId32"/>
    <p:sldId id="927" r:id="rId33"/>
    <p:sldId id="928" r:id="rId34"/>
    <p:sldId id="905" r:id="rId35"/>
    <p:sldId id="904" r:id="rId36"/>
    <p:sldId id="906" r:id="rId37"/>
    <p:sldId id="907" r:id="rId38"/>
    <p:sldId id="908" r:id="rId39"/>
    <p:sldId id="911" r:id="rId40"/>
    <p:sldId id="909" r:id="rId41"/>
    <p:sldId id="910" r:id="rId42"/>
    <p:sldId id="912" r:id="rId43"/>
    <p:sldId id="913" r:id="rId44"/>
    <p:sldId id="914" r:id="rId45"/>
    <p:sldId id="915" r:id="rId46"/>
    <p:sldId id="916" r:id="rId47"/>
    <p:sldId id="917" r:id="rId48"/>
    <p:sldId id="924" r:id="rId49"/>
    <p:sldId id="925" r:id="rId50"/>
    <p:sldId id="920" r:id="rId51"/>
    <p:sldId id="926" r:id="rId52"/>
    <p:sldId id="919" r:id="rId53"/>
    <p:sldId id="921" r:id="rId54"/>
    <p:sldId id="922" r:id="rId55"/>
    <p:sldId id="505" r:id="rId56"/>
  </p:sldIdLst>
  <p:sldSz cx="9144000" cy="6858000" type="screen4x3"/>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3" userDrawn="1">
          <p15:clr>
            <a:srgbClr val="A4A3A4"/>
          </p15:clr>
        </p15:guide>
        <p15:guide id="2" pos="216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SLIN, Mairead (EAST LONDON NHS FOUNDATION TRUST)" initials="HM(LNFT" lastIdx="1" clrIdx="0">
    <p:extLst>
      <p:ext uri="{19B8F6BF-5375-455C-9EA6-DF929625EA0E}">
        <p15:presenceInfo xmlns:p15="http://schemas.microsoft.com/office/powerpoint/2012/main" userId="HESLIN, Mairead (EAST LONDON NHS FOUNDATION TRUS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079D2E-2CAF-4381-8CC9-2B7BF17AF156}" v="84" dt="2021-07-08T09:03:42.15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70" autoAdjust="0"/>
    <p:restoredTop sz="83316" autoAdjust="0"/>
  </p:normalViewPr>
  <p:slideViewPr>
    <p:cSldViewPr>
      <p:cViewPr varScale="1">
        <p:scale>
          <a:sx n="90" d="100"/>
          <a:sy n="90" d="100"/>
        </p:scale>
        <p:origin x="2016" y="66"/>
      </p:cViewPr>
      <p:guideLst>
        <p:guide orient="horz" pos="2160"/>
        <p:guide pos="2880"/>
      </p:guideLst>
    </p:cSldViewPr>
  </p:slideViewPr>
  <p:outlineViewPr>
    <p:cViewPr>
      <p:scale>
        <a:sx n="33" d="100"/>
        <a:sy n="33" d="100"/>
      </p:scale>
      <p:origin x="0" y="-20256"/>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81" d="100"/>
          <a:sy n="81" d="100"/>
        </p:scale>
        <p:origin x="-3240" y="-84"/>
      </p:cViewPr>
      <p:guideLst>
        <p:guide orient="horz" pos="3133"/>
        <p:guide pos="216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commentAuthors" Target="commentAuthor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OKINA, Olga (EAST LONDON NHS FOUNDATION TRUST)" userId="de74bfb1-40ee-4ec7-a6d6-1cd2c896245e" providerId="ADAL" clId="{D2079D2E-2CAF-4381-8CC9-2B7BF17AF156}"/>
    <pc:docChg chg="undo custSel modSld">
      <pc:chgData name="OSOKINA, Olga (EAST LONDON NHS FOUNDATION TRUST)" userId="de74bfb1-40ee-4ec7-a6d6-1cd2c896245e" providerId="ADAL" clId="{D2079D2E-2CAF-4381-8CC9-2B7BF17AF156}" dt="2021-07-08T09:03:42.153" v="389" actId="1076"/>
      <pc:docMkLst>
        <pc:docMk/>
      </pc:docMkLst>
      <pc:sldChg chg="modSp mod">
        <pc:chgData name="OSOKINA, Olga (EAST LONDON NHS FOUNDATION TRUST)" userId="de74bfb1-40ee-4ec7-a6d6-1cd2c896245e" providerId="ADAL" clId="{D2079D2E-2CAF-4381-8CC9-2B7BF17AF156}" dt="2021-07-08T08:44:01.070" v="31" actId="122"/>
        <pc:sldMkLst>
          <pc:docMk/>
          <pc:sldMk cId="2224147614" sldId="258"/>
        </pc:sldMkLst>
        <pc:spChg chg="mod">
          <ac:chgData name="OSOKINA, Olga (EAST LONDON NHS FOUNDATION TRUST)" userId="de74bfb1-40ee-4ec7-a6d6-1cd2c896245e" providerId="ADAL" clId="{D2079D2E-2CAF-4381-8CC9-2B7BF17AF156}" dt="2021-07-08T08:44:01.070" v="31" actId="122"/>
          <ac:spMkLst>
            <pc:docMk/>
            <pc:sldMk cId="2224147614" sldId="258"/>
            <ac:spMk id="2" creationId="{00000000-0000-0000-0000-000000000000}"/>
          </ac:spMkLst>
        </pc:spChg>
      </pc:sldChg>
      <pc:sldChg chg="modSp mod">
        <pc:chgData name="OSOKINA, Olga (EAST LONDON NHS FOUNDATION TRUST)" userId="de74bfb1-40ee-4ec7-a6d6-1cd2c896245e" providerId="ADAL" clId="{D2079D2E-2CAF-4381-8CC9-2B7BF17AF156}" dt="2021-07-08T08:46:28.204" v="104" actId="14100"/>
        <pc:sldMkLst>
          <pc:docMk/>
          <pc:sldMk cId="3137730099" sldId="379"/>
        </pc:sldMkLst>
        <pc:spChg chg="mod">
          <ac:chgData name="OSOKINA, Olga (EAST LONDON NHS FOUNDATION TRUST)" userId="de74bfb1-40ee-4ec7-a6d6-1cd2c896245e" providerId="ADAL" clId="{D2079D2E-2CAF-4381-8CC9-2B7BF17AF156}" dt="2021-07-08T08:46:28.204" v="104" actId="14100"/>
          <ac:spMkLst>
            <pc:docMk/>
            <pc:sldMk cId="3137730099" sldId="379"/>
            <ac:spMk id="3" creationId="{4E635F9A-A8D7-47DD-AFBE-A678E2027035}"/>
          </ac:spMkLst>
        </pc:spChg>
        <pc:picChg chg="mod">
          <ac:chgData name="OSOKINA, Olga (EAST LONDON NHS FOUNDATION TRUST)" userId="de74bfb1-40ee-4ec7-a6d6-1cd2c896245e" providerId="ADAL" clId="{D2079D2E-2CAF-4381-8CC9-2B7BF17AF156}" dt="2021-07-08T08:46:21.829" v="102" actId="1076"/>
          <ac:picMkLst>
            <pc:docMk/>
            <pc:sldMk cId="3137730099" sldId="379"/>
            <ac:picMk id="8" creationId="{3C427DA9-2CE8-4FA1-97AA-417331B1BE0E}"/>
          </ac:picMkLst>
        </pc:picChg>
      </pc:sldChg>
      <pc:sldChg chg="modSp mod modNotesTx">
        <pc:chgData name="OSOKINA, Olga (EAST LONDON NHS FOUNDATION TRUST)" userId="de74bfb1-40ee-4ec7-a6d6-1cd2c896245e" providerId="ADAL" clId="{D2079D2E-2CAF-4381-8CC9-2B7BF17AF156}" dt="2021-07-08T08:46:12.687" v="100" actId="20577"/>
        <pc:sldMkLst>
          <pc:docMk/>
          <pc:sldMk cId="2222788580" sldId="398"/>
        </pc:sldMkLst>
        <pc:spChg chg="mod">
          <ac:chgData name="OSOKINA, Olga (EAST LONDON NHS FOUNDATION TRUST)" userId="de74bfb1-40ee-4ec7-a6d6-1cd2c896245e" providerId="ADAL" clId="{D2079D2E-2CAF-4381-8CC9-2B7BF17AF156}" dt="2021-07-08T08:45:15.337" v="42" actId="27636"/>
          <ac:spMkLst>
            <pc:docMk/>
            <pc:sldMk cId="2222788580" sldId="398"/>
            <ac:spMk id="2" creationId="{00000000-0000-0000-0000-000000000000}"/>
          </ac:spMkLst>
        </pc:spChg>
        <pc:spChg chg="mod">
          <ac:chgData name="OSOKINA, Olga (EAST LONDON NHS FOUNDATION TRUST)" userId="de74bfb1-40ee-4ec7-a6d6-1cd2c896245e" providerId="ADAL" clId="{D2079D2E-2CAF-4381-8CC9-2B7BF17AF156}" dt="2021-07-08T08:46:12.687" v="100" actId="20577"/>
          <ac:spMkLst>
            <pc:docMk/>
            <pc:sldMk cId="2222788580" sldId="398"/>
            <ac:spMk id="7" creationId="{64CC262E-E8FA-4673-9392-90DFACE0F2F0}"/>
          </ac:spMkLst>
        </pc:spChg>
        <pc:picChg chg="mod">
          <ac:chgData name="OSOKINA, Olga (EAST LONDON NHS FOUNDATION TRUST)" userId="de74bfb1-40ee-4ec7-a6d6-1cd2c896245e" providerId="ADAL" clId="{D2079D2E-2CAF-4381-8CC9-2B7BF17AF156}" dt="2021-07-08T08:45:47.420" v="79" actId="1076"/>
          <ac:picMkLst>
            <pc:docMk/>
            <pc:sldMk cId="2222788580" sldId="398"/>
            <ac:picMk id="5126" creationId="{94C17038-7B50-4E1E-AAAA-D787E5361904}"/>
          </ac:picMkLst>
        </pc:picChg>
      </pc:sldChg>
      <pc:sldChg chg="modSp mod">
        <pc:chgData name="OSOKINA, Olga (EAST LONDON NHS FOUNDATION TRUST)" userId="de74bfb1-40ee-4ec7-a6d6-1cd2c896245e" providerId="ADAL" clId="{D2079D2E-2CAF-4381-8CC9-2B7BF17AF156}" dt="2021-07-08T09:01:03" v="378" actId="1076"/>
        <pc:sldMkLst>
          <pc:docMk/>
          <pc:sldMk cId="147104452" sldId="498"/>
        </pc:sldMkLst>
        <pc:spChg chg="mod">
          <ac:chgData name="OSOKINA, Olga (EAST LONDON NHS FOUNDATION TRUST)" userId="de74bfb1-40ee-4ec7-a6d6-1cd2c896245e" providerId="ADAL" clId="{D2079D2E-2CAF-4381-8CC9-2B7BF17AF156}" dt="2021-07-08T08:43:29.387" v="22" actId="20577"/>
          <ac:spMkLst>
            <pc:docMk/>
            <pc:sldMk cId="147104452" sldId="498"/>
            <ac:spMk id="5" creationId="{DF00599D-0DBA-41B2-9775-08C52D91A229}"/>
          </ac:spMkLst>
        </pc:spChg>
        <pc:spChg chg="mod">
          <ac:chgData name="OSOKINA, Olga (EAST LONDON NHS FOUNDATION TRUST)" userId="de74bfb1-40ee-4ec7-a6d6-1cd2c896245e" providerId="ADAL" clId="{D2079D2E-2CAF-4381-8CC9-2B7BF17AF156}" dt="2021-07-08T09:01:00.933" v="377" actId="1076"/>
          <ac:spMkLst>
            <pc:docMk/>
            <pc:sldMk cId="147104452" sldId="498"/>
            <ac:spMk id="9" creationId="{06362939-54AF-4A9C-B861-6BD049C7A0D1}"/>
          </ac:spMkLst>
        </pc:spChg>
        <pc:picChg chg="mod">
          <ac:chgData name="OSOKINA, Olga (EAST LONDON NHS FOUNDATION TRUST)" userId="de74bfb1-40ee-4ec7-a6d6-1cd2c896245e" providerId="ADAL" clId="{D2079D2E-2CAF-4381-8CC9-2B7BF17AF156}" dt="2021-07-08T09:01:03" v="378" actId="1076"/>
          <ac:picMkLst>
            <pc:docMk/>
            <pc:sldMk cId="147104452" sldId="498"/>
            <ac:picMk id="4" creationId="{6A3F976E-D0F9-4561-98C2-D422938CB425}"/>
          </ac:picMkLst>
        </pc:picChg>
      </pc:sldChg>
      <pc:sldChg chg="delSp modSp mod">
        <pc:chgData name="OSOKINA, Olga (EAST LONDON NHS FOUNDATION TRUST)" userId="de74bfb1-40ee-4ec7-a6d6-1cd2c896245e" providerId="ADAL" clId="{D2079D2E-2CAF-4381-8CC9-2B7BF17AF156}" dt="2021-07-08T08:44:48.723" v="36" actId="1076"/>
        <pc:sldMkLst>
          <pc:docMk/>
          <pc:sldMk cId="876405188" sldId="504"/>
        </pc:sldMkLst>
        <pc:spChg chg="del">
          <ac:chgData name="OSOKINA, Olga (EAST LONDON NHS FOUNDATION TRUST)" userId="de74bfb1-40ee-4ec7-a6d6-1cd2c896245e" providerId="ADAL" clId="{D2079D2E-2CAF-4381-8CC9-2B7BF17AF156}" dt="2021-07-08T08:44:44.703" v="35" actId="478"/>
          <ac:spMkLst>
            <pc:docMk/>
            <pc:sldMk cId="876405188" sldId="504"/>
            <ac:spMk id="6" creationId="{3D348DDB-6D4B-40CB-8B06-9EF812A2F5B5}"/>
          </ac:spMkLst>
        </pc:spChg>
        <pc:picChg chg="mod">
          <ac:chgData name="OSOKINA, Olga (EAST LONDON NHS FOUNDATION TRUST)" userId="de74bfb1-40ee-4ec7-a6d6-1cd2c896245e" providerId="ADAL" clId="{D2079D2E-2CAF-4381-8CC9-2B7BF17AF156}" dt="2021-07-08T08:44:48.723" v="36" actId="1076"/>
          <ac:picMkLst>
            <pc:docMk/>
            <pc:sldMk cId="876405188" sldId="504"/>
            <ac:picMk id="5" creationId="{FD20E87A-43FF-432B-BA0D-36A61F015FE2}"/>
          </ac:picMkLst>
        </pc:picChg>
      </pc:sldChg>
      <pc:sldChg chg="modSp mod">
        <pc:chgData name="OSOKINA, Olga (EAST LONDON NHS FOUNDATION TRUST)" userId="de74bfb1-40ee-4ec7-a6d6-1cd2c896245e" providerId="ADAL" clId="{D2079D2E-2CAF-4381-8CC9-2B7BF17AF156}" dt="2021-07-08T08:59:53.749" v="368" actId="1076"/>
        <pc:sldMkLst>
          <pc:docMk/>
          <pc:sldMk cId="2155999976" sldId="505"/>
        </pc:sldMkLst>
        <pc:spChg chg="mod">
          <ac:chgData name="OSOKINA, Olga (EAST LONDON NHS FOUNDATION TRUST)" userId="de74bfb1-40ee-4ec7-a6d6-1cd2c896245e" providerId="ADAL" clId="{D2079D2E-2CAF-4381-8CC9-2B7BF17AF156}" dt="2021-07-08T08:59:47.582" v="366" actId="1076"/>
          <ac:spMkLst>
            <pc:docMk/>
            <pc:sldMk cId="2155999976" sldId="505"/>
            <ac:spMk id="2" creationId="{00000000-0000-0000-0000-000000000000}"/>
          </ac:spMkLst>
        </pc:spChg>
        <pc:spChg chg="mod">
          <ac:chgData name="OSOKINA, Olga (EAST LONDON NHS FOUNDATION TRUST)" userId="de74bfb1-40ee-4ec7-a6d6-1cd2c896245e" providerId="ADAL" clId="{D2079D2E-2CAF-4381-8CC9-2B7BF17AF156}" dt="2021-07-08T08:59:53.749" v="368" actId="1076"/>
          <ac:spMkLst>
            <pc:docMk/>
            <pc:sldMk cId="2155999976" sldId="505"/>
            <ac:spMk id="3" creationId="{00000000-0000-0000-0000-000000000000}"/>
          </ac:spMkLst>
        </pc:spChg>
        <pc:picChg chg="mod">
          <ac:chgData name="OSOKINA, Olga (EAST LONDON NHS FOUNDATION TRUST)" userId="de74bfb1-40ee-4ec7-a6d6-1cd2c896245e" providerId="ADAL" clId="{D2079D2E-2CAF-4381-8CC9-2B7BF17AF156}" dt="2021-07-08T08:59:35.400" v="357" actId="1076"/>
          <ac:picMkLst>
            <pc:docMk/>
            <pc:sldMk cId="2155999976" sldId="505"/>
            <ac:picMk id="6" creationId="{0EF8C764-6DF8-4C9B-9E0F-BF6A8CFBD46C}"/>
          </ac:picMkLst>
        </pc:picChg>
      </pc:sldChg>
      <pc:sldChg chg="modSp mod">
        <pc:chgData name="OSOKINA, Olga (EAST LONDON NHS FOUNDATION TRUST)" userId="de74bfb1-40ee-4ec7-a6d6-1cd2c896245e" providerId="ADAL" clId="{D2079D2E-2CAF-4381-8CC9-2B7BF17AF156}" dt="2021-07-08T08:43:54.955" v="29" actId="27636"/>
        <pc:sldMkLst>
          <pc:docMk/>
          <pc:sldMk cId="2463587046" sldId="508"/>
        </pc:sldMkLst>
        <pc:spChg chg="mod">
          <ac:chgData name="OSOKINA, Olga (EAST LONDON NHS FOUNDATION TRUST)" userId="de74bfb1-40ee-4ec7-a6d6-1cd2c896245e" providerId="ADAL" clId="{D2079D2E-2CAF-4381-8CC9-2B7BF17AF156}" dt="2021-07-08T08:43:54.955" v="29" actId="27636"/>
          <ac:spMkLst>
            <pc:docMk/>
            <pc:sldMk cId="2463587046" sldId="508"/>
            <ac:spMk id="2" creationId="{00000000-0000-0000-0000-000000000000}"/>
          </ac:spMkLst>
        </pc:spChg>
      </pc:sldChg>
      <pc:sldChg chg="modSp mod">
        <pc:chgData name="OSOKINA, Olga (EAST LONDON NHS FOUNDATION TRUST)" userId="de74bfb1-40ee-4ec7-a6d6-1cd2c896245e" providerId="ADAL" clId="{D2079D2E-2CAF-4381-8CC9-2B7BF17AF156}" dt="2021-07-08T08:44:20.163" v="32" actId="2711"/>
        <pc:sldMkLst>
          <pc:docMk/>
          <pc:sldMk cId="2599864917" sldId="529"/>
        </pc:sldMkLst>
        <pc:spChg chg="mod">
          <ac:chgData name="OSOKINA, Olga (EAST LONDON NHS FOUNDATION TRUST)" userId="de74bfb1-40ee-4ec7-a6d6-1cd2c896245e" providerId="ADAL" clId="{D2079D2E-2CAF-4381-8CC9-2B7BF17AF156}" dt="2021-07-08T08:44:20.163" v="32" actId="2711"/>
          <ac:spMkLst>
            <pc:docMk/>
            <pc:sldMk cId="2599864917" sldId="529"/>
            <ac:spMk id="2" creationId="{00000000-0000-0000-0000-000000000000}"/>
          </ac:spMkLst>
        </pc:spChg>
      </pc:sldChg>
      <pc:sldChg chg="modSp mod">
        <pc:chgData name="OSOKINA, Olga (EAST LONDON NHS FOUNDATION TRUST)" userId="de74bfb1-40ee-4ec7-a6d6-1cd2c896245e" providerId="ADAL" clId="{D2079D2E-2CAF-4381-8CC9-2B7BF17AF156}" dt="2021-07-08T08:44:29.770" v="34" actId="20577"/>
        <pc:sldMkLst>
          <pc:docMk/>
          <pc:sldMk cId="1394319603" sldId="530"/>
        </pc:sldMkLst>
        <pc:spChg chg="mod">
          <ac:chgData name="OSOKINA, Olga (EAST LONDON NHS FOUNDATION TRUST)" userId="de74bfb1-40ee-4ec7-a6d6-1cd2c896245e" providerId="ADAL" clId="{D2079D2E-2CAF-4381-8CC9-2B7BF17AF156}" dt="2021-07-08T08:44:29.770" v="34" actId="20577"/>
          <ac:spMkLst>
            <pc:docMk/>
            <pc:sldMk cId="1394319603" sldId="530"/>
            <ac:spMk id="2" creationId="{00000000-0000-0000-0000-000000000000}"/>
          </ac:spMkLst>
        </pc:spChg>
      </pc:sldChg>
      <pc:sldChg chg="modSp mod">
        <pc:chgData name="OSOKINA, Olga (EAST LONDON NHS FOUNDATION TRUST)" userId="de74bfb1-40ee-4ec7-a6d6-1cd2c896245e" providerId="ADAL" clId="{D2079D2E-2CAF-4381-8CC9-2B7BF17AF156}" dt="2021-07-08T08:46:56.870" v="116" actId="14100"/>
        <pc:sldMkLst>
          <pc:docMk/>
          <pc:sldMk cId="2377855508" sldId="681"/>
        </pc:sldMkLst>
        <pc:spChg chg="mod">
          <ac:chgData name="OSOKINA, Olga (EAST LONDON NHS FOUNDATION TRUST)" userId="de74bfb1-40ee-4ec7-a6d6-1cd2c896245e" providerId="ADAL" clId="{D2079D2E-2CAF-4381-8CC9-2B7BF17AF156}" dt="2021-07-08T08:46:35.308" v="108" actId="20577"/>
          <ac:spMkLst>
            <pc:docMk/>
            <pc:sldMk cId="2377855508" sldId="681"/>
            <ac:spMk id="2" creationId="{00000000-0000-0000-0000-000000000000}"/>
          </ac:spMkLst>
        </pc:spChg>
        <pc:spChg chg="mod">
          <ac:chgData name="OSOKINA, Olga (EAST LONDON NHS FOUNDATION TRUST)" userId="de74bfb1-40ee-4ec7-a6d6-1cd2c896245e" providerId="ADAL" clId="{D2079D2E-2CAF-4381-8CC9-2B7BF17AF156}" dt="2021-07-08T08:46:56.870" v="116" actId="14100"/>
          <ac:spMkLst>
            <pc:docMk/>
            <pc:sldMk cId="2377855508" sldId="681"/>
            <ac:spMk id="3" creationId="{00000000-0000-0000-0000-000000000000}"/>
          </ac:spMkLst>
        </pc:spChg>
        <pc:picChg chg="mod">
          <ac:chgData name="OSOKINA, Olga (EAST LONDON NHS FOUNDATION TRUST)" userId="de74bfb1-40ee-4ec7-a6d6-1cd2c896245e" providerId="ADAL" clId="{D2079D2E-2CAF-4381-8CC9-2B7BF17AF156}" dt="2021-07-08T08:46:49.170" v="112" actId="1076"/>
          <ac:picMkLst>
            <pc:docMk/>
            <pc:sldMk cId="2377855508" sldId="681"/>
            <ac:picMk id="1026" creationId="{360B3B80-53A1-4358-861F-79CD07B8860C}"/>
          </ac:picMkLst>
        </pc:picChg>
      </pc:sldChg>
      <pc:sldChg chg="addSp delSp modSp mod delAnim modAnim">
        <pc:chgData name="OSOKINA, Olga (EAST LONDON NHS FOUNDATION TRUST)" userId="de74bfb1-40ee-4ec7-a6d6-1cd2c896245e" providerId="ADAL" clId="{D2079D2E-2CAF-4381-8CC9-2B7BF17AF156}" dt="2021-07-08T09:02:33.668" v="384"/>
        <pc:sldMkLst>
          <pc:docMk/>
          <pc:sldMk cId="4007025735" sldId="683"/>
        </pc:sldMkLst>
        <pc:spChg chg="mod">
          <ac:chgData name="OSOKINA, Olga (EAST LONDON NHS FOUNDATION TRUST)" userId="de74bfb1-40ee-4ec7-a6d6-1cd2c896245e" providerId="ADAL" clId="{D2079D2E-2CAF-4381-8CC9-2B7BF17AF156}" dt="2021-07-08T08:47:18.854" v="128" actId="20577"/>
          <ac:spMkLst>
            <pc:docMk/>
            <pc:sldMk cId="4007025735" sldId="683"/>
            <ac:spMk id="2" creationId="{00000000-0000-0000-0000-000000000000}"/>
          </ac:spMkLst>
        </pc:spChg>
        <pc:picChg chg="del mod">
          <ac:chgData name="OSOKINA, Olga (EAST LONDON NHS FOUNDATION TRUST)" userId="de74bfb1-40ee-4ec7-a6d6-1cd2c896245e" providerId="ADAL" clId="{D2079D2E-2CAF-4381-8CC9-2B7BF17AF156}" dt="2021-07-08T08:48:33.806" v="130" actId="478"/>
          <ac:picMkLst>
            <pc:docMk/>
            <pc:sldMk cId="4007025735" sldId="683"/>
            <ac:picMk id="3" creationId="{0B5E884C-CD2B-4127-B542-5BE02A68C555}"/>
          </ac:picMkLst>
        </pc:picChg>
        <pc:picChg chg="add mod">
          <ac:chgData name="OSOKINA, Olga (EAST LONDON NHS FOUNDATION TRUST)" userId="de74bfb1-40ee-4ec7-a6d6-1cd2c896245e" providerId="ADAL" clId="{D2079D2E-2CAF-4381-8CC9-2B7BF17AF156}" dt="2021-07-08T08:48:53.886" v="134" actId="1076"/>
          <ac:picMkLst>
            <pc:docMk/>
            <pc:sldMk cId="4007025735" sldId="683"/>
            <ac:picMk id="4" creationId="{D652E3AE-0783-4597-9BD4-F4F3AB0BED9A}"/>
          </ac:picMkLst>
        </pc:picChg>
      </pc:sldChg>
      <pc:sldChg chg="modSp mod">
        <pc:chgData name="OSOKINA, Olga (EAST LONDON NHS FOUNDATION TRUST)" userId="de74bfb1-40ee-4ec7-a6d6-1cd2c896245e" providerId="ADAL" clId="{D2079D2E-2CAF-4381-8CC9-2B7BF17AF156}" dt="2021-07-08T08:47:13.687" v="125" actId="1076"/>
        <pc:sldMkLst>
          <pc:docMk/>
          <pc:sldMk cId="978533536" sldId="685"/>
        </pc:sldMkLst>
        <pc:spChg chg="mod">
          <ac:chgData name="OSOKINA, Olga (EAST LONDON NHS FOUNDATION TRUST)" userId="de74bfb1-40ee-4ec7-a6d6-1cd2c896245e" providerId="ADAL" clId="{D2079D2E-2CAF-4381-8CC9-2B7BF17AF156}" dt="2021-07-08T08:47:08.237" v="121" actId="20577"/>
          <ac:spMkLst>
            <pc:docMk/>
            <pc:sldMk cId="978533536" sldId="685"/>
            <ac:spMk id="2" creationId="{32F9BB50-78A5-4097-817F-9B7C63C81CDF}"/>
          </ac:spMkLst>
        </pc:spChg>
        <pc:spChg chg="mod">
          <ac:chgData name="OSOKINA, Olga (EAST LONDON NHS FOUNDATION TRUST)" userId="de74bfb1-40ee-4ec7-a6d6-1cd2c896245e" providerId="ADAL" clId="{D2079D2E-2CAF-4381-8CC9-2B7BF17AF156}" dt="2021-07-08T08:47:13.687" v="125" actId="1076"/>
          <ac:spMkLst>
            <pc:docMk/>
            <pc:sldMk cId="978533536" sldId="685"/>
            <ac:spMk id="3" creationId="{582CF85B-FD87-455E-BA6E-4B3CF31D9447}"/>
          </ac:spMkLst>
        </pc:spChg>
      </pc:sldChg>
      <pc:sldChg chg="addSp delSp modSp mod">
        <pc:chgData name="OSOKINA, Olga (EAST LONDON NHS FOUNDATION TRUST)" userId="de74bfb1-40ee-4ec7-a6d6-1cd2c896245e" providerId="ADAL" clId="{D2079D2E-2CAF-4381-8CC9-2B7BF17AF156}" dt="2021-07-08T08:49:27.376" v="147" actId="20577"/>
        <pc:sldMkLst>
          <pc:docMk/>
          <pc:sldMk cId="3430113728" sldId="687"/>
        </pc:sldMkLst>
        <pc:spChg chg="mod">
          <ac:chgData name="OSOKINA, Olga (EAST LONDON NHS FOUNDATION TRUST)" userId="de74bfb1-40ee-4ec7-a6d6-1cd2c896245e" providerId="ADAL" clId="{D2079D2E-2CAF-4381-8CC9-2B7BF17AF156}" dt="2021-07-08T08:49:22.170" v="145" actId="1076"/>
          <ac:spMkLst>
            <pc:docMk/>
            <pc:sldMk cId="3430113728" sldId="687"/>
            <ac:spMk id="2" creationId="{5C4A8FFE-EC8B-420A-B135-DA120872CEB8}"/>
          </ac:spMkLst>
        </pc:spChg>
        <pc:spChg chg="add del mod">
          <ac:chgData name="OSOKINA, Olga (EAST LONDON NHS FOUNDATION TRUST)" userId="de74bfb1-40ee-4ec7-a6d6-1cd2c896245e" providerId="ADAL" clId="{D2079D2E-2CAF-4381-8CC9-2B7BF17AF156}" dt="2021-07-08T08:49:27.376" v="147" actId="20577"/>
          <ac:spMkLst>
            <pc:docMk/>
            <pc:sldMk cId="3430113728" sldId="687"/>
            <ac:spMk id="3" creationId="{3C3E43AC-5E61-4EBB-A0D7-D78D0A1EC8FF}"/>
          </ac:spMkLst>
        </pc:spChg>
        <pc:spChg chg="add del mod">
          <ac:chgData name="OSOKINA, Olga (EAST LONDON NHS FOUNDATION TRUST)" userId="de74bfb1-40ee-4ec7-a6d6-1cd2c896245e" providerId="ADAL" clId="{D2079D2E-2CAF-4381-8CC9-2B7BF17AF156}" dt="2021-07-08T08:49:10.810" v="138" actId="478"/>
          <ac:spMkLst>
            <pc:docMk/>
            <pc:sldMk cId="3430113728" sldId="687"/>
            <ac:spMk id="5" creationId="{4A08201A-01BE-496B-AE1B-5641502B58BB}"/>
          </ac:spMkLst>
        </pc:spChg>
        <pc:picChg chg="mod">
          <ac:chgData name="OSOKINA, Olga (EAST LONDON NHS FOUNDATION TRUST)" userId="de74bfb1-40ee-4ec7-a6d6-1cd2c896245e" providerId="ADAL" clId="{D2079D2E-2CAF-4381-8CC9-2B7BF17AF156}" dt="2021-07-08T08:49:24.954" v="146" actId="1076"/>
          <ac:picMkLst>
            <pc:docMk/>
            <pc:sldMk cId="3430113728" sldId="687"/>
            <ac:picMk id="4" creationId="{B59C7EEB-AB04-4074-A3B2-3DF0F0A49297}"/>
          </ac:picMkLst>
        </pc:picChg>
      </pc:sldChg>
      <pc:sldChg chg="modSp mod">
        <pc:chgData name="OSOKINA, Olga (EAST LONDON NHS FOUNDATION TRUST)" userId="de74bfb1-40ee-4ec7-a6d6-1cd2c896245e" providerId="ADAL" clId="{D2079D2E-2CAF-4381-8CC9-2B7BF17AF156}" dt="2021-07-08T08:49:57.920" v="152" actId="1076"/>
        <pc:sldMkLst>
          <pc:docMk/>
          <pc:sldMk cId="3691116774" sldId="896"/>
        </pc:sldMkLst>
        <pc:picChg chg="mod">
          <ac:chgData name="OSOKINA, Olga (EAST LONDON NHS FOUNDATION TRUST)" userId="de74bfb1-40ee-4ec7-a6d6-1cd2c896245e" providerId="ADAL" clId="{D2079D2E-2CAF-4381-8CC9-2B7BF17AF156}" dt="2021-07-08T08:49:50.107" v="150" actId="14100"/>
          <ac:picMkLst>
            <pc:docMk/>
            <pc:sldMk cId="3691116774" sldId="896"/>
            <ac:picMk id="4" creationId="{4772A80F-7D78-431E-81A9-C2243ADE706A}"/>
          </ac:picMkLst>
        </pc:picChg>
        <pc:picChg chg="mod">
          <ac:chgData name="OSOKINA, Olga (EAST LONDON NHS FOUNDATION TRUST)" userId="de74bfb1-40ee-4ec7-a6d6-1cd2c896245e" providerId="ADAL" clId="{D2079D2E-2CAF-4381-8CC9-2B7BF17AF156}" dt="2021-07-08T08:49:57.920" v="152" actId="1076"/>
          <ac:picMkLst>
            <pc:docMk/>
            <pc:sldMk cId="3691116774" sldId="896"/>
            <ac:picMk id="6" creationId="{EFC62171-0621-4543-AA3F-99A5E47EEF8B}"/>
          </ac:picMkLst>
        </pc:picChg>
      </pc:sldChg>
      <pc:sldChg chg="modSp mod">
        <pc:chgData name="OSOKINA, Olga (EAST LONDON NHS FOUNDATION TRUST)" userId="de74bfb1-40ee-4ec7-a6d6-1cd2c896245e" providerId="ADAL" clId="{D2079D2E-2CAF-4381-8CC9-2B7BF17AF156}" dt="2021-07-08T08:50:23.613" v="156" actId="1076"/>
        <pc:sldMkLst>
          <pc:docMk/>
          <pc:sldMk cId="2554956890" sldId="897"/>
        </pc:sldMkLst>
        <pc:spChg chg="mod">
          <ac:chgData name="OSOKINA, Olga (EAST LONDON NHS FOUNDATION TRUST)" userId="de74bfb1-40ee-4ec7-a6d6-1cd2c896245e" providerId="ADAL" clId="{D2079D2E-2CAF-4381-8CC9-2B7BF17AF156}" dt="2021-07-08T08:50:23.613" v="156" actId="1076"/>
          <ac:spMkLst>
            <pc:docMk/>
            <pc:sldMk cId="2554956890" sldId="897"/>
            <ac:spMk id="2" creationId="{7119AAD2-10D5-4A63-83C9-E29F209B9561}"/>
          </ac:spMkLst>
        </pc:spChg>
      </pc:sldChg>
      <pc:sldChg chg="modSp">
        <pc:chgData name="OSOKINA, Olga (EAST LONDON NHS FOUNDATION TRUST)" userId="de74bfb1-40ee-4ec7-a6d6-1cd2c896245e" providerId="ADAL" clId="{D2079D2E-2CAF-4381-8CC9-2B7BF17AF156}" dt="2021-07-08T08:50:30.552" v="157" actId="1076"/>
        <pc:sldMkLst>
          <pc:docMk/>
          <pc:sldMk cId="1777676582" sldId="898"/>
        </pc:sldMkLst>
        <pc:picChg chg="mod">
          <ac:chgData name="OSOKINA, Olga (EAST LONDON NHS FOUNDATION TRUST)" userId="de74bfb1-40ee-4ec7-a6d6-1cd2c896245e" providerId="ADAL" clId="{D2079D2E-2CAF-4381-8CC9-2B7BF17AF156}" dt="2021-07-08T08:50:30.552" v="157" actId="1076"/>
          <ac:picMkLst>
            <pc:docMk/>
            <pc:sldMk cId="1777676582" sldId="898"/>
            <ac:picMk id="5" creationId="{26CEBD03-56A8-40C2-92FD-8587C8336C68}"/>
          </ac:picMkLst>
        </pc:picChg>
      </pc:sldChg>
      <pc:sldChg chg="modSp mod">
        <pc:chgData name="OSOKINA, Olga (EAST LONDON NHS FOUNDATION TRUST)" userId="de74bfb1-40ee-4ec7-a6d6-1cd2c896245e" providerId="ADAL" clId="{D2079D2E-2CAF-4381-8CC9-2B7BF17AF156}" dt="2021-07-08T08:52:00.552" v="185" actId="1076"/>
        <pc:sldMkLst>
          <pc:docMk/>
          <pc:sldMk cId="2422488765" sldId="899"/>
        </pc:sldMkLst>
        <pc:spChg chg="mod">
          <ac:chgData name="OSOKINA, Olga (EAST LONDON NHS FOUNDATION TRUST)" userId="de74bfb1-40ee-4ec7-a6d6-1cd2c896245e" providerId="ADAL" clId="{D2079D2E-2CAF-4381-8CC9-2B7BF17AF156}" dt="2021-07-08T08:51:57.491" v="184" actId="1076"/>
          <ac:spMkLst>
            <pc:docMk/>
            <pc:sldMk cId="2422488765" sldId="899"/>
            <ac:spMk id="2" creationId="{044E714F-1FB1-497E-B999-EF984CE1A6D3}"/>
          </ac:spMkLst>
        </pc:spChg>
        <pc:spChg chg="mod">
          <ac:chgData name="OSOKINA, Olga (EAST LONDON NHS FOUNDATION TRUST)" userId="de74bfb1-40ee-4ec7-a6d6-1cd2c896245e" providerId="ADAL" clId="{D2079D2E-2CAF-4381-8CC9-2B7BF17AF156}" dt="2021-07-08T08:52:00.552" v="185" actId="1076"/>
          <ac:spMkLst>
            <pc:docMk/>
            <pc:sldMk cId="2422488765" sldId="899"/>
            <ac:spMk id="3" creationId="{F9E88B27-30F1-4C39-A7A3-DFC2B7729940}"/>
          </ac:spMkLst>
        </pc:spChg>
      </pc:sldChg>
      <pc:sldChg chg="addSp delSp modSp mod">
        <pc:chgData name="OSOKINA, Olga (EAST LONDON NHS FOUNDATION TRUST)" userId="de74bfb1-40ee-4ec7-a6d6-1cd2c896245e" providerId="ADAL" clId="{D2079D2E-2CAF-4381-8CC9-2B7BF17AF156}" dt="2021-07-08T08:51:49.237" v="183" actId="1076"/>
        <pc:sldMkLst>
          <pc:docMk/>
          <pc:sldMk cId="3223657916" sldId="900"/>
        </pc:sldMkLst>
        <pc:spChg chg="del">
          <ac:chgData name="OSOKINA, Olga (EAST LONDON NHS FOUNDATION TRUST)" userId="de74bfb1-40ee-4ec7-a6d6-1cd2c896245e" providerId="ADAL" clId="{D2079D2E-2CAF-4381-8CC9-2B7BF17AF156}" dt="2021-07-08T08:51:15.534" v="168" actId="478"/>
          <ac:spMkLst>
            <pc:docMk/>
            <pc:sldMk cId="3223657916" sldId="900"/>
            <ac:spMk id="2" creationId="{BEAA63DA-693C-4212-99FF-A57172AA5CF5}"/>
          </ac:spMkLst>
        </pc:spChg>
        <pc:spChg chg="mod">
          <ac:chgData name="OSOKINA, Olga (EAST LONDON NHS FOUNDATION TRUST)" userId="de74bfb1-40ee-4ec7-a6d6-1cd2c896245e" providerId="ADAL" clId="{D2079D2E-2CAF-4381-8CC9-2B7BF17AF156}" dt="2021-07-08T08:51:27.194" v="175" actId="20577"/>
          <ac:spMkLst>
            <pc:docMk/>
            <pc:sldMk cId="3223657916" sldId="900"/>
            <ac:spMk id="3" creationId="{B2E85204-4893-4B5A-9B86-7879200733D6}"/>
          </ac:spMkLst>
        </pc:spChg>
        <pc:spChg chg="add del mod">
          <ac:chgData name="OSOKINA, Olga (EAST LONDON NHS FOUNDATION TRUST)" userId="de74bfb1-40ee-4ec7-a6d6-1cd2c896245e" providerId="ADAL" clId="{D2079D2E-2CAF-4381-8CC9-2B7BF17AF156}" dt="2021-07-08T08:51:17.038" v="169" actId="478"/>
          <ac:spMkLst>
            <pc:docMk/>
            <pc:sldMk cId="3223657916" sldId="900"/>
            <ac:spMk id="4" creationId="{E20F2F1C-254D-4266-A179-FCD1A593AA58}"/>
          </ac:spMkLst>
        </pc:spChg>
        <pc:spChg chg="add mod">
          <ac:chgData name="OSOKINA, Olga (EAST LONDON NHS FOUNDATION TRUST)" userId="de74bfb1-40ee-4ec7-a6d6-1cd2c896245e" providerId="ADAL" clId="{D2079D2E-2CAF-4381-8CC9-2B7BF17AF156}" dt="2021-07-08T08:51:49.237" v="183" actId="1076"/>
          <ac:spMkLst>
            <pc:docMk/>
            <pc:sldMk cId="3223657916" sldId="900"/>
            <ac:spMk id="5" creationId="{D8E83C95-AB17-416E-BED3-17310AE53E4B}"/>
          </ac:spMkLst>
        </pc:spChg>
      </pc:sldChg>
      <pc:sldChg chg="addSp delSp modSp mod">
        <pc:chgData name="OSOKINA, Olga (EAST LONDON NHS FOUNDATION TRUST)" userId="de74bfb1-40ee-4ec7-a6d6-1cd2c896245e" providerId="ADAL" clId="{D2079D2E-2CAF-4381-8CC9-2B7BF17AF156}" dt="2021-07-08T08:51:46.529" v="182" actId="1076"/>
        <pc:sldMkLst>
          <pc:docMk/>
          <pc:sldMk cId="3806639457" sldId="901"/>
        </pc:sldMkLst>
        <pc:spChg chg="del">
          <ac:chgData name="OSOKINA, Olga (EAST LONDON NHS FOUNDATION TRUST)" userId="de74bfb1-40ee-4ec7-a6d6-1cd2c896245e" providerId="ADAL" clId="{D2079D2E-2CAF-4381-8CC9-2B7BF17AF156}" dt="2021-07-08T08:51:31.932" v="176" actId="478"/>
          <ac:spMkLst>
            <pc:docMk/>
            <pc:sldMk cId="3806639457" sldId="901"/>
            <ac:spMk id="2" creationId="{EF47E14E-ABB9-4D47-A551-1FC68A08633F}"/>
          </ac:spMkLst>
        </pc:spChg>
        <pc:spChg chg="mod">
          <ac:chgData name="OSOKINA, Olga (EAST LONDON NHS FOUNDATION TRUST)" userId="de74bfb1-40ee-4ec7-a6d6-1cd2c896245e" providerId="ADAL" clId="{D2079D2E-2CAF-4381-8CC9-2B7BF17AF156}" dt="2021-07-08T08:51:43.345" v="181" actId="14100"/>
          <ac:spMkLst>
            <pc:docMk/>
            <pc:sldMk cId="3806639457" sldId="901"/>
            <ac:spMk id="3" creationId="{92424F35-FD4C-4215-B94A-0AA38EDB4A36}"/>
          </ac:spMkLst>
        </pc:spChg>
        <pc:spChg chg="add del mod">
          <ac:chgData name="OSOKINA, Olga (EAST LONDON NHS FOUNDATION TRUST)" userId="de74bfb1-40ee-4ec7-a6d6-1cd2c896245e" providerId="ADAL" clId="{D2079D2E-2CAF-4381-8CC9-2B7BF17AF156}" dt="2021-07-08T08:51:33.355" v="177" actId="478"/>
          <ac:spMkLst>
            <pc:docMk/>
            <pc:sldMk cId="3806639457" sldId="901"/>
            <ac:spMk id="4" creationId="{263CF9BF-0D63-40EF-BEA2-A7160E035F52}"/>
          </ac:spMkLst>
        </pc:spChg>
        <pc:spChg chg="add mod">
          <ac:chgData name="OSOKINA, Olga (EAST LONDON NHS FOUNDATION TRUST)" userId="de74bfb1-40ee-4ec7-a6d6-1cd2c896245e" providerId="ADAL" clId="{D2079D2E-2CAF-4381-8CC9-2B7BF17AF156}" dt="2021-07-08T08:51:46.529" v="182" actId="1076"/>
          <ac:spMkLst>
            <pc:docMk/>
            <pc:sldMk cId="3806639457" sldId="901"/>
            <ac:spMk id="5" creationId="{ED6156F1-4845-4A1D-82DE-10873C7996B1}"/>
          </ac:spMkLst>
        </pc:spChg>
      </pc:sldChg>
      <pc:sldChg chg="modSp mod">
        <pc:chgData name="OSOKINA, Olga (EAST LONDON NHS FOUNDATION TRUST)" userId="de74bfb1-40ee-4ec7-a6d6-1cd2c896245e" providerId="ADAL" clId="{D2079D2E-2CAF-4381-8CC9-2B7BF17AF156}" dt="2021-07-08T08:52:29.769" v="195" actId="1076"/>
        <pc:sldMkLst>
          <pc:docMk/>
          <pc:sldMk cId="2800155283" sldId="902"/>
        </pc:sldMkLst>
        <pc:spChg chg="mod">
          <ac:chgData name="OSOKINA, Olga (EAST LONDON NHS FOUNDATION TRUST)" userId="de74bfb1-40ee-4ec7-a6d6-1cd2c896245e" providerId="ADAL" clId="{D2079D2E-2CAF-4381-8CC9-2B7BF17AF156}" dt="2021-07-08T08:52:29.769" v="195" actId="1076"/>
          <ac:spMkLst>
            <pc:docMk/>
            <pc:sldMk cId="2800155283" sldId="902"/>
            <ac:spMk id="2" creationId="{AEACC2E3-8C64-4B61-A1DB-A3DA609B69E9}"/>
          </ac:spMkLst>
        </pc:spChg>
        <pc:spChg chg="mod">
          <ac:chgData name="OSOKINA, Olga (EAST LONDON NHS FOUNDATION TRUST)" userId="de74bfb1-40ee-4ec7-a6d6-1cd2c896245e" providerId="ADAL" clId="{D2079D2E-2CAF-4381-8CC9-2B7BF17AF156}" dt="2021-07-08T08:52:22.749" v="191" actId="1076"/>
          <ac:spMkLst>
            <pc:docMk/>
            <pc:sldMk cId="2800155283" sldId="902"/>
            <ac:spMk id="3" creationId="{FD3F9EC5-5587-4FD5-BBBC-AD886801E528}"/>
          </ac:spMkLst>
        </pc:spChg>
      </pc:sldChg>
      <pc:sldChg chg="modSp mod">
        <pc:chgData name="OSOKINA, Olga (EAST LONDON NHS FOUNDATION TRUST)" userId="de74bfb1-40ee-4ec7-a6d6-1cd2c896245e" providerId="ADAL" clId="{D2079D2E-2CAF-4381-8CC9-2B7BF17AF156}" dt="2021-07-08T08:52:58.044" v="220" actId="1076"/>
        <pc:sldMkLst>
          <pc:docMk/>
          <pc:sldMk cId="586512823" sldId="903"/>
        </pc:sldMkLst>
        <pc:spChg chg="mod">
          <ac:chgData name="OSOKINA, Olga (EAST LONDON NHS FOUNDATION TRUST)" userId="de74bfb1-40ee-4ec7-a6d6-1cd2c896245e" providerId="ADAL" clId="{D2079D2E-2CAF-4381-8CC9-2B7BF17AF156}" dt="2021-07-08T08:52:58.044" v="220" actId="1076"/>
          <ac:spMkLst>
            <pc:docMk/>
            <pc:sldMk cId="586512823" sldId="903"/>
            <ac:spMk id="2" creationId="{931EFBAE-A9F1-474A-98FC-054ABB4CA8A6}"/>
          </ac:spMkLst>
        </pc:spChg>
        <pc:spChg chg="mod">
          <ac:chgData name="OSOKINA, Olga (EAST LONDON NHS FOUNDATION TRUST)" userId="de74bfb1-40ee-4ec7-a6d6-1cd2c896245e" providerId="ADAL" clId="{D2079D2E-2CAF-4381-8CC9-2B7BF17AF156}" dt="2021-07-08T08:52:54.927" v="219" actId="1076"/>
          <ac:spMkLst>
            <pc:docMk/>
            <pc:sldMk cId="586512823" sldId="903"/>
            <ac:spMk id="3" creationId="{73460194-E334-4C18-B819-20A423BE6DE7}"/>
          </ac:spMkLst>
        </pc:spChg>
      </pc:sldChg>
      <pc:sldChg chg="modSp mod">
        <pc:chgData name="OSOKINA, Olga (EAST LONDON NHS FOUNDATION TRUST)" userId="de74bfb1-40ee-4ec7-a6d6-1cd2c896245e" providerId="ADAL" clId="{D2079D2E-2CAF-4381-8CC9-2B7BF17AF156}" dt="2021-07-08T09:03:42.153" v="389" actId="1076"/>
        <pc:sldMkLst>
          <pc:docMk/>
          <pc:sldMk cId="3370867906" sldId="904"/>
        </pc:sldMkLst>
        <pc:spChg chg="mod">
          <ac:chgData name="OSOKINA, Olga (EAST LONDON NHS FOUNDATION TRUST)" userId="de74bfb1-40ee-4ec7-a6d6-1cd2c896245e" providerId="ADAL" clId="{D2079D2E-2CAF-4381-8CC9-2B7BF17AF156}" dt="2021-07-08T09:03:42.153" v="389" actId="1076"/>
          <ac:spMkLst>
            <pc:docMk/>
            <pc:sldMk cId="3370867906" sldId="904"/>
            <ac:spMk id="2" creationId="{1B2A29B6-EF71-47B4-BEC4-F72751601B9B}"/>
          </ac:spMkLst>
        </pc:spChg>
      </pc:sldChg>
      <pc:sldChg chg="modSp mod modTransition">
        <pc:chgData name="OSOKINA, Olga (EAST LONDON NHS FOUNDATION TRUST)" userId="de74bfb1-40ee-4ec7-a6d6-1cd2c896245e" providerId="ADAL" clId="{D2079D2E-2CAF-4381-8CC9-2B7BF17AF156}" dt="2021-07-08T09:02:17.126" v="383"/>
        <pc:sldMkLst>
          <pc:docMk/>
          <pc:sldMk cId="1253128081" sldId="905"/>
        </pc:sldMkLst>
        <pc:spChg chg="mod">
          <ac:chgData name="OSOKINA, Olga (EAST LONDON NHS FOUNDATION TRUST)" userId="de74bfb1-40ee-4ec7-a6d6-1cd2c896245e" providerId="ADAL" clId="{D2079D2E-2CAF-4381-8CC9-2B7BF17AF156}" dt="2021-07-08T08:53:34.604" v="230" actId="1076"/>
          <ac:spMkLst>
            <pc:docMk/>
            <pc:sldMk cId="1253128081" sldId="905"/>
            <ac:spMk id="2" creationId="{15A1FD7E-86C4-4BB9-A6EC-579718E77B1D}"/>
          </ac:spMkLst>
        </pc:spChg>
      </pc:sldChg>
      <pc:sldChg chg="modSp mod">
        <pc:chgData name="OSOKINA, Olga (EAST LONDON NHS FOUNDATION TRUST)" userId="de74bfb1-40ee-4ec7-a6d6-1cd2c896245e" providerId="ADAL" clId="{D2079D2E-2CAF-4381-8CC9-2B7BF17AF156}" dt="2021-07-08T08:54:00.538" v="238" actId="1076"/>
        <pc:sldMkLst>
          <pc:docMk/>
          <pc:sldMk cId="2261566186" sldId="907"/>
        </pc:sldMkLst>
        <pc:spChg chg="mod">
          <ac:chgData name="OSOKINA, Olga (EAST LONDON NHS FOUNDATION TRUST)" userId="de74bfb1-40ee-4ec7-a6d6-1cd2c896245e" providerId="ADAL" clId="{D2079D2E-2CAF-4381-8CC9-2B7BF17AF156}" dt="2021-07-08T08:53:52.787" v="236" actId="1076"/>
          <ac:spMkLst>
            <pc:docMk/>
            <pc:sldMk cId="2261566186" sldId="907"/>
            <ac:spMk id="2" creationId="{1B2A29B6-EF71-47B4-BEC4-F72751601B9B}"/>
          </ac:spMkLst>
        </pc:spChg>
        <pc:picChg chg="mod">
          <ac:chgData name="OSOKINA, Olga (EAST LONDON NHS FOUNDATION TRUST)" userId="de74bfb1-40ee-4ec7-a6d6-1cd2c896245e" providerId="ADAL" clId="{D2079D2E-2CAF-4381-8CC9-2B7BF17AF156}" dt="2021-07-08T08:54:00.538" v="238" actId="1076"/>
          <ac:picMkLst>
            <pc:docMk/>
            <pc:sldMk cId="2261566186" sldId="907"/>
            <ac:picMk id="2050" creationId="{E3C152DE-67F5-48CA-B94B-69F21845A1CF}"/>
          </ac:picMkLst>
        </pc:picChg>
      </pc:sldChg>
      <pc:sldChg chg="modSp mod">
        <pc:chgData name="OSOKINA, Olga (EAST LONDON NHS FOUNDATION TRUST)" userId="de74bfb1-40ee-4ec7-a6d6-1cd2c896245e" providerId="ADAL" clId="{D2079D2E-2CAF-4381-8CC9-2B7BF17AF156}" dt="2021-07-08T08:54:16.122" v="242" actId="1076"/>
        <pc:sldMkLst>
          <pc:docMk/>
          <pc:sldMk cId="2239443176" sldId="908"/>
        </pc:sldMkLst>
        <pc:spChg chg="mod">
          <ac:chgData name="OSOKINA, Olga (EAST LONDON NHS FOUNDATION TRUST)" userId="de74bfb1-40ee-4ec7-a6d6-1cd2c896245e" providerId="ADAL" clId="{D2079D2E-2CAF-4381-8CC9-2B7BF17AF156}" dt="2021-07-08T08:54:16.122" v="242" actId="1076"/>
          <ac:spMkLst>
            <pc:docMk/>
            <pc:sldMk cId="2239443176" sldId="908"/>
            <ac:spMk id="2" creationId="{1B2A29B6-EF71-47B4-BEC4-F72751601B9B}"/>
          </ac:spMkLst>
        </pc:spChg>
      </pc:sldChg>
      <pc:sldChg chg="modSp mod">
        <pc:chgData name="OSOKINA, Olga (EAST LONDON NHS FOUNDATION TRUST)" userId="de74bfb1-40ee-4ec7-a6d6-1cd2c896245e" providerId="ADAL" clId="{D2079D2E-2CAF-4381-8CC9-2B7BF17AF156}" dt="2021-07-08T08:54:54.273" v="250" actId="1076"/>
        <pc:sldMkLst>
          <pc:docMk/>
          <pc:sldMk cId="263829981" sldId="909"/>
        </pc:sldMkLst>
        <pc:spChg chg="mod">
          <ac:chgData name="OSOKINA, Olga (EAST LONDON NHS FOUNDATION TRUST)" userId="de74bfb1-40ee-4ec7-a6d6-1cd2c896245e" providerId="ADAL" clId="{D2079D2E-2CAF-4381-8CC9-2B7BF17AF156}" dt="2021-07-08T08:54:54.273" v="250" actId="1076"/>
          <ac:spMkLst>
            <pc:docMk/>
            <pc:sldMk cId="263829981" sldId="909"/>
            <ac:spMk id="2" creationId="{9F1F3B27-5160-4B9C-AE0A-722F24642B6C}"/>
          </ac:spMkLst>
        </pc:spChg>
      </pc:sldChg>
      <pc:sldChg chg="addSp delSp modSp mod delAnim modAnim">
        <pc:chgData name="OSOKINA, Olga (EAST LONDON NHS FOUNDATION TRUST)" userId="de74bfb1-40ee-4ec7-a6d6-1cd2c896245e" providerId="ADAL" clId="{D2079D2E-2CAF-4381-8CC9-2B7BF17AF156}" dt="2021-07-08T09:02:45.018" v="386" actId="1076"/>
        <pc:sldMkLst>
          <pc:docMk/>
          <pc:sldMk cId="2431237102" sldId="910"/>
        </pc:sldMkLst>
        <pc:spChg chg="add mod">
          <ac:chgData name="OSOKINA, Olga (EAST LONDON NHS FOUNDATION TRUST)" userId="de74bfb1-40ee-4ec7-a6d6-1cd2c896245e" providerId="ADAL" clId="{D2079D2E-2CAF-4381-8CC9-2B7BF17AF156}" dt="2021-07-08T08:55:11.390" v="253"/>
          <ac:spMkLst>
            <pc:docMk/>
            <pc:sldMk cId="2431237102" sldId="910"/>
            <ac:spMk id="3" creationId="{8911959E-F82C-412C-B4FA-3D2E03440DFC}"/>
          </ac:spMkLst>
        </pc:spChg>
        <pc:picChg chg="del mod">
          <ac:chgData name="OSOKINA, Olga (EAST LONDON NHS FOUNDATION TRUST)" userId="de74bfb1-40ee-4ec7-a6d6-1cd2c896245e" providerId="ADAL" clId="{D2079D2E-2CAF-4381-8CC9-2B7BF17AF156}" dt="2021-07-08T09:01:51.900" v="379" actId="478"/>
          <ac:picMkLst>
            <pc:docMk/>
            <pc:sldMk cId="2431237102" sldId="910"/>
            <ac:picMk id="4" creationId="{92AB5C0F-35AC-4C98-BCFE-F3B5801F4879}"/>
          </ac:picMkLst>
        </pc:picChg>
        <pc:picChg chg="add mod">
          <ac:chgData name="OSOKINA, Olga (EAST LONDON NHS FOUNDATION TRUST)" userId="de74bfb1-40ee-4ec7-a6d6-1cd2c896245e" providerId="ADAL" clId="{D2079D2E-2CAF-4381-8CC9-2B7BF17AF156}" dt="2021-07-08T09:02:45.018" v="386" actId="1076"/>
          <ac:picMkLst>
            <pc:docMk/>
            <pc:sldMk cId="2431237102" sldId="910"/>
            <ac:picMk id="5" creationId="{06BE4915-9AFC-4935-AAE0-93724833DFBB}"/>
          </ac:picMkLst>
        </pc:picChg>
      </pc:sldChg>
      <pc:sldChg chg="modSp mod">
        <pc:chgData name="OSOKINA, Olga (EAST LONDON NHS FOUNDATION TRUST)" userId="de74bfb1-40ee-4ec7-a6d6-1cd2c896245e" providerId="ADAL" clId="{D2079D2E-2CAF-4381-8CC9-2B7BF17AF156}" dt="2021-07-08T08:54:36.939" v="246" actId="1076"/>
        <pc:sldMkLst>
          <pc:docMk/>
          <pc:sldMk cId="3858234053" sldId="911"/>
        </pc:sldMkLst>
        <pc:spChg chg="mod">
          <ac:chgData name="OSOKINA, Olga (EAST LONDON NHS FOUNDATION TRUST)" userId="de74bfb1-40ee-4ec7-a6d6-1cd2c896245e" providerId="ADAL" clId="{D2079D2E-2CAF-4381-8CC9-2B7BF17AF156}" dt="2021-07-08T08:54:36.939" v="246" actId="1076"/>
          <ac:spMkLst>
            <pc:docMk/>
            <pc:sldMk cId="3858234053" sldId="911"/>
            <ac:spMk id="2" creationId="{1B2A29B6-EF71-47B4-BEC4-F72751601B9B}"/>
          </ac:spMkLst>
        </pc:spChg>
      </pc:sldChg>
      <pc:sldChg chg="modSp mod">
        <pc:chgData name="OSOKINA, Olga (EAST LONDON NHS FOUNDATION TRUST)" userId="de74bfb1-40ee-4ec7-a6d6-1cd2c896245e" providerId="ADAL" clId="{D2079D2E-2CAF-4381-8CC9-2B7BF17AF156}" dt="2021-07-08T08:55:43.508" v="260" actId="1076"/>
        <pc:sldMkLst>
          <pc:docMk/>
          <pc:sldMk cId="862883269" sldId="912"/>
        </pc:sldMkLst>
        <pc:spChg chg="mod">
          <ac:chgData name="OSOKINA, Olga (EAST LONDON NHS FOUNDATION TRUST)" userId="de74bfb1-40ee-4ec7-a6d6-1cd2c896245e" providerId="ADAL" clId="{D2079D2E-2CAF-4381-8CC9-2B7BF17AF156}" dt="2021-07-08T08:55:43.508" v="260" actId="1076"/>
          <ac:spMkLst>
            <pc:docMk/>
            <pc:sldMk cId="862883269" sldId="912"/>
            <ac:spMk id="5" creationId="{827D5E2E-73C4-4DCC-91D4-7FCEA7CDCD1C}"/>
          </ac:spMkLst>
        </pc:spChg>
      </pc:sldChg>
      <pc:sldChg chg="modSp mod">
        <pc:chgData name="OSOKINA, Olga (EAST LONDON NHS FOUNDATION TRUST)" userId="de74bfb1-40ee-4ec7-a6d6-1cd2c896245e" providerId="ADAL" clId="{D2079D2E-2CAF-4381-8CC9-2B7BF17AF156}" dt="2021-07-08T08:55:49.758" v="262" actId="1076"/>
        <pc:sldMkLst>
          <pc:docMk/>
          <pc:sldMk cId="4284226371" sldId="913"/>
        </pc:sldMkLst>
        <pc:spChg chg="mod">
          <ac:chgData name="OSOKINA, Olga (EAST LONDON NHS FOUNDATION TRUST)" userId="de74bfb1-40ee-4ec7-a6d6-1cd2c896245e" providerId="ADAL" clId="{D2079D2E-2CAF-4381-8CC9-2B7BF17AF156}" dt="2021-07-08T08:55:49.758" v="262" actId="1076"/>
          <ac:spMkLst>
            <pc:docMk/>
            <pc:sldMk cId="4284226371" sldId="913"/>
            <ac:spMk id="2" creationId="{7450F8CD-9D94-4C4D-ACAF-8809EE78C707}"/>
          </ac:spMkLst>
        </pc:spChg>
      </pc:sldChg>
      <pc:sldChg chg="modSp mod">
        <pc:chgData name="OSOKINA, Olga (EAST LONDON NHS FOUNDATION TRUST)" userId="de74bfb1-40ee-4ec7-a6d6-1cd2c896245e" providerId="ADAL" clId="{D2079D2E-2CAF-4381-8CC9-2B7BF17AF156}" dt="2021-07-08T09:00:20.356" v="369" actId="1076"/>
        <pc:sldMkLst>
          <pc:docMk/>
          <pc:sldMk cId="3405252823" sldId="914"/>
        </pc:sldMkLst>
        <pc:spChg chg="mod">
          <ac:chgData name="OSOKINA, Olga (EAST LONDON NHS FOUNDATION TRUST)" userId="de74bfb1-40ee-4ec7-a6d6-1cd2c896245e" providerId="ADAL" clId="{D2079D2E-2CAF-4381-8CC9-2B7BF17AF156}" dt="2021-07-08T09:00:20.356" v="369" actId="1076"/>
          <ac:spMkLst>
            <pc:docMk/>
            <pc:sldMk cId="3405252823" sldId="914"/>
            <ac:spMk id="2" creationId="{72E3C6CD-D49B-4F81-8D75-9F55DA9531C3}"/>
          </ac:spMkLst>
        </pc:spChg>
        <pc:picChg chg="mod">
          <ac:chgData name="OSOKINA, Olga (EAST LONDON NHS FOUNDATION TRUST)" userId="de74bfb1-40ee-4ec7-a6d6-1cd2c896245e" providerId="ADAL" clId="{D2079D2E-2CAF-4381-8CC9-2B7BF17AF156}" dt="2021-07-08T08:56:07.109" v="266" actId="1076"/>
          <ac:picMkLst>
            <pc:docMk/>
            <pc:sldMk cId="3405252823" sldId="914"/>
            <ac:picMk id="4" creationId="{DAD357EA-4AC2-42D0-BAED-B924BE9E6E6D}"/>
          </ac:picMkLst>
        </pc:picChg>
      </pc:sldChg>
      <pc:sldChg chg="modSp mod">
        <pc:chgData name="OSOKINA, Olga (EAST LONDON NHS FOUNDATION TRUST)" userId="de74bfb1-40ee-4ec7-a6d6-1cd2c896245e" providerId="ADAL" clId="{D2079D2E-2CAF-4381-8CC9-2B7BF17AF156}" dt="2021-07-08T08:56:22.476" v="272" actId="14100"/>
        <pc:sldMkLst>
          <pc:docMk/>
          <pc:sldMk cId="141536236" sldId="915"/>
        </pc:sldMkLst>
        <pc:spChg chg="mod">
          <ac:chgData name="OSOKINA, Olga (EAST LONDON NHS FOUNDATION TRUST)" userId="de74bfb1-40ee-4ec7-a6d6-1cd2c896245e" providerId="ADAL" clId="{D2079D2E-2CAF-4381-8CC9-2B7BF17AF156}" dt="2021-07-08T08:56:15.459" v="269" actId="1076"/>
          <ac:spMkLst>
            <pc:docMk/>
            <pc:sldMk cId="141536236" sldId="915"/>
            <ac:spMk id="2" creationId="{746E0712-9E88-4F9C-B6B2-63BAB3E192DA}"/>
          </ac:spMkLst>
        </pc:spChg>
        <pc:picChg chg="mod">
          <ac:chgData name="OSOKINA, Olga (EAST LONDON NHS FOUNDATION TRUST)" userId="de74bfb1-40ee-4ec7-a6d6-1cd2c896245e" providerId="ADAL" clId="{D2079D2E-2CAF-4381-8CC9-2B7BF17AF156}" dt="2021-07-08T08:56:22.476" v="272" actId="14100"/>
          <ac:picMkLst>
            <pc:docMk/>
            <pc:sldMk cId="141536236" sldId="915"/>
            <ac:picMk id="4" creationId="{1B3D91B3-5F4F-4C1B-8C08-3A3AE3F5FB87}"/>
          </ac:picMkLst>
        </pc:picChg>
      </pc:sldChg>
      <pc:sldChg chg="modSp mod">
        <pc:chgData name="OSOKINA, Olga (EAST LONDON NHS FOUNDATION TRUST)" userId="de74bfb1-40ee-4ec7-a6d6-1cd2c896245e" providerId="ADAL" clId="{D2079D2E-2CAF-4381-8CC9-2B7BF17AF156}" dt="2021-07-08T08:56:53.094" v="295" actId="20577"/>
        <pc:sldMkLst>
          <pc:docMk/>
          <pc:sldMk cId="2339225235" sldId="916"/>
        </pc:sldMkLst>
        <pc:spChg chg="mod">
          <ac:chgData name="OSOKINA, Olga (EAST LONDON NHS FOUNDATION TRUST)" userId="de74bfb1-40ee-4ec7-a6d6-1cd2c896245e" providerId="ADAL" clId="{D2079D2E-2CAF-4381-8CC9-2B7BF17AF156}" dt="2021-07-08T08:56:36.960" v="274" actId="1076"/>
          <ac:spMkLst>
            <pc:docMk/>
            <pc:sldMk cId="2339225235" sldId="916"/>
            <ac:spMk id="2" creationId="{7AF97D99-4D11-4C5E-BAD2-AE53E1EDEB3D}"/>
          </ac:spMkLst>
        </pc:spChg>
        <pc:spChg chg="mod">
          <ac:chgData name="OSOKINA, Olga (EAST LONDON NHS FOUNDATION TRUST)" userId="de74bfb1-40ee-4ec7-a6d6-1cd2c896245e" providerId="ADAL" clId="{D2079D2E-2CAF-4381-8CC9-2B7BF17AF156}" dt="2021-07-08T08:56:53.094" v="295" actId="20577"/>
          <ac:spMkLst>
            <pc:docMk/>
            <pc:sldMk cId="2339225235" sldId="916"/>
            <ac:spMk id="3" creationId="{A8A57526-F0CB-4FE5-813C-5BE90FD7F482}"/>
          </ac:spMkLst>
        </pc:spChg>
      </pc:sldChg>
      <pc:sldChg chg="modSp mod">
        <pc:chgData name="OSOKINA, Olga (EAST LONDON NHS FOUNDATION TRUST)" userId="de74bfb1-40ee-4ec7-a6d6-1cd2c896245e" providerId="ADAL" clId="{D2079D2E-2CAF-4381-8CC9-2B7BF17AF156}" dt="2021-07-08T08:57:34.279" v="306" actId="1076"/>
        <pc:sldMkLst>
          <pc:docMk/>
          <pc:sldMk cId="1880496365" sldId="917"/>
        </pc:sldMkLst>
        <pc:spChg chg="mod">
          <ac:chgData name="OSOKINA, Olga (EAST LONDON NHS FOUNDATION TRUST)" userId="de74bfb1-40ee-4ec7-a6d6-1cd2c896245e" providerId="ADAL" clId="{D2079D2E-2CAF-4381-8CC9-2B7BF17AF156}" dt="2021-07-08T08:57:34.279" v="306" actId="1076"/>
          <ac:spMkLst>
            <pc:docMk/>
            <pc:sldMk cId="1880496365" sldId="917"/>
            <ac:spMk id="2" creationId="{09B837DF-C305-4D5F-BC95-7B28A06191E0}"/>
          </ac:spMkLst>
        </pc:spChg>
        <pc:spChg chg="mod">
          <ac:chgData name="OSOKINA, Olga (EAST LONDON NHS FOUNDATION TRUST)" userId="de74bfb1-40ee-4ec7-a6d6-1cd2c896245e" providerId="ADAL" clId="{D2079D2E-2CAF-4381-8CC9-2B7BF17AF156}" dt="2021-07-08T08:57:30.762" v="305" actId="1076"/>
          <ac:spMkLst>
            <pc:docMk/>
            <pc:sldMk cId="1880496365" sldId="917"/>
            <ac:spMk id="3" creationId="{90A798BB-3231-45D3-A9BC-22D6A7CF9C85}"/>
          </ac:spMkLst>
        </pc:spChg>
      </pc:sldChg>
      <pc:sldChg chg="modSp mod">
        <pc:chgData name="OSOKINA, Olga (EAST LONDON NHS FOUNDATION TRUST)" userId="de74bfb1-40ee-4ec7-a6d6-1cd2c896245e" providerId="ADAL" clId="{D2079D2E-2CAF-4381-8CC9-2B7BF17AF156}" dt="2021-07-08T08:58:41.031" v="340" actId="1076"/>
        <pc:sldMkLst>
          <pc:docMk/>
          <pc:sldMk cId="2693244524" sldId="919"/>
        </pc:sldMkLst>
        <pc:spChg chg="mod">
          <ac:chgData name="OSOKINA, Olga (EAST LONDON NHS FOUNDATION TRUST)" userId="de74bfb1-40ee-4ec7-a6d6-1cd2c896245e" providerId="ADAL" clId="{D2079D2E-2CAF-4381-8CC9-2B7BF17AF156}" dt="2021-07-08T08:58:41.031" v="340" actId="1076"/>
          <ac:spMkLst>
            <pc:docMk/>
            <pc:sldMk cId="2693244524" sldId="919"/>
            <ac:spMk id="8" creationId="{79328A3D-ADBB-46A8-821C-7D2E11CA0BD8}"/>
          </ac:spMkLst>
        </pc:spChg>
        <pc:picChg chg="mod">
          <ac:chgData name="OSOKINA, Olga (EAST LONDON NHS FOUNDATION TRUST)" userId="de74bfb1-40ee-4ec7-a6d6-1cd2c896245e" providerId="ADAL" clId="{D2079D2E-2CAF-4381-8CC9-2B7BF17AF156}" dt="2021-07-08T08:58:37.247" v="339" actId="1076"/>
          <ac:picMkLst>
            <pc:docMk/>
            <pc:sldMk cId="2693244524" sldId="919"/>
            <ac:picMk id="4" creationId="{D3A78061-245E-4D70-B2EE-F197C126A525}"/>
          </ac:picMkLst>
        </pc:picChg>
      </pc:sldChg>
      <pc:sldChg chg="modSp mod">
        <pc:chgData name="OSOKINA, Olga (EAST LONDON NHS FOUNDATION TRUST)" userId="de74bfb1-40ee-4ec7-a6d6-1cd2c896245e" providerId="ADAL" clId="{D2079D2E-2CAF-4381-8CC9-2B7BF17AF156}" dt="2021-07-08T08:58:14.430" v="332" actId="1076"/>
        <pc:sldMkLst>
          <pc:docMk/>
          <pc:sldMk cId="3513667888" sldId="920"/>
        </pc:sldMkLst>
        <pc:spChg chg="mod">
          <ac:chgData name="OSOKINA, Olga (EAST LONDON NHS FOUNDATION TRUST)" userId="de74bfb1-40ee-4ec7-a6d6-1cd2c896245e" providerId="ADAL" clId="{D2079D2E-2CAF-4381-8CC9-2B7BF17AF156}" dt="2021-07-08T08:58:08.463" v="330" actId="20577"/>
          <ac:spMkLst>
            <pc:docMk/>
            <pc:sldMk cId="3513667888" sldId="920"/>
            <ac:spMk id="2" creationId="{F4AF5C1C-5A3F-415C-82A0-CD9A2764AFAD}"/>
          </ac:spMkLst>
        </pc:spChg>
        <pc:picChg chg="mod">
          <ac:chgData name="OSOKINA, Olga (EAST LONDON NHS FOUNDATION TRUST)" userId="de74bfb1-40ee-4ec7-a6d6-1cd2c896245e" providerId="ADAL" clId="{D2079D2E-2CAF-4381-8CC9-2B7BF17AF156}" dt="2021-07-08T08:58:14.430" v="332" actId="1076"/>
          <ac:picMkLst>
            <pc:docMk/>
            <pc:sldMk cId="3513667888" sldId="920"/>
            <ac:picMk id="5" creationId="{EA7C8843-665C-4D5E-AAE8-B06EE2EFF325}"/>
          </ac:picMkLst>
        </pc:picChg>
      </pc:sldChg>
      <pc:sldChg chg="modSp">
        <pc:chgData name="OSOKINA, Olga (EAST LONDON NHS FOUNDATION TRUST)" userId="de74bfb1-40ee-4ec7-a6d6-1cd2c896245e" providerId="ADAL" clId="{D2079D2E-2CAF-4381-8CC9-2B7BF17AF156}" dt="2021-07-08T08:58:50.131" v="341" actId="1076"/>
        <pc:sldMkLst>
          <pc:docMk/>
          <pc:sldMk cId="623514575" sldId="921"/>
        </pc:sldMkLst>
        <pc:picChg chg="mod">
          <ac:chgData name="OSOKINA, Olga (EAST LONDON NHS FOUNDATION TRUST)" userId="de74bfb1-40ee-4ec7-a6d6-1cd2c896245e" providerId="ADAL" clId="{D2079D2E-2CAF-4381-8CC9-2B7BF17AF156}" dt="2021-07-08T08:58:50.131" v="341" actId="1076"/>
          <ac:picMkLst>
            <pc:docMk/>
            <pc:sldMk cId="623514575" sldId="921"/>
            <ac:picMk id="4" creationId="{0872C10D-AB7E-4ED2-9537-20F8818C8405}"/>
          </ac:picMkLst>
        </pc:picChg>
      </pc:sldChg>
      <pc:sldChg chg="delSp modSp">
        <pc:chgData name="OSOKINA, Olga (EAST LONDON NHS FOUNDATION TRUST)" userId="de74bfb1-40ee-4ec7-a6d6-1cd2c896245e" providerId="ADAL" clId="{D2079D2E-2CAF-4381-8CC9-2B7BF17AF156}" dt="2021-07-08T08:59:01.548" v="345" actId="1076"/>
        <pc:sldMkLst>
          <pc:docMk/>
          <pc:sldMk cId="3088285119" sldId="922"/>
        </pc:sldMkLst>
        <pc:spChg chg="del">
          <ac:chgData name="OSOKINA, Olga (EAST LONDON NHS FOUNDATION TRUST)" userId="de74bfb1-40ee-4ec7-a6d6-1cd2c896245e" providerId="ADAL" clId="{D2079D2E-2CAF-4381-8CC9-2B7BF17AF156}" dt="2021-07-08T08:58:56.348" v="343" actId="478"/>
          <ac:spMkLst>
            <pc:docMk/>
            <pc:sldMk cId="3088285119" sldId="922"/>
            <ac:spMk id="2" creationId="{D83A439C-FB77-4815-8F4C-F0B60032C09E}"/>
          </ac:spMkLst>
        </pc:spChg>
        <pc:picChg chg="mod">
          <ac:chgData name="OSOKINA, Olga (EAST LONDON NHS FOUNDATION TRUST)" userId="de74bfb1-40ee-4ec7-a6d6-1cd2c896245e" providerId="ADAL" clId="{D2079D2E-2CAF-4381-8CC9-2B7BF17AF156}" dt="2021-07-08T08:59:01.548" v="345" actId="1076"/>
          <ac:picMkLst>
            <pc:docMk/>
            <pc:sldMk cId="3088285119" sldId="922"/>
            <ac:picMk id="4" creationId="{D44B1304-B868-4E27-B0FA-759162FA6861}"/>
          </ac:picMkLst>
        </pc:picChg>
      </pc:sldChg>
      <pc:sldChg chg="modSp mod">
        <pc:chgData name="OSOKINA, Olga (EAST LONDON NHS FOUNDATION TRUST)" userId="de74bfb1-40ee-4ec7-a6d6-1cd2c896245e" providerId="ADAL" clId="{D2079D2E-2CAF-4381-8CC9-2B7BF17AF156}" dt="2021-07-08T08:49:36.487" v="148" actId="2711"/>
        <pc:sldMkLst>
          <pc:docMk/>
          <pc:sldMk cId="2628726915" sldId="923"/>
        </pc:sldMkLst>
        <pc:spChg chg="mod">
          <ac:chgData name="OSOKINA, Olga (EAST LONDON NHS FOUNDATION TRUST)" userId="de74bfb1-40ee-4ec7-a6d6-1cd2c896245e" providerId="ADAL" clId="{D2079D2E-2CAF-4381-8CC9-2B7BF17AF156}" dt="2021-07-08T08:49:36.487" v="148" actId="2711"/>
          <ac:spMkLst>
            <pc:docMk/>
            <pc:sldMk cId="2628726915" sldId="923"/>
            <ac:spMk id="8" creationId="{07F9995B-0C22-43C9-B3FB-C731B00D7678}"/>
          </ac:spMkLst>
        </pc:spChg>
      </pc:sldChg>
      <pc:sldChg chg="modSp mod">
        <pc:chgData name="OSOKINA, Olga (EAST LONDON NHS FOUNDATION TRUST)" userId="de74bfb1-40ee-4ec7-a6d6-1cd2c896245e" providerId="ADAL" clId="{D2079D2E-2CAF-4381-8CC9-2B7BF17AF156}" dt="2021-07-08T08:57:45.462" v="311" actId="1076"/>
        <pc:sldMkLst>
          <pc:docMk/>
          <pc:sldMk cId="2078172381" sldId="924"/>
        </pc:sldMkLst>
        <pc:picChg chg="mod">
          <ac:chgData name="OSOKINA, Olga (EAST LONDON NHS FOUNDATION TRUST)" userId="de74bfb1-40ee-4ec7-a6d6-1cd2c896245e" providerId="ADAL" clId="{D2079D2E-2CAF-4381-8CC9-2B7BF17AF156}" dt="2021-07-08T08:57:45.462" v="311" actId="1076"/>
          <ac:picMkLst>
            <pc:docMk/>
            <pc:sldMk cId="2078172381" sldId="924"/>
            <ac:picMk id="4" creationId="{2231E3FB-4236-4B7C-8126-8FC4091AF878}"/>
          </ac:picMkLst>
        </pc:picChg>
      </pc:sldChg>
      <pc:sldChg chg="modSp mod">
        <pc:chgData name="OSOKINA, Olga (EAST LONDON NHS FOUNDATION TRUST)" userId="de74bfb1-40ee-4ec7-a6d6-1cd2c896245e" providerId="ADAL" clId="{D2079D2E-2CAF-4381-8CC9-2B7BF17AF156}" dt="2021-07-08T08:58:00.946" v="325" actId="20577"/>
        <pc:sldMkLst>
          <pc:docMk/>
          <pc:sldMk cId="251148968" sldId="925"/>
        </pc:sldMkLst>
        <pc:spChg chg="mod">
          <ac:chgData name="OSOKINA, Olga (EAST LONDON NHS FOUNDATION TRUST)" userId="de74bfb1-40ee-4ec7-a6d6-1cd2c896245e" providerId="ADAL" clId="{D2079D2E-2CAF-4381-8CC9-2B7BF17AF156}" dt="2021-07-08T08:58:00.946" v="325" actId="20577"/>
          <ac:spMkLst>
            <pc:docMk/>
            <pc:sldMk cId="251148968" sldId="925"/>
            <ac:spMk id="17" creationId="{D3B3CDFA-7934-4780-A3D0-A06DA1ACB99B}"/>
          </ac:spMkLst>
        </pc:spChg>
      </pc:sldChg>
      <pc:sldChg chg="modSp mod">
        <pc:chgData name="OSOKINA, Olga (EAST LONDON NHS FOUNDATION TRUST)" userId="de74bfb1-40ee-4ec7-a6d6-1cd2c896245e" providerId="ADAL" clId="{D2079D2E-2CAF-4381-8CC9-2B7BF17AF156}" dt="2021-07-08T08:58:23.797" v="335" actId="20577"/>
        <pc:sldMkLst>
          <pc:docMk/>
          <pc:sldMk cId="2571901912" sldId="926"/>
        </pc:sldMkLst>
        <pc:spChg chg="mod">
          <ac:chgData name="OSOKINA, Olga (EAST LONDON NHS FOUNDATION TRUST)" userId="de74bfb1-40ee-4ec7-a6d6-1cd2c896245e" providerId="ADAL" clId="{D2079D2E-2CAF-4381-8CC9-2B7BF17AF156}" dt="2021-07-08T08:58:23.797" v="335" actId="20577"/>
          <ac:spMkLst>
            <pc:docMk/>
            <pc:sldMk cId="2571901912" sldId="926"/>
            <ac:spMk id="19" creationId="{698ECFA8-D668-43C9-941B-7C40324C882A}"/>
          </ac:spMkLst>
        </pc:spChg>
      </pc:sldChg>
      <pc:sldChg chg="modSp mod modTransition modAnim">
        <pc:chgData name="OSOKINA, Olga (EAST LONDON NHS FOUNDATION TRUST)" userId="de74bfb1-40ee-4ec7-a6d6-1cd2c896245e" providerId="ADAL" clId="{D2079D2E-2CAF-4381-8CC9-2B7BF17AF156}" dt="2021-07-08T09:03:17.635" v="388"/>
        <pc:sldMkLst>
          <pc:docMk/>
          <pc:sldMk cId="3773967082" sldId="927"/>
        </pc:sldMkLst>
        <pc:picChg chg="mod">
          <ac:chgData name="OSOKINA, Olga (EAST LONDON NHS FOUNDATION TRUST)" userId="de74bfb1-40ee-4ec7-a6d6-1cd2c896245e" providerId="ADAL" clId="{D2079D2E-2CAF-4381-8CC9-2B7BF17AF156}" dt="2021-07-08T08:53:26.715" v="227" actId="1076"/>
          <ac:picMkLst>
            <pc:docMk/>
            <pc:sldMk cId="3773967082" sldId="927"/>
            <ac:picMk id="2" creationId="{F42DCB48-F25B-43FE-AE1E-E5D51AA9C8F2}"/>
          </ac:picMkLst>
        </pc:picChg>
      </pc:sldChg>
      <pc:sldChg chg="modSp mod modAnim">
        <pc:chgData name="OSOKINA, Olga (EAST LONDON NHS FOUNDATION TRUST)" userId="de74bfb1-40ee-4ec7-a6d6-1cd2c896245e" providerId="ADAL" clId="{D2079D2E-2CAF-4381-8CC9-2B7BF17AF156}" dt="2021-07-08T09:03:13.602" v="387"/>
        <pc:sldMkLst>
          <pc:docMk/>
          <pc:sldMk cId="1677591945" sldId="928"/>
        </pc:sldMkLst>
        <pc:picChg chg="mod">
          <ac:chgData name="OSOKINA, Olga (EAST LONDON NHS FOUNDATION TRUST)" userId="de74bfb1-40ee-4ec7-a6d6-1cd2c896245e" providerId="ADAL" clId="{D2079D2E-2CAF-4381-8CC9-2B7BF17AF156}" dt="2021-07-08T08:53:17.271" v="224" actId="1076"/>
          <ac:picMkLst>
            <pc:docMk/>
            <pc:sldMk cId="1677591945" sldId="928"/>
            <ac:picMk id="2" creationId="{E38CE404-ECFD-423A-9109-0735E867258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7284"/>
          </a:xfrm>
          <a:prstGeom prst="rect">
            <a:avLst/>
          </a:prstGeom>
        </p:spPr>
        <p:txBody>
          <a:bodyPr vert="horz" lIns="91733" tIns="45866" rIns="91733" bIns="45866"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7284"/>
          </a:xfrm>
          <a:prstGeom prst="rect">
            <a:avLst/>
          </a:prstGeom>
        </p:spPr>
        <p:txBody>
          <a:bodyPr vert="horz" lIns="91733" tIns="45866" rIns="91733" bIns="45866" rtlCol="0"/>
          <a:lstStyle>
            <a:lvl1pPr algn="r">
              <a:defRPr sz="1200"/>
            </a:lvl1pPr>
          </a:lstStyle>
          <a:p>
            <a:fld id="{3D851CFA-E8CF-4C3E-B06E-C54BEE92CBC7}" type="datetimeFigureOut">
              <a:rPr lang="en-GB" smtClean="0"/>
              <a:t>08/07/2021</a:t>
            </a:fld>
            <a:endParaRPr lang="en-GB"/>
          </a:p>
        </p:txBody>
      </p:sp>
      <p:sp>
        <p:nvSpPr>
          <p:cNvPr id="4" name="Footer Placeholder 3"/>
          <p:cNvSpPr>
            <a:spLocks noGrp="1"/>
          </p:cNvSpPr>
          <p:nvPr>
            <p:ph type="ftr" sz="quarter" idx="2"/>
          </p:nvPr>
        </p:nvSpPr>
        <p:spPr>
          <a:xfrm>
            <a:off x="1" y="9446678"/>
            <a:ext cx="2971800" cy="497284"/>
          </a:xfrm>
          <a:prstGeom prst="rect">
            <a:avLst/>
          </a:prstGeom>
        </p:spPr>
        <p:txBody>
          <a:bodyPr vert="horz" lIns="91733" tIns="45866" rIns="91733" bIns="45866"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446678"/>
            <a:ext cx="2971800" cy="497284"/>
          </a:xfrm>
          <a:prstGeom prst="rect">
            <a:avLst/>
          </a:prstGeom>
        </p:spPr>
        <p:txBody>
          <a:bodyPr vert="horz" lIns="91733" tIns="45866" rIns="91733" bIns="45866" rtlCol="0" anchor="b"/>
          <a:lstStyle>
            <a:lvl1pPr algn="r">
              <a:defRPr sz="1200"/>
            </a:lvl1pPr>
          </a:lstStyle>
          <a:p>
            <a:fld id="{0CF59F9B-9AD2-4140-AC09-8FC6EA10731E}" type="slidenum">
              <a:rPr lang="en-GB" smtClean="0"/>
              <a:t>‹#›</a:t>
            </a:fld>
            <a:endParaRPr lang="en-GB"/>
          </a:p>
        </p:txBody>
      </p:sp>
    </p:spTree>
    <p:extLst>
      <p:ext uri="{BB962C8B-B14F-4D97-AF65-F5344CB8AC3E}">
        <p14:creationId xmlns:p14="http://schemas.microsoft.com/office/powerpoint/2010/main" val="34209475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97284"/>
          </a:xfrm>
          <a:prstGeom prst="rect">
            <a:avLst/>
          </a:prstGeom>
        </p:spPr>
        <p:txBody>
          <a:bodyPr vert="horz" lIns="91733" tIns="45866" rIns="91733" bIns="45866" rtlCol="0"/>
          <a:lstStyle>
            <a:lvl1pPr algn="l">
              <a:defRPr sz="1200"/>
            </a:lvl1pPr>
          </a:lstStyle>
          <a:p>
            <a:endParaRPr lang="en-GB"/>
          </a:p>
        </p:txBody>
      </p:sp>
      <p:sp>
        <p:nvSpPr>
          <p:cNvPr id="3" name="Date Placeholder 2"/>
          <p:cNvSpPr>
            <a:spLocks noGrp="1"/>
          </p:cNvSpPr>
          <p:nvPr>
            <p:ph type="dt" idx="1"/>
          </p:nvPr>
        </p:nvSpPr>
        <p:spPr>
          <a:xfrm>
            <a:off x="3884613" y="0"/>
            <a:ext cx="2971800" cy="497284"/>
          </a:xfrm>
          <a:prstGeom prst="rect">
            <a:avLst/>
          </a:prstGeom>
        </p:spPr>
        <p:txBody>
          <a:bodyPr vert="horz" lIns="91733" tIns="45866" rIns="91733" bIns="45866" rtlCol="0"/>
          <a:lstStyle>
            <a:lvl1pPr algn="r">
              <a:defRPr sz="1200"/>
            </a:lvl1pPr>
          </a:lstStyle>
          <a:p>
            <a:fld id="{CF20ED03-F538-4238-86ED-DD9597C0A5A5}" type="datetimeFigureOut">
              <a:rPr lang="en-GB" smtClean="0"/>
              <a:t>08/07/2021</a:t>
            </a:fld>
            <a:endParaRPr lang="en-GB"/>
          </a:p>
        </p:txBody>
      </p:sp>
      <p:sp>
        <p:nvSpPr>
          <p:cNvPr id="4" name="Slide Image Placeholder 3"/>
          <p:cNvSpPr>
            <a:spLocks noGrp="1" noRot="1" noChangeAspect="1"/>
          </p:cNvSpPr>
          <p:nvPr>
            <p:ph type="sldImg" idx="2"/>
          </p:nvPr>
        </p:nvSpPr>
        <p:spPr>
          <a:xfrm>
            <a:off x="942975" y="746125"/>
            <a:ext cx="4972050" cy="3729038"/>
          </a:xfrm>
          <a:prstGeom prst="rect">
            <a:avLst/>
          </a:prstGeom>
          <a:noFill/>
          <a:ln w="12700">
            <a:solidFill>
              <a:prstClr val="black"/>
            </a:solidFill>
          </a:ln>
        </p:spPr>
        <p:txBody>
          <a:bodyPr vert="horz" lIns="91733" tIns="45866" rIns="91733" bIns="45866" rtlCol="0" anchor="ctr"/>
          <a:lstStyle/>
          <a:p>
            <a:endParaRPr lang="en-GB"/>
          </a:p>
        </p:txBody>
      </p:sp>
      <p:sp>
        <p:nvSpPr>
          <p:cNvPr id="5" name="Notes Placeholder 4"/>
          <p:cNvSpPr>
            <a:spLocks noGrp="1"/>
          </p:cNvSpPr>
          <p:nvPr>
            <p:ph type="body" sz="quarter" idx="3"/>
          </p:nvPr>
        </p:nvSpPr>
        <p:spPr>
          <a:xfrm>
            <a:off x="685800" y="4724203"/>
            <a:ext cx="5486400" cy="4475559"/>
          </a:xfrm>
          <a:prstGeom prst="rect">
            <a:avLst/>
          </a:prstGeom>
        </p:spPr>
        <p:txBody>
          <a:bodyPr vert="horz" lIns="91733" tIns="45866" rIns="91733" bIns="4586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6678"/>
            <a:ext cx="2971800" cy="497284"/>
          </a:xfrm>
          <a:prstGeom prst="rect">
            <a:avLst/>
          </a:prstGeom>
        </p:spPr>
        <p:txBody>
          <a:bodyPr vert="horz" lIns="91733" tIns="45866" rIns="91733" bIns="45866"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7284"/>
          </a:xfrm>
          <a:prstGeom prst="rect">
            <a:avLst/>
          </a:prstGeom>
        </p:spPr>
        <p:txBody>
          <a:bodyPr vert="horz" lIns="91733" tIns="45866" rIns="91733" bIns="45866" rtlCol="0" anchor="b"/>
          <a:lstStyle>
            <a:lvl1pPr algn="r">
              <a:defRPr sz="1200"/>
            </a:lvl1pPr>
          </a:lstStyle>
          <a:p>
            <a:fld id="{C8899DBC-1CF6-412C-B78F-E1E7D9BE87A7}" type="slidenum">
              <a:rPr lang="en-GB" smtClean="0"/>
              <a:t>‹#›</a:t>
            </a:fld>
            <a:endParaRPr lang="en-GB"/>
          </a:p>
        </p:txBody>
      </p:sp>
    </p:spTree>
    <p:extLst>
      <p:ext uri="{BB962C8B-B14F-4D97-AF65-F5344CB8AC3E}">
        <p14:creationId xmlns:p14="http://schemas.microsoft.com/office/powerpoint/2010/main" val="37621818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1</a:t>
            </a:fld>
            <a:endParaRPr lang="en-GB"/>
          </a:p>
        </p:txBody>
      </p:sp>
    </p:spTree>
    <p:extLst>
      <p:ext uri="{BB962C8B-B14F-4D97-AF65-F5344CB8AC3E}">
        <p14:creationId xmlns:p14="http://schemas.microsoft.com/office/powerpoint/2010/main" val="610190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10</a:t>
            </a:fld>
            <a:endParaRPr lang="en-GB"/>
          </a:p>
        </p:txBody>
      </p:sp>
    </p:spTree>
    <p:extLst>
      <p:ext uri="{BB962C8B-B14F-4D97-AF65-F5344CB8AC3E}">
        <p14:creationId xmlns:p14="http://schemas.microsoft.com/office/powerpoint/2010/main" val="2884030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defTabSz="917326">
              <a:defRPr/>
            </a:pPr>
            <a:fld id="{C8899DBC-1CF6-412C-B78F-E1E7D9BE87A7}" type="slidenum">
              <a:rPr lang="en-GB">
                <a:solidFill>
                  <a:prstClr val="black"/>
                </a:solidFill>
                <a:latin typeface="Calibri"/>
              </a:rPr>
              <a:pPr defTabSz="917326">
                <a:defRPr/>
              </a:pPr>
              <a:t>12</a:t>
            </a:fld>
            <a:endParaRPr lang="en-GB">
              <a:solidFill>
                <a:prstClr val="black"/>
              </a:solidFill>
              <a:latin typeface="Calibri"/>
            </a:endParaRPr>
          </a:p>
        </p:txBody>
      </p:sp>
    </p:spTree>
    <p:extLst>
      <p:ext uri="{BB962C8B-B14F-4D97-AF65-F5344CB8AC3E}">
        <p14:creationId xmlns:p14="http://schemas.microsoft.com/office/powerpoint/2010/main" val="35996104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418">
              <a:defRPr/>
            </a:pPr>
            <a:r>
              <a:rPr lang="en-GB" dirty="0"/>
              <a:t>No matter where you are from,</a:t>
            </a:r>
            <a:r>
              <a:rPr lang="en-GB" baseline="0" dirty="0"/>
              <a:t> you should never feel that you are treated differently to everyone else. You should be made to feel welcome. Race equality isn’t a new world idea, it has sadly been a continuous struggle for many ethnic minorities. </a:t>
            </a:r>
          </a:p>
          <a:p>
            <a:endParaRPr lang="en-GB" dirty="0"/>
          </a:p>
        </p:txBody>
      </p:sp>
      <p:sp>
        <p:nvSpPr>
          <p:cNvPr id="4" name="Slide Number Placeholder 3"/>
          <p:cNvSpPr>
            <a:spLocks noGrp="1"/>
          </p:cNvSpPr>
          <p:nvPr>
            <p:ph type="sldNum" sz="quarter" idx="5"/>
          </p:nvPr>
        </p:nvSpPr>
        <p:spPr/>
        <p:txBody>
          <a:bodyPr/>
          <a:lstStyle/>
          <a:p>
            <a:fld id="{C875A28B-D947-4C0A-A5D1-FFF192181B97}" type="slidenum">
              <a:rPr lang="en-GB" smtClean="0"/>
              <a:t>15</a:t>
            </a:fld>
            <a:endParaRPr lang="en-GB"/>
          </a:p>
        </p:txBody>
      </p:sp>
    </p:spTree>
    <p:extLst>
      <p:ext uri="{BB962C8B-B14F-4D97-AF65-F5344CB8AC3E}">
        <p14:creationId xmlns:p14="http://schemas.microsoft.com/office/powerpoint/2010/main" val="851302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Everyone should write at least 5 statements.</a:t>
            </a:r>
          </a:p>
          <a:p>
            <a:r>
              <a:rPr lang="en-GB" dirty="0"/>
              <a:t>Share your statements with colleagues and have an open and respectful discussion on stereotypes</a:t>
            </a:r>
          </a:p>
          <a:p>
            <a:endParaRPr lang="en-GB" dirty="0"/>
          </a:p>
          <a:p>
            <a:r>
              <a:rPr lang="en-GB" dirty="0"/>
              <a:t>5 mins to do exercise </a:t>
            </a:r>
          </a:p>
          <a:p>
            <a:r>
              <a:rPr lang="en-GB" dirty="0"/>
              <a:t>10mins to feedback </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22</a:t>
            </a:fld>
            <a:endParaRPr lang="en-GB"/>
          </a:p>
        </p:txBody>
      </p:sp>
    </p:spTree>
    <p:extLst>
      <p:ext uri="{BB962C8B-B14F-4D97-AF65-F5344CB8AC3E}">
        <p14:creationId xmlns:p14="http://schemas.microsoft.com/office/powerpoint/2010/main" val="3785813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breakout rooms have a discussion on the three points and nominate one person to feedback</a:t>
            </a:r>
          </a:p>
          <a:p>
            <a:r>
              <a:rPr lang="en-GB" dirty="0"/>
              <a:t>10mins </a:t>
            </a:r>
          </a:p>
          <a:p>
            <a:endParaRPr lang="en-GB" dirty="0"/>
          </a:p>
          <a:p>
            <a:r>
              <a:rPr lang="en-GB" dirty="0"/>
              <a:t>10mins to feedback</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23</a:t>
            </a:fld>
            <a:endParaRPr lang="en-GB"/>
          </a:p>
        </p:txBody>
      </p:sp>
    </p:spTree>
    <p:extLst>
      <p:ext uri="{BB962C8B-B14F-4D97-AF65-F5344CB8AC3E}">
        <p14:creationId xmlns:p14="http://schemas.microsoft.com/office/powerpoint/2010/main" val="583680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24</a:t>
            </a:fld>
            <a:endParaRPr lang="en-GB"/>
          </a:p>
        </p:txBody>
      </p:sp>
    </p:spTree>
    <p:extLst>
      <p:ext uri="{BB962C8B-B14F-4D97-AF65-F5344CB8AC3E}">
        <p14:creationId xmlns:p14="http://schemas.microsoft.com/office/powerpoint/2010/main" val="2962439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30</a:t>
            </a:fld>
            <a:endParaRPr lang="en-GB"/>
          </a:p>
        </p:txBody>
      </p:sp>
    </p:spTree>
    <p:extLst>
      <p:ext uri="{BB962C8B-B14F-4D97-AF65-F5344CB8AC3E}">
        <p14:creationId xmlns:p14="http://schemas.microsoft.com/office/powerpoint/2010/main" val="11934967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Other triggers for unconscious bias:</a:t>
            </a:r>
          </a:p>
          <a:p>
            <a:r>
              <a:rPr lang="en-GB" sz="1200" dirty="0"/>
              <a:t>•Ambiguous evidence</a:t>
            </a:r>
          </a:p>
          <a:p>
            <a:r>
              <a:rPr lang="en-GB" sz="1200" dirty="0"/>
              <a:t>•Emotional overload; stress, anger, frustration</a:t>
            </a:r>
          </a:p>
          <a:p>
            <a:r>
              <a:rPr lang="en-GB" sz="1200" dirty="0"/>
              <a:t>•Cognitive overload; complex decision</a:t>
            </a:r>
          </a:p>
          <a:p>
            <a:r>
              <a:rPr lang="en-GB" sz="1200" dirty="0"/>
              <a:t>•Fear of threat</a:t>
            </a:r>
          </a:p>
          <a:p>
            <a:r>
              <a:rPr lang="en-GB" sz="1200" dirty="0"/>
              <a:t>•Emotional and cognitive resources are depleted; tired, low blood sugar</a:t>
            </a:r>
          </a:p>
          <a:p>
            <a:r>
              <a:rPr lang="en-GB" sz="1200" dirty="0"/>
              <a:t>•Short on time</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31</a:t>
            </a:fld>
            <a:endParaRPr lang="en-GB"/>
          </a:p>
        </p:txBody>
      </p:sp>
    </p:spTree>
    <p:extLst>
      <p:ext uri="{BB962C8B-B14F-4D97-AF65-F5344CB8AC3E}">
        <p14:creationId xmlns:p14="http://schemas.microsoft.com/office/powerpoint/2010/main" val="3831556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Sadly George</a:t>
            </a:r>
            <a:r>
              <a:rPr lang="en-GB" baseline="0" dirty="0"/>
              <a:t> Floyd has not been the first, nor the last regarding racial injustice. </a:t>
            </a:r>
            <a:r>
              <a:rPr lang="en-GB" baseline="0" dirty="0" err="1"/>
              <a:t>Ahmaud</a:t>
            </a:r>
            <a:r>
              <a:rPr lang="en-GB" baseline="0" dirty="0"/>
              <a:t> </a:t>
            </a:r>
            <a:r>
              <a:rPr lang="en-GB" baseline="0" dirty="0" err="1"/>
              <a:t>Arbery</a:t>
            </a:r>
            <a:r>
              <a:rPr lang="en-GB" baseline="0" dirty="0"/>
              <a:t>, Sean Reed and Breonna Taylor before him. Additionally most recently Jacob Blake. In the UK Stephen Lawrence and many others. Many are not spoken about The impact of </a:t>
            </a:r>
            <a:r>
              <a:rPr lang="en-GB" baseline="0" dirty="0" err="1"/>
              <a:t>racisim</a:t>
            </a:r>
            <a:r>
              <a:rPr lang="en-GB" baseline="0" dirty="0"/>
              <a:t> is profound and can affect every element of society. The link to inequality and how society manages this is linked to implicit bias and structural/systemic racism.</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34</a:t>
            </a:fld>
            <a:endParaRPr lang="en-GB"/>
          </a:p>
        </p:txBody>
      </p:sp>
    </p:spTree>
    <p:extLst>
      <p:ext uri="{BB962C8B-B14F-4D97-AF65-F5344CB8AC3E}">
        <p14:creationId xmlns:p14="http://schemas.microsoft.com/office/powerpoint/2010/main" val="3249088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418">
              <a:defRPr/>
            </a:pPr>
            <a:endParaRPr lang="en-GB" baseline="0" dirty="0"/>
          </a:p>
          <a:p>
            <a:pPr defTabSz="964418">
              <a:defRPr/>
            </a:pPr>
            <a:r>
              <a:rPr lang="en-GB" b="1" baseline="0" dirty="0"/>
              <a:t>Breakout room 10mins discussion </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35</a:t>
            </a:fld>
            <a:endParaRPr lang="en-GB"/>
          </a:p>
        </p:txBody>
      </p:sp>
    </p:spTree>
    <p:extLst>
      <p:ext uri="{BB962C8B-B14F-4D97-AF65-F5344CB8AC3E}">
        <p14:creationId xmlns:p14="http://schemas.microsoft.com/office/powerpoint/2010/main" val="3500046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15911CE2-A79F-4700-9DD7-B54883B39751}" type="slidenum">
              <a:rPr lang="en-GB" smtClean="0"/>
              <a:t>2</a:t>
            </a:fld>
            <a:endParaRPr lang="en-GB"/>
          </a:p>
        </p:txBody>
      </p:sp>
    </p:spTree>
    <p:extLst>
      <p:ext uri="{BB962C8B-B14F-4D97-AF65-F5344CB8AC3E}">
        <p14:creationId xmlns:p14="http://schemas.microsoft.com/office/powerpoint/2010/main" val="98628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4418">
              <a:defRPr/>
            </a:pPr>
            <a:r>
              <a:rPr lang="en-GB" dirty="0"/>
              <a:t>Microaggression is something that someone says to someone without knowing that it maybe offensive. It is not racism but it is unconscious in the way that you view people. Most microaggression are subtle and indirect. They happen frequently. Most often when we commit microaggression we think we are well intentioned, not racist, not sexist etc.</a:t>
            </a:r>
          </a:p>
          <a:p>
            <a:endParaRPr lang="en-GB" dirty="0">
              <a:solidFill>
                <a:schemeClr val="bg1"/>
              </a:solidFill>
            </a:endParaRPr>
          </a:p>
          <a:p>
            <a:r>
              <a:rPr lang="en-GB" dirty="0">
                <a:solidFill>
                  <a:srgbClr val="333333"/>
                </a:solidFill>
                <a:latin typeface="Lato"/>
              </a:rPr>
              <a:t>While microaggressions may appear to be harmless or even seem like a compliment (telling a person of colour ‘you are so articulate’), they contain demeaning hidden messages that often stem from unconscious biases. Employees who are frequent targets of microaggressions can experience health problems, burnout and other negative effects from what’s been called a “death by a thousand cuts.”</a:t>
            </a:r>
          </a:p>
          <a:p>
            <a:endParaRPr lang="en-GB" dirty="0">
              <a:solidFill>
                <a:srgbClr val="333333"/>
              </a:solidFill>
              <a:latin typeface="Lato"/>
            </a:endParaRPr>
          </a:p>
          <a:p>
            <a:r>
              <a:rPr lang="en-GB" dirty="0">
                <a:solidFill>
                  <a:srgbClr val="333333"/>
                </a:solidFill>
                <a:latin typeface="Lato"/>
              </a:rPr>
              <a:t>And with more employees now working from home, it’s important to raise awareness that microaggressions can occur on live chats and video meetings, too.</a:t>
            </a:r>
          </a:p>
          <a:p>
            <a:endParaRPr lang="en-GB" dirty="0">
              <a:solidFill>
                <a:srgbClr val="333333"/>
              </a:solidFill>
              <a:latin typeface="Lato"/>
            </a:endParaRPr>
          </a:p>
          <a:p>
            <a:r>
              <a:rPr lang="en-GB" sz="1300" dirty="0"/>
              <a:t>Because microaggressions are often communicated through language, it is very important to pay attention to how we talk, especially in the workplace</a:t>
            </a:r>
            <a:endParaRPr lang="en-GB" dirty="0">
              <a:solidFill>
                <a:schemeClr val="bg1"/>
              </a:solidFill>
            </a:endParaRPr>
          </a:p>
          <a:p>
            <a:endParaRPr lang="en-GB" dirty="0">
              <a:solidFill>
                <a:schemeClr val="bg1"/>
              </a:solidFill>
            </a:endParaRP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36</a:t>
            </a:fld>
            <a:endParaRPr lang="en-GB"/>
          </a:p>
        </p:txBody>
      </p:sp>
    </p:spTree>
    <p:extLst>
      <p:ext uri="{BB962C8B-B14F-4D97-AF65-F5344CB8AC3E}">
        <p14:creationId xmlns:p14="http://schemas.microsoft.com/office/powerpoint/2010/main" val="1886956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To be an effective ally, you need to spend more time listening than you do speaking. Don't just listen to their words but hear where they are coming from. By doing so you will be better equipped to communicate diverse perspectives in the future.</a:t>
            </a:r>
          </a:p>
          <a:p>
            <a:r>
              <a:rPr lang="en-GB" dirty="0"/>
              <a:t>There are  4 Equality Ally practices</a:t>
            </a:r>
          </a:p>
          <a:p>
            <a:r>
              <a:rPr lang="en-GB" dirty="0"/>
              <a:t>Explain how to</a:t>
            </a:r>
          </a:p>
          <a:p>
            <a:r>
              <a:rPr lang="en-GB" dirty="0"/>
              <a:t>ask, </a:t>
            </a:r>
          </a:p>
          <a:p>
            <a:r>
              <a:rPr lang="en-GB" dirty="0"/>
              <a:t>listen, </a:t>
            </a:r>
          </a:p>
          <a:p>
            <a:r>
              <a:rPr lang="en-GB" dirty="0"/>
              <a:t>show up, </a:t>
            </a:r>
          </a:p>
          <a:p>
            <a:r>
              <a:rPr lang="en-GB" dirty="0"/>
              <a:t>speak up as an Equality ally.</a:t>
            </a:r>
          </a:p>
          <a:p>
            <a:endParaRPr lang="en-GB" dirty="0"/>
          </a:p>
          <a:p>
            <a:r>
              <a:rPr lang="en-GB" dirty="0"/>
              <a:t>PROMPT: Where do you think that you are now on the continuum? How easy is it to always be an advocate rather than passively supporting allyship?</a:t>
            </a:r>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41</a:t>
            </a:fld>
            <a:endParaRPr lang="en-GB"/>
          </a:p>
        </p:txBody>
      </p:sp>
    </p:spTree>
    <p:extLst>
      <p:ext uri="{BB962C8B-B14F-4D97-AF65-F5344CB8AC3E}">
        <p14:creationId xmlns:p14="http://schemas.microsoft.com/office/powerpoint/2010/main" val="3159129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b="1" dirty="0"/>
              <a:t>Educate Yourself and Share Your Learnings</a:t>
            </a:r>
          </a:p>
          <a:p>
            <a:r>
              <a:rPr lang="en-GB" sz="1300" dirty="0"/>
              <a:t>You don’t have to lean on Black people or other people of </a:t>
            </a:r>
            <a:r>
              <a:rPr lang="en-GB" sz="1300" dirty="0" err="1"/>
              <a:t>color</a:t>
            </a:r>
            <a:r>
              <a:rPr lang="en-GB" sz="1300" dirty="0"/>
              <a:t> for recommendations: You can seek guidance from other white people who have done this work already. Ask about which resources they’ve found to be insightful and the practical ways they’ve expressed allyship.</a:t>
            </a:r>
          </a:p>
          <a:p>
            <a:endParaRPr lang="en-GB" sz="1300" dirty="0"/>
          </a:p>
          <a:p>
            <a:r>
              <a:rPr lang="en-GB" dirty="0"/>
              <a:t>Allies are needed</a:t>
            </a:r>
            <a:r>
              <a:rPr lang="en-GB" baseline="0" dirty="0"/>
              <a:t> to show up and be ready to call out instances of </a:t>
            </a:r>
            <a:r>
              <a:rPr lang="en-GB" baseline="0" dirty="0" err="1"/>
              <a:t>micoagressions</a:t>
            </a:r>
            <a:r>
              <a:rPr lang="en-GB" baseline="0" dirty="0"/>
              <a:t>, </a:t>
            </a:r>
            <a:r>
              <a:rPr lang="en-GB" baseline="0" dirty="0" err="1"/>
              <a:t>prejduce</a:t>
            </a:r>
            <a:r>
              <a:rPr lang="en-GB" baseline="0" dirty="0"/>
              <a:t> or exclusion. You need to believe in underrepresented groups when they share experience. You need to offer genuine empathy with a view to understand and create change. Being an ally isn’t wearing a badge or just attending training.  </a:t>
            </a:r>
          </a:p>
          <a:p>
            <a:r>
              <a:rPr lang="en-GB" dirty="0"/>
              <a:t>Silence is betrayal. Allyship matters most when its inconvenient and uncomfortable. Don’t</a:t>
            </a:r>
            <a:r>
              <a:rPr lang="en-GB" baseline="0" dirty="0"/>
              <a:t> be a closet Ally. </a:t>
            </a:r>
            <a:endParaRPr lang="en-GB" dirty="0"/>
          </a:p>
          <a:p>
            <a:endParaRPr lang="en-GB" sz="1300" dirty="0"/>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42</a:t>
            </a:fld>
            <a:endParaRPr lang="en-GB"/>
          </a:p>
        </p:txBody>
      </p:sp>
    </p:spTree>
    <p:extLst>
      <p:ext uri="{BB962C8B-B14F-4D97-AF65-F5344CB8AC3E}">
        <p14:creationId xmlns:p14="http://schemas.microsoft.com/office/powerpoint/2010/main" val="1291728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the NEL Survey, less than 10% of respondents were very confident in managing a situation involving discrimination</a:t>
            </a:r>
          </a:p>
          <a:p>
            <a:r>
              <a:rPr lang="en-GB" dirty="0"/>
              <a:t>We can all be bystanders. Every day events unfold around us. At some point, we will register someone in danger. When this happens, we will decide to do or say something (and become an active bystander), or to simply let it go (and remain a passive bystander).</a:t>
            </a:r>
          </a:p>
          <a:p>
            <a:r>
              <a:rPr lang="en-GB" dirty="0"/>
              <a:t>When we intervene, we signal to the perpetrator that their behaviour is unacceptable. If such messages are constantly reinforced within our community, we can shift the boundaries of what is considered acceptable and problem behaviour can be stopped.</a:t>
            </a:r>
          </a:p>
          <a:p>
            <a:endParaRPr lang="en-GB" dirty="0"/>
          </a:p>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43</a:t>
            </a:fld>
            <a:endParaRPr lang="en-GB"/>
          </a:p>
        </p:txBody>
      </p:sp>
    </p:spTree>
    <p:extLst>
      <p:ext uri="{BB962C8B-B14F-4D97-AF65-F5344CB8AC3E}">
        <p14:creationId xmlns:p14="http://schemas.microsoft.com/office/powerpoint/2010/main" val="1268312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45</a:t>
            </a:fld>
            <a:endParaRPr lang="en-GB"/>
          </a:p>
        </p:txBody>
      </p:sp>
    </p:spTree>
    <p:extLst>
      <p:ext uri="{BB962C8B-B14F-4D97-AF65-F5344CB8AC3E}">
        <p14:creationId xmlns:p14="http://schemas.microsoft.com/office/powerpoint/2010/main" val="40264083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47</a:t>
            </a:fld>
            <a:endParaRPr lang="en-GB"/>
          </a:p>
        </p:txBody>
      </p:sp>
    </p:spTree>
    <p:extLst>
      <p:ext uri="{BB962C8B-B14F-4D97-AF65-F5344CB8AC3E}">
        <p14:creationId xmlns:p14="http://schemas.microsoft.com/office/powerpoint/2010/main" val="1767683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3</a:t>
            </a:fld>
            <a:endParaRPr lang="en-GB"/>
          </a:p>
        </p:txBody>
      </p:sp>
    </p:spTree>
    <p:extLst>
      <p:ext uri="{BB962C8B-B14F-4D97-AF65-F5344CB8AC3E}">
        <p14:creationId xmlns:p14="http://schemas.microsoft.com/office/powerpoint/2010/main" val="308929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911CE2-A79F-4700-9DD7-B54883B39751}"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102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5</a:t>
            </a:fld>
            <a:endParaRPr lang="en-GB"/>
          </a:p>
        </p:txBody>
      </p:sp>
    </p:spTree>
    <p:extLst>
      <p:ext uri="{BB962C8B-B14F-4D97-AF65-F5344CB8AC3E}">
        <p14:creationId xmlns:p14="http://schemas.microsoft.com/office/powerpoint/2010/main" val="2194225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6</a:t>
            </a:fld>
            <a:endParaRPr lang="en-GB"/>
          </a:p>
        </p:txBody>
      </p:sp>
    </p:spTree>
    <p:extLst>
      <p:ext uri="{BB962C8B-B14F-4D97-AF65-F5344CB8AC3E}">
        <p14:creationId xmlns:p14="http://schemas.microsoft.com/office/powerpoint/2010/main" val="856630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5911CE2-A79F-4700-9DD7-B54883B39751}" type="slidenum">
              <a:rPr lang="en-GB" smtClean="0"/>
              <a:t>7</a:t>
            </a:fld>
            <a:endParaRPr lang="en-GB"/>
          </a:p>
        </p:txBody>
      </p:sp>
    </p:spTree>
    <p:extLst>
      <p:ext uri="{BB962C8B-B14F-4D97-AF65-F5344CB8AC3E}">
        <p14:creationId xmlns:p14="http://schemas.microsoft.com/office/powerpoint/2010/main" val="3089299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Is that the kind of session everybody is expecting?</a:t>
            </a:r>
          </a:p>
          <a:p>
            <a:r>
              <a:rPr lang="en-GB" dirty="0"/>
              <a:t>Deal with any differences and suggest when those will be addressed. </a:t>
            </a:r>
          </a:p>
        </p:txBody>
      </p:sp>
      <p:sp>
        <p:nvSpPr>
          <p:cNvPr id="4" name="Slide Number Placeholder 3"/>
          <p:cNvSpPr>
            <a:spLocks noGrp="1"/>
          </p:cNvSpPr>
          <p:nvPr>
            <p:ph type="sldNum" sz="quarter" idx="5"/>
          </p:nvPr>
        </p:nvSpPr>
        <p:spPr/>
        <p:txBody>
          <a:bodyPr/>
          <a:lstStyle/>
          <a:p>
            <a:fld id="{C8899DBC-1CF6-412C-B78F-E1E7D9BE87A7}" type="slidenum">
              <a:rPr lang="en-GB" smtClean="0"/>
              <a:t>8</a:t>
            </a:fld>
            <a:endParaRPr lang="en-GB"/>
          </a:p>
        </p:txBody>
      </p:sp>
    </p:spTree>
    <p:extLst>
      <p:ext uri="{BB962C8B-B14F-4D97-AF65-F5344CB8AC3E}">
        <p14:creationId xmlns:p14="http://schemas.microsoft.com/office/powerpoint/2010/main" val="2478586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899DBC-1CF6-412C-B78F-E1E7D9BE87A7}" type="slidenum">
              <a:rPr lang="en-GB" smtClean="0"/>
              <a:t>9</a:t>
            </a:fld>
            <a:endParaRPr lang="en-GB"/>
          </a:p>
        </p:txBody>
      </p:sp>
    </p:spTree>
    <p:extLst>
      <p:ext uri="{BB962C8B-B14F-4D97-AF65-F5344CB8AC3E}">
        <p14:creationId xmlns:p14="http://schemas.microsoft.com/office/powerpoint/2010/main" val="2429804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5F7C5B16-0CBC-45A8-A40D-240F4B9122A2}" type="datetime3">
              <a:rPr lang="en-US"/>
              <a:pPr>
                <a:defRPr/>
              </a:pPr>
              <a:t>8 July 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1CC70FF6-103E-4ED9-A88A-DE507814C2F5}" type="slidenum">
              <a:rPr lang="en-US"/>
              <a:pPr>
                <a:defRPr/>
              </a:pPr>
              <a:t>‹#›</a:t>
            </a:fld>
            <a:endParaRPr lang="en-US"/>
          </a:p>
        </p:txBody>
      </p:sp>
    </p:spTree>
    <p:extLst>
      <p:ext uri="{BB962C8B-B14F-4D97-AF65-F5344CB8AC3E}">
        <p14:creationId xmlns:p14="http://schemas.microsoft.com/office/powerpoint/2010/main" val="29014634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B3E500A6-A8E2-4F4B-8E29-2845EC3CFD18}" type="datetime3">
              <a:rPr lang="en-US"/>
              <a:pPr>
                <a:defRPr/>
              </a:pPr>
              <a:t>8 July 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3FFE680B-B649-4299-9C7D-FB0E2C45145C}" type="slidenum">
              <a:rPr lang="en-US"/>
              <a:pPr>
                <a:defRPr/>
              </a:pPr>
              <a:t>‹#›</a:t>
            </a:fld>
            <a:endParaRPr lang="en-US"/>
          </a:p>
        </p:txBody>
      </p:sp>
    </p:spTree>
    <p:extLst>
      <p:ext uri="{BB962C8B-B14F-4D97-AF65-F5344CB8AC3E}">
        <p14:creationId xmlns:p14="http://schemas.microsoft.com/office/powerpoint/2010/main" val="3930990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228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FFB58C9E-057B-4BE1-A663-55008BF77987}" type="datetime3">
              <a:rPr lang="en-US"/>
              <a:pPr>
                <a:defRPr/>
              </a:pPr>
              <a:t>8 July 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4629A2B4-1708-4EE1-8891-B46F0BA44769}" type="slidenum">
              <a:rPr lang="en-US"/>
              <a:pPr>
                <a:defRPr/>
              </a:pPr>
              <a:t>‹#›</a:t>
            </a:fld>
            <a:endParaRPr lang="en-US"/>
          </a:p>
        </p:txBody>
      </p:sp>
    </p:spTree>
    <p:extLst>
      <p:ext uri="{BB962C8B-B14F-4D97-AF65-F5344CB8AC3E}">
        <p14:creationId xmlns:p14="http://schemas.microsoft.com/office/powerpoint/2010/main" val="27289834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76F80D2B-5F90-4FDC-ABC6-CD5B74570B3F}" type="datetime3">
              <a:rPr lang="en-US"/>
              <a:pPr>
                <a:defRPr/>
              </a:pPr>
              <a:t>8 July 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824EBB18-2B26-41C5-A3FE-0B88F2F41BC4}" type="slidenum">
              <a:rPr lang="en-US"/>
              <a:pPr>
                <a:defRPr/>
              </a:pPr>
              <a:t>‹#›</a:t>
            </a:fld>
            <a:endParaRPr lang="en-US"/>
          </a:p>
        </p:txBody>
      </p:sp>
    </p:spTree>
    <p:extLst>
      <p:ext uri="{BB962C8B-B14F-4D97-AF65-F5344CB8AC3E}">
        <p14:creationId xmlns:p14="http://schemas.microsoft.com/office/powerpoint/2010/main" val="14284470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endParaRPr lang="en-GB"/>
          </a:p>
        </p:txBody>
      </p:sp>
      <p:sp>
        <p:nvSpPr>
          <p:cNvPr id="3" name="Content Placeholder 2"/>
          <p:cNvSpPr>
            <a:spLocks noGrp="1"/>
          </p:cNvSpPr>
          <p:nvPr>
            <p:ph sz="quarter" idx="1"/>
          </p:nvPr>
        </p:nvSpPr>
        <p:spPr>
          <a:xfrm>
            <a:off x="685800" y="1524000"/>
            <a:ext cx="3810000"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85800" y="3695700"/>
            <a:ext cx="3810000"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648200" y="1524000"/>
            <a:ext cx="381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fld id="{5CE9BC28-7079-468B-91CC-5FA77DD2A072}" type="datetime3">
              <a:rPr lang="en-US"/>
              <a:pPr>
                <a:defRPr/>
              </a:pPr>
              <a:t>8 July 2021</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8" name="Rectangle 6"/>
          <p:cNvSpPr>
            <a:spLocks noGrp="1" noChangeArrowheads="1"/>
          </p:cNvSpPr>
          <p:nvPr>
            <p:ph type="sldNum" sz="quarter" idx="12"/>
          </p:nvPr>
        </p:nvSpPr>
        <p:spPr>
          <a:ln/>
        </p:spPr>
        <p:txBody>
          <a:bodyPr/>
          <a:lstStyle>
            <a:lvl1pPr>
              <a:defRPr/>
            </a:lvl1pPr>
          </a:lstStyle>
          <a:p>
            <a:pPr>
              <a:defRPr/>
            </a:pPr>
            <a:r>
              <a:rPr lang="en-US"/>
              <a:t>Page </a:t>
            </a:r>
            <a:fld id="{B810FE44-34C5-42EC-A41C-A083366CB4A3}" type="slidenum">
              <a:rPr lang="en-US"/>
              <a:pPr>
                <a:defRPr/>
              </a:pPr>
              <a:t>‹#›</a:t>
            </a:fld>
            <a:endParaRPr lang="en-US"/>
          </a:p>
        </p:txBody>
      </p:sp>
    </p:spTree>
    <p:extLst>
      <p:ext uri="{BB962C8B-B14F-4D97-AF65-F5344CB8AC3E}">
        <p14:creationId xmlns:p14="http://schemas.microsoft.com/office/powerpoint/2010/main" val="22250078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85800" y="1524000"/>
            <a:ext cx="7772400" cy="4191000"/>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fld id="{CF7BC576-DF1C-43E1-951B-89B24854859D}" type="datetime3">
              <a:rPr lang="en-US"/>
              <a:pPr>
                <a:defRPr/>
              </a:pPr>
              <a:t>8 July 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60474AD3-935D-472B-B453-B22F1B7C7BC6}" type="slidenum">
              <a:rPr lang="en-US"/>
              <a:pPr>
                <a:defRPr/>
              </a:pPr>
              <a:t>‹#›</a:t>
            </a:fld>
            <a:endParaRPr lang="en-US"/>
          </a:p>
        </p:txBody>
      </p:sp>
    </p:spTree>
    <p:extLst>
      <p:ext uri="{BB962C8B-B14F-4D97-AF65-F5344CB8AC3E}">
        <p14:creationId xmlns:p14="http://schemas.microsoft.com/office/powerpoint/2010/main" val="38355060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5F7C5B16-0CBC-45A8-A40D-240F4B9122A2}" type="datetime3">
              <a:rPr lang="en-US" smtClean="0"/>
              <a:pPr>
                <a:defRPr/>
              </a:pPr>
              <a:t>8 July 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1CC70FF6-103E-4ED9-A88A-DE507814C2F5}" type="slidenum">
              <a:rPr lang="en-US" smtClean="0"/>
              <a:pPr>
                <a:defRPr/>
              </a:pPr>
              <a:t>‹#›</a:t>
            </a:fld>
            <a:endParaRPr lang="en-US"/>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44624"/>
            <a:ext cx="9144000" cy="106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50742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1486DDB-DE2C-44D9-B308-C3C33A8262E6}" type="datetime3">
              <a:rPr lang="en-US" smtClean="0"/>
              <a:pPr>
                <a:defRPr/>
              </a:pPr>
              <a:t>8 July 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853523E5-8D4C-4709-99D7-1D7D9BA4B431}" type="slidenum">
              <a:rPr lang="en-US" smtClean="0"/>
              <a:pPr>
                <a:defRPr/>
              </a:pPr>
              <a:t>‹#›</a:t>
            </a:fld>
            <a:endParaRPr lang="en-US"/>
          </a:p>
        </p:txBody>
      </p:sp>
    </p:spTree>
    <p:extLst>
      <p:ext uri="{BB962C8B-B14F-4D97-AF65-F5344CB8AC3E}">
        <p14:creationId xmlns:p14="http://schemas.microsoft.com/office/powerpoint/2010/main" val="230639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9A01CF7-AF5B-4C67-A3EA-8491E73E74F2}" type="datetime3">
              <a:rPr lang="en-US" smtClean="0"/>
              <a:pPr>
                <a:defRPr/>
              </a:pPr>
              <a:t>8 July 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22625E9E-E167-46EC-82A5-7E5DFC1994E4}" type="slidenum">
              <a:rPr lang="en-US" smtClean="0"/>
              <a:pPr>
                <a:defRPr/>
              </a:pPr>
              <a:t>‹#›</a:t>
            </a:fld>
            <a:endParaRPr lang="en-US"/>
          </a:p>
        </p:txBody>
      </p:sp>
    </p:spTree>
    <p:extLst>
      <p:ext uri="{BB962C8B-B14F-4D97-AF65-F5344CB8AC3E}">
        <p14:creationId xmlns:p14="http://schemas.microsoft.com/office/powerpoint/2010/main" val="1735691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1B997CB3-A670-45BF-A67C-9F8098F7DBE7}" type="datetime3">
              <a:rPr lang="en-US" smtClean="0"/>
              <a:pPr>
                <a:defRPr/>
              </a:pPr>
              <a:t>8 July 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557EB4C5-0B6F-4462-A0C6-E1739BA940A9}" type="slidenum">
              <a:rPr lang="en-US" smtClean="0"/>
              <a:pPr>
                <a:defRPr/>
              </a:pPr>
              <a:t>‹#›</a:t>
            </a:fld>
            <a:endParaRPr lang="en-US"/>
          </a:p>
        </p:txBody>
      </p:sp>
    </p:spTree>
    <p:extLst>
      <p:ext uri="{BB962C8B-B14F-4D97-AF65-F5344CB8AC3E}">
        <p14:creationId xmlns:p14="http://schemas.microsoft.com/office/powerpoint/2010/main" val="1964593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C5636568-192B-4F7B-BF4F-3F89C3C73FF1}" type="datetime3">
              <a:rPr lang="en-US" smtClean="0"/>
              <a:pPr>
                <a:defRPr/>
              </a:pPr>
              <a:t>8 July 2021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t>Page </a:t>
            </a:r>
            <a:fld id="{205409CB-6497-4327-BC0A-218BFFC8B42A}" type="slidenum">
              <a:rPr lang="en-US" smtClean="0"/>
              <a:pPr>
                <a:defRPr/>
              </a:pPr>
              <a:t>‹#›</a:t>
            </a:fld>
            <a:endParaRPr lang="en-US"/>
          </a:p>
        </p:txBody>
      </p:sp>
    </p:spTree>
    <p:extLst>
      <p:ext uri="{BB962C8B-B14F-4D97-AF65-F5344CB8AC3E}">
        <p14:creationId xmlns:p14="http://schemas.microsoft.com/office/powerpoint/2010/main" val="957436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1486DDB-DE2C-44D9-B308-C3C33A8262E6}" type="datetime3">
              <a:rPr lang="en-US"/>
              <a:pPr>
                <a:defRPr/>
              </a:pPr>
              <a:t>8 July 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853523E5-8D4C-4709-99D7-1D7D9BA4B431}" type="slidenum">
              <a:rPr lang="en-US"/>
              <a:pPr>
                <a:defRPr/>
              </a:pPr>
              <a:t>‹#›</a:t>
            </a:fld>
            <a:endParaRPr lang="en-US"/>
          </a:p>
        </p:txBody>
      </p:sp>
    </p:spTree>
    <p:extLst>
      <p:ext uri="{BB962C8B-B14F-4D97-AF65-F5344CB8AC3E}">
        <p14:creationId xmlns:p14="http://schemas.microsoft.com/office/powerpoint/2010/main" val="1088781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4CDC5195-077B-4B90-B246-FF8B6AA6612C}" type="datetime3">
              <a:rPr lang="en-US" smtClean="0"/>
              <a:pPr>
                <a:defRPr/>
              </a:pPr>
              <a:t>8 July 2021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t>Page </a:t>
            </a:r>
            <a:fld id="{86EF851D-2DDE-4901-B0C0-95D613712653}" type="slidenum">
              <a:rPr lang="en-US" smtClean="0"/>
              <a:pPr>
                <a:defRPr/>
              </a:pPr>
              <a:t>‹#›</a:t>
            </a:fld>
            <a:endParaRPr lang="en-US"/>
          </a:p>
        </p:txBody>
      </p:sp>
    </p:spTree>
    <p:extLst>
      <p:ext uri="{BB962C8B-B14F-4D97-AF65-F5344CB8AC3E}">
        <p14:creationId xmlns:p14="http://schemas.microsoft.com/office/powerpoint/2010/main" val="2457696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9C05144-8AB0-4C80-A4A0-554BE115784F}" type="datetime3">
              <a:rPr lang="en-US" smtClean="0"/>
              <a:pPr>
                <a:defRPr/>
              </a:pPr>
              <a:t>8 July 2021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t>Page </a:t>
            </a:r>
            <a:fld id="{BDF5A550-1C5F-4D36-988E-46E18B183F98}" type="slidenum">
              <a:rPr lang="en-US" smtClean="0"/>
              <a:pPr>
                <a:defRPr/>
              </a:pPr>
              <a:t>‹#›</a:t>
            </a:fld>
            <a:endParaRPr lang="en-US"/>
          </a:p>
        </p:txBody>
      </p:sp>
    </p:spTree>
    <p:extLst>
      <p:ext uri="{BB962C8B-B14F-4D97-AF65-F5344CB8AC3E}">
        <p14:creationId xmlns:p14="http://schemas.microsoft.com/office/powerpoint/2010/main" val="2490735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1453E4-E881-4819-BB63-EAF365C7CB22}" type="datetime3">
              <a:rPr lang="en-US" smtClean="0"/>
              <a:pPr>
                <a:defRPr/>
              </a:pPr>
              <a:t>8 July 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F63A597D-D7AA-48C9-BF7A-63D5C62A226A}" type="slidenum">
              <a:rPr lang="en-US" smtClean="0"/>
              <a:pPr>
                <a:defRPr/>
              </a:pPr>
              <a:t>‹#›</a:t>
            </a:fld>
            <a:endParaRPr lang="en-US"/>
          </a:p>
        </p:txBody>
      </p:sp>
    </p:spTree>
    <p:extLst>
      <p:ext uri="{BB962C8B-B14F-4D97-AF65-F5344CB8AC3E}">
        <p14:creationId xmlns:p14="http://schemas.microsoft.com/office/powerpoint/2010/main" val="20424763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4E22E65-E937-4537-B4A7-BDA550C3BEBB}" type="datetime3">
              <a:rPr lang="en-US" smtClean="0"/>
              <a:pPr>
                <a:defRPr/>
              </a:pPr>
              <a:t>8 July 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635F8C61-0AAD-4B89-B219-300EA68EF781}" type="slidenum">
              <a:rPr lang="en-US" smtClean="0"/>
              <a:pPr>
                <a:defRPr/>
              </a:pPr>
              <a:t>‹#›</a:t>
            </a:fld>
            <a:endParaRPr lang="en-US"/>
          </a:p>
        </p:txBody>
      </p:sp>
    </p:spTree>
    <p:extLst>
      <p:ext uri="{BB962C8B-B14F-4D97-AF65-F5344CB8AC3E}">
        <p14:creationId xmlns:p14="http://schemas.microsoft.com/office/powerpoint/2010/main" val="16523346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B3E500A6-A8E2-4F4B-8E29-2845EC3CFD18}" type="datetime3">
              <a:rPr lang="en-US" smtClean="0"/>
              <a:pPr>
                <a:defRPr/>
              </a:pPr>
              <a:t>8 July 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3FFE680B-B649-4299-9C7D-FB0E2C45145C}" type="slidenum">
              <a:rPr lang="en-US" smtClean="0"/>
              <a:pPr>
                <a:defRPr/>
              </a:pPr>
              <a:t>‹#›</a:t>
            </a:fld>
            <a:endParaRPr lang="en-US"/>
          </a:p>
        </p:txBody>
      </p:sp>
    </p:spTree>
    <p:extLst>
      <p:ext uri="{BB962C8B-B14F-4D97-AF65-F5344CB8AC3E}">
        <p14:creationId xmlns:p14="http://schemas.microsoft.com/office/powerpoint/2010/main" val="3087902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FFB58C9E-057B-4BE1-A663-55008BF77987}" type="datetime3">
              <a:rPr lang="en-US" smtClean="0"/>
              <a:pPr>
                <a:defRPr/>
              </a:pPr>
              <a:t>8 July 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4629A2B4-1708-4EE1-8891-B46F0BA44769}" type="slidenum">
              <a:rPr lang="en-US" smtClean="0"/>
              <a:pPr>
                <a:defRPr/>
              </a:pPr>
              <a:t>‹#›</a:t>
            </a:fld>
            <a:endParaRPr lang="en-US"/>
          </a:p>
        </p:txBody>
      </p:sp>
    </p:spTree>
    <p:extLst>
      <p:ext uri="{BB962C8B-B14F-4D97-AF65-F5344CB8AC3E}">
        <p14:creationId xmlns:p14="http://schemas.microsoft.com/office/powerpoint/2010/main" val="25488009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66078"/>
            <a:ext cx="7772400" cy="785818"/>
          </a:xfrm>
        </p:spPr>
        <p:txBody>
          <a:bodyPr>
            <a:normAutofit/>
          </a:bodyPr>
          <a:lstStyle>
            <a:lvl1pPr algn="ctr">
              <a:defRPr sz="4000">
                <a:solidFill>
                  <a:schemeClr val="bg1"/>
                </a:solidFill>
              </a:defRPr>
            </a:lvl1pPr>
          </a:lstStyle>
          <a:p>
            <a:r>
              <a:rPr lang="en-US" dirty="0"/>
              <a:t>Beginning the Journey</a:t>
            </a:r>
            <a:endParaRPr lang="en-GB" dirty="0"/>
          </a:p>
        </p:txBody>
      </p:sp>
      <p:sp>
        <p:nvSpPr>
          <p:cNvPr id="3" name="Subtitle 2"/>
          <p:cNvSpPr>
            <a:spLocks noGrp="1"/>
          </p:cNvSpPr>
          <p:nvPr>
            <p:ph type="subTitle" idx="1"/>
          </p:nvPr>
        </p:nvSpPr>
        <p:spPr>
          <a:xfrm>
            <a:off x="1357290" y="5548326"/>
            <a:ext cx="6400800" cy="649274"/>
          </a:xfrm>
        </p:spPr>
        <p:txBody>
          <a:bodyPr>
            <a:normAutofit/>
          </a:bodyPr>
          <a:lstStyle>
            <a:lvl1pPr marL="0" indent="0" algn="ctr">
              <a:buNone/>
              <a:defRPr sz="3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grpSp>
        <p:nvGrpSpPr>
          <p:cNvPr id="37" name="Group 36"/>
          <p:cNvGrpSpPr/>
          <p:nvPr userDrawn="1"/>
        </p:nvGrpSpPr>
        <p:grpSpPr>
          <a:xfrm>
            <a:off x="3755334" y="217709"/>
            <a:ext cx="1608413" cy="1930405"/>
            <a:chOff x="3621078" y="214290"/>
            <a:chExt cx="1903422" cy="2284473"/>
          </a:xfrm>
        </p:grpSpPr>
        <p:pic>
          <p:nvPicPr>
            <p:cNvPr id="7" name="Picture 6" descr="000_004_Large Discovery globe.png"/>
            <p:cNvPicPr>
              <a:picLocks noChangeAspect="1"/>
            </p:cNvPicPr>
            <p:nvPr userDrawn="1"/>
          </p:nvPicPr>
          <p:blipFill>
            <a:blip r:embed="rId2" cstate="print"/>
            <a:stretch>
              <a:fillRect/>
            </a:stretch>
          </p:blipFill>
          <p:spPr>
            <a:xfrm>
              <a:off x="3643306" y="214290"/>
              <a:ext cx="1801372" cy="1822708"/>
            </a:xfrm>
            <a:prstGeom prst="rect">
              <a:avLst/>
            </a:prstGeom>
          </p:spPr>
        </p:pic>
        <p:pic>
          <p:nvPicPr>
            <p:cNvPr id="8" name="Picture 7" descr="000_008_Insights Discovery.png"/>
            <p:cNvPicPr>
              <a:picLocks noChangeAspect="1"/>
            </p:cNvPicPr>
            <p:nvPr userDrawn="1"/>
          </p:nvPicPr>
          <p:blipFill>
            <a:blip r:embed="rId3" cstate="print">
              <a:lum bright="100000" contrast="100000"/>
            </a:blip>
            <a:stretch>
              <a:fillRect/>
            </a:stretch>
          </p:blipFill>
          <p:spPr>
            <a:xfrm>
              <a:off x="3621078" y="2079616"/>
              <a:ext cx="1903422" cy="419147"/>
            </a:xfrm>
            <a:prstGeom prst="rect">
              <a:avLst/>
            </a:prstGeom>
          </p:spPr>
        </p:pic>
      </p:grpSp>
      <p:sp>
        <p:nvSpPr>
          <p:cNvPr id="39" name="Freeform 38"/>
          <p:cNvSpPr/>
          <p:nvPr userDrawn="1"/>
        </p:nvSpPr>
        <p:spPr>
          <a:xfrm>
            <a:off x="-1146629" y="3428995"/>
            <a:ext cx="10874829" cy="2120906"/>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Freeform 16"/>
          <p:cNvSpPr/>
          <p:nvPr userDrawn="1"/>
        </p:nvSpPr>
        <p:spPr>
          <a:xfrm>
            <a:off x="-1106454" y="3692748"/>
            <a:ext cx="10325100" cy="1430793"/>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Freeform 19"/>
          <p:cNvSpPr/>
          <p:nvPr userDrawn="1"/>
        </p:nvSpPr>
        <p:spPr>
          <a:xfrm>
            <a:off x="-1612900" y="2904665"/>
            <a:ext cx="11526698" cy="2151747"/>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Oval 33"/>
          <p:cNvSpPr/>
          <p:nvPr userDrawn="1"/>
        </p:nvSpPr>
        <p:spPr>
          <a:xfrm>
            <a:off x="976288" y="3998894"/>
            <a:ext cx="357190" cy="35719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userDrawn="1"/>
        </p:nvSpPr>
        <p:spPr>
          <a:xfrm>
            <a:off x="576235" y="4070432"/>
            <a:ext cx="357190" cy="35719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userDrawn="1"/>
        </p:nvSpPr>
        <p:spPr>
          <a:xfrm>
            <a:off x="7978131" y="4293771"/>
            <a:ext cx="357190" cy="357190"/>
          </a:xfrm>
          <a:prstGeom prst="ellipse">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a:off x="3557575" y="4412233"/>
            <a:ext cx="357190" cy="3571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userDrawn="1"/>
        </p:nvSpPr>
        <p:spPr>
          <a:xfrm>
            <a:off x="2882248" y="4213457"/>
            <a:ext cx="357190" cy="357190"/>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userDrawn="1"/>
        </p:nvSpPr>
        <p:spPr>
          <a:xfrm>
            <a:off x="2506966" y="4150140"/>
            <a:ext cx="357190" cy="357190"/>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userDrawn="1"/>
        </p:nvSpPr>
        <p:spPr>
          <a:xfrm>
            <a:off x="3907013" y="4493249"/>
            <a:ext cx="357190" cy="35719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userDrawn="1"/>
        </p:nvSpPr>
        <p:spPr>
          <a:xfrm>
            <a:off x="5919798" y="4862217"/>
            <a:ext cx="357190" cy="357190"/>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userDrawn="1"/>
        </p:nvSpPr>
        <p:spPr>
          <a:xfrm>
            <a:off x="6283662" y="4867278"/>
            <a:ext cx="357190" cy="357190"/>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userDrawn="1"/>
        </p:nvSpPr>
        <p:spPr>
          <a:xfrm>
            <a:off x="4261484" y="4581276"/>
            <a:ext cx="357190" cy="357190"/>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ooter Placeholder 3"/>
          <p:cNvSpPr txBox="1">
            <a:spLocks/>
          </p:cNvSpPr>
          <p:nvPr userDrawn="1"/>
        </p:nvSpPr>
        <p:spPr>
          <a:xfrm>
            <a:off x="0" y="6543675"/>
            <a:ext cx="9144000" cy="200025"/>
          </a:xfrm>
          <a:prstGeom prst="rect">
            <a:avLst/>
          </a:prstGeom>
        </p:spPr>
        <p:txBody>
          <a:bodyPr vert="horz" lIns="91440" tIns="45720" rIns="91440" bIns="45720" rtlCol="0" anchor="ctr"/>
          <a:lstStyle>
            <a:lvl1pPr>
              <a:defRPr sz="10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The Insights Group Ltd, 2009-2014. All rights reserved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Discovery and Insights Learning Systems were originated by </a:t>
            </a:r>
            <a:r>
              <a:rPr kumimoji="0" lang="en-GB" sz="700" b="0" i="0" u="none" strike="noStrike" kern="1200" cap="none" spc="0" normalizeH="0" baseline="0" noProof="0" dirty="0" err="1">
                <a:ln>
                  <a:noFill/>
                </a:ln>
                <a:solidFill>
                  <a:schemeClr val="bg1"/>
                </a:solidFill>
                <a:effectLst/>
                <a:uLnTx/>
                <a:uFillTx/>
                <a:latin typeface="Arial" pitchFamily="34" charset="0"/>
                <a:ea typeface="+mn-ea"/>
                <a:cs typeface="Arial" pitchFamily="34" charset="0"/>
              </a:rPr>
              <a:t>Andi</a:t>
            </a: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and Andy Lothian.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Insights Discovery and the Insights Wheel are registered trademarks of The Insights Group Ltd.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2495410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20" name="Group 19"/>
          <p:cNvGrpSpPr/>
          <p:nvPr userDrawn="1"/>
        </p:nvGrpSpPr>
        <p:grpSpPr>
          <a:xfrm rot="177819">
            <a:off x="-1395458" y="5079093"/>
            <a:ext cx="13639800" cy="2098436"/>
            <a:chOff x="-1395458" y="4926693"/>
            <a:chExt cx="13639800" cy="2098436"/>
          </a:xfrm>
        </p:grpSpPr>
        <p:sp>
          <p:nvSpPr>
            <p:cNvPr id="30" name="Freeform 29"/>
            <p:cNvSpPr/>
            <p:nvPr userDrawn="1"/>
          </p:nvSpPr>
          <p:spPr>
            <a:xfrm>
              <a:off x="-1395458" y="5178878"/>
              <a:ext cx="13639800" cy="17780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1" name="Freeform 30"/>
            <p:cNvSpPr/>
            <p:nvPr userDrawn="1"/>
          </p:nvSpPr>
          <p:spPr>
            <a:xfrm>
              <a:off x="-1364343" y="4926693"/>
              <a:ext cx="13324114"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3" name="Oval 32"/>
            <p:cNvSpPr/>
            <p:nvPr userDrawn="1"/>
          </p:nvSpPr>
          <p:spPr>
            <a:xfrm>
              <a:off x="7768609" y="5355295"/>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p:cNvSpPr/>
            <p:nvPr userDrawn="1"/>
          </p:nvSpPr>
          <p:spPr>
            <a:xfrm>
              <a:off x="8051799" y="5379375"/>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userDrawn="1"/>
          </p:nvSpPr>
          <p:spPr>
            <a:xfrm>
              <a:off x="2516877" y="631383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p:cNvSpPr/>
            <p:nvPr userDrawn="1"/>
          </p:nvSpPr>
          <p:spPr>
            <a:xfrm>
              <a:off x="5719484" y="5568113"/>
              <a:ext cx="263865" cy="2638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userDrawn="1"/>
          </p:nvSpPr>
          <p:spPr>
            <a:xfrm>
              <a:off x="6038751" y="5505820"/>
              <a:ext cx="263865" cy="263865"/>
            </a:xfrm>
            <a:prstGeom prst="ellipse">
              <a:avLst/>
            </a:prstGeom>
            <a:solidFill>
              <a:schemeClr val="bg1"/>
            </a:solidFill>
            <a:ln>
              <a:solidFill>
                <a:srgbClr val="913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userDrawn="1"/>
          </p:nvSpPr>
          <p:spPr>
            <a:xfrm>
              <a:off x="1940292" y="6357144"/>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userDrawn="1"/>
          </p:nvSpPr>
          <p:spPr>
            <a:xfrm>
              <a:off x="4678211" y="5844313"/>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userDrawn="1"/>
          </p:nvSpPr>
          <p:spPr>
            <a:xfrm>
              <a:off x="7012126" y="5362290"/>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p:cNvSpPr/>
            <p:nvPr userDrawn="1"/>
          </p:nvSpPr>
          <p:spPr>
            <a:xfrm>
              <a:off x="7329048" y="5325447"/>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p:cNvSpPr/>
            <p:nvPr userDrawn="1"/>
          </p:nvSpPr>
          <p:spPr>
            <a:xfrm>
              <a:off x="6306855" y="5459034"/>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p:cNvSpPr/>
            <p:nvPr userDrawn="1"/>
          </p:nvSpPr>
          <p:spPr>
            <a:xfrm>
              <a:off x="5429256" y="5648794"/>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p:cNvSpPr/>
            <p:nvPr userDrawn="1"/>
          </p:nvSpPr>
          <p:spPr>
            <a:xfrm>
              <a:off x="2809362" y="6262860"/>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Freeform 44"/>
            <p:cNvSpPr/>
            <p:nvPr userDrawn="1"/>
          </p:nvSpPr>
          <p:spPr>
            <a:xfrm>
              <a:off x="-812800" y="5630635"/>
              <a:ext cx="12554857"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276809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28" name="Group 27"/>
          <p:cNvGrpSpPr/>
          <p:nvPr userDrawn="1"/>
        </p:nvGrpSpPr>
        <p:grpSpPr>
          <a:xfrm>
            <a:off x="-1119567" y="5773616"/>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userDrawn="1"/>
          </p:nvSpPr>
          <p:spPr>
            <a:xfrm>
              <a:off x="1638300" y="6191757"/>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userDrawn="1"/>
          </p:nvSpPr>
          <p:spPr>
            <a:xfrm>
              <a:off x="157925" y="5786564"/>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userDrawn="1"/>
          </p:nvSpPr>
          <p:spPr>
            <a:xfrm>
              <a:off x="965839" y="5894870"/>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userDrawn="1"/>
          </p:nvSpPr>
          <p:spPr>
            <a:xfrm>
              <a:off x="1389959" y="6072518"/>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0476084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4" name="Group 27"/>
          <p:cNvGrpSpPr/>
          <p:nvPr userDrawn="1"/>
        </p:nvGrpSpPr>
        <p:grpSpPr>
          <a:xfrm flipH="1">
            <a:off x="1005873" y="5809396"/>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userDrawn="1"/>
          </p:nvSpPr>
          <p:spPr>
            <a:xfrm>
              <a:off x="1638300" y="6191757"/>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userDrawn="1"/>
          </p:nvSpPr>
          <p:spPr>
            <a:xfrm>
              <a:off x="157925" y="5786564"/>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userDrawn="1"/>
          </p:nvSpPr>
          <p:spPr>
            <a:xfrm>
              <a:off x="965839" y="5894870"/>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userDrawn="1"/>
          </p:nvSpPr>
          <p:spPr>
            <a:xfrm>
              <a:off x="1389959" y="6072518"/>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5841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39A01CF7-AF5B-4C67-A3EA-8491E73E74F2}" type="datetime3">
              <a:rPr lang="en-US"/>
              <a:pPr>
                <a:defRPr/>
              </a:pPr>
              <a:t>8 July 2021</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6" name="Rectangle 6"/>
          <p:cNvSpPr>
            <a:spLocks noGrp="1" noChangeArrowheads="1"/>
          </p:cNvSpPr>
          <p:nvPr>
            <p:ph type="sldNum" sz="quarter" idx="12"/>
          </p:nvPr>
        </p:nvSpPr>
        <p:spPr>
          <a:ln/>
        </p:spPr>
        <p:txBody>
          <a:bodyPr/>
          <a:lstStyle>
            <a:lvl1pPr>
              <a:defRPr/>
            </a:lvl1pPr>
          </a:lstStyle>
          <a:p>
            <a:pPr>
              <a:defRPr/>
            </a:pPr>
            <a:r>
              <a:rPr lang="en-US"/>
              <a:t>Page </a:t>
            </a:r>
            <a:fld id="{22625E9E-E167-46EC-82A5-7E5DFC1994E4}" type="slidenum">
              <a:rPr lang="en-US"/>
              <a:pPr>
                <a:defRPr/>
              </a:pPr>
              <a:t>‹#›</a:t>
            </a:fld>
            <a:endParaRPr lang="en-US"/>
          </a:p>
        </p:txBody>
      </p:sp>
    </p:spTree>
    <p:extLst>
      <p:ext uri="{BB962C8B-B14F-4D97-AF65-F5344CB8AC3E}">
        <p14:creationId xmlns:p14="http://schemas.microsoft.com/office/powerpoint/2010/main" val="3793290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8500"/>
            <a:ext cx="8229600" cy="435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1211262"/>
          </a:xfrm>
        </p:spPr>
        <p:txBody>
          <a:bodyPr>
            <a:normAutofit/>
          </a:bodyPr>
          <a:lstStyle>
            <a:lvl1pPr>
              <a:defRPr sz="3400">
                <a:solidFill>
                  <a:schemeClr val="tx1"/>
                </a:solidFill>
              </a:defRPr>
            </a:lvl1pPr>
          </a:lstStyle>
          <a:p>
            <a:r>
              <a:rPr lang="en-US" dirty="0"/>
              <a:t>Click to edit Master title style</a:t>
            </a:r>
            <a:endParaRPr lang="en-GB" dirty="0"/>
          </a:p>
        </p:txBody>
      </p:sp>
      <p:sp>
        <p:nvSpPr>
          <p:cNvPr id="4" name="Footer Placeholder 3"/>
          <p:cNvSpPr>
            <a:spLocks noGrp="1"/>
          </p:cNvSpPr>
          <p:nvPr>
            <p:ph type="ftr" sz="quarter" idx="11"/>
          </p:nvPr>
        </p:nvSpPr>
        <p:spPr>
          <a:xfrm>
            <a:off x="266700" y="6645275"/>
            <a:ext cx="8877300" cy="212725"/>
          </a:xfrm>
          <a:prstGeom prst="rect">
            <a:avLst/>
          </a:prstGeom>
        </p:spPr>
        <p:txBody>
          <a:bodyPr/>
          <a:lstStyle>
            <a:lvl1pPr algn="l">
              <a:defRPr sz="700">
                <a:solidFill>
                  <a:schemeClr val="tx1"/>
                </a:solidFill>
              </a:defRPr>
            </a:lvl1pPr>
          </a:lstStyle>
          <a:p>
            <a:r>
              <a:rPr lang="en-GB"/>
              <a:t>© The Insights Group Ltd, 2009. All rights reserved.</a:t>
            </a:r>
            <a:endParaRPr lang="en-GB" dirty="0"/>
          </a:p>
        </p:txBody>
      </p:sp>
    </p:spTree>
    <p:extLst>
      <p:ext uri="{BB962C8B-B14F-4D97-AF65-F5344CB8AC3E}">
        <p14:creationId xmlns:p14="http://schemas.microsoft.com/office/powerpoint/2010/main" val="34607075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3365500" cy="2163762"/>
          </a:xfrm>
        </p:spPr>
        <p:txBody>
          <a:bodyPr>
            <a:normAutofit/>
          </a:bodyPr>
          <a:lstStyle>
            <a:lvl1pPr>
              <a:defRPr sz="3600">
                <a:solidFill>
                  <a:schemeClr val="tx1"/>
                </a:solidFill>
              </a:defRPr>
            </a:lvl1pPr>
          </a:lstStyle>
          <a:p>
            <a:r>
              <a:rPr lang="en-US" dirty="0"/>
              <a:t>Click to edit Master title style</a:t>
            </a:r>
            <a:endParaRPr lang="en-GB" dirty="0"/>
          </a:p>
        </p:txBody>
      </p:sp>
      <p:sp>
        <p:nvSpPr>
          <p:cNvPr id="15" name="Freeform 14"/>
          <p:cNvSpPr/>
          <p:nvPr userDrawn="1"/>
        </p:nvSpPr>
        <p:spPr>
          <a:xfrm>
            <a:off x="-977265" y="5430156"/>
            <a:ext cx="6828188" cy="1647825"/>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Freeform 15"/>
          <p:cNvSpPr/>
          <p:nvPr userDrawn="1"/>
        </p:nvSpPr>
        <p:spPr>
          <a:xfrm>
            <a:off x="-1172177" y="5598432"/>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Oval 16"/>
          <p:cNvSpPr/>
          <p:nvPr userDrawn="1"/>
        </p:nvSpPr>
        <p:spPr>
          <a:xfrm>
            <a:off x="143295" y="5401894"/>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userDrawn="1"/>
        </p:nvSpPr>
        <p:spPr>
          <a:xfrm>
            <a:off x="2777390" y="6536979"/>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userDrawn="1"/>
        </p:nvSpPr>
        <p:spPr>
          <a:xfrm>
            <a:off x="1992164" y="6241082"/>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userDrawn="1"/>
        </p:nvSpPr>
        <p:spPr>
          <a:xfrm>
            <a:off x="403108" y="5485846"/>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userDrawn="1"/>
        </p:nvSpPr>
        <p:spPr>
          <a:xfrm>
            <a:off x="661994" y="5575102"/>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userDrawn="1"/>
        </p:nvSpPr>
        <p:spPr>
          <a:xfrm>
            <a:off x="2503883" y="646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userDrawn="1"/>
        </p:nvSpPr>
        <p:spPr>
          <a:xfrm>
            <a:off x="1158838" y="5831266"/>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userDrawn="1"/>
        </p:nvSpPr>
        <p:spPr>
          <a:xfrm>
            <a:off x="1741954" y="6127371"/>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userDrawn="1"/>
        </p:nvSpPr>
        <p:spPr>
          <a:xfrm>
            <a:off x="904624" y="5714650"/>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ooter Placeholder 3"/>
          <p:cNvSpPr>
            <a:spLocks noGrp="1"/>
          </p:cNvSpPr>
          <p:nvPr userDrawn="1">
            <p:ph type="ftr" sz="quarter" idx="11"/>
          </p:nvPr>
        </p:nvSpPr>
        <p:spPr>
          <a:xfrm>
            <a:off x="0" y="6645275"/>
            <a:ext cx="8877300" cy="212725"/>
          </a:xfrm>
          <a:prstGeom prst="rect">
            <a:avLst/>
          </a:prstGeom>
        </p:spPr>
        <p:txBody>
          <a:bodyPr/>
          <a:lstStyle>
            <a:lvl1pPr algn="r">
              <a:defRPr sz="700">
                <a:solidFill>
                  <a:schemeClr val="tx1"/>
                </a:solidFill>
              </a:defRPr>
            </a:lvl1pPr>
          </a:lstStyle>
          <a:p>
            <a:r>
              <a:rPr lang="en-GB" dirty="0"/>
              <a:t>© The Insights Group Ltd, 2009. All rights reserved.</a:t>
            </a:r>
          </a:p>
        </p:txBody>
      </p:sp>
    </p:spTree>
    <p:extLst>
      <p:ext uri="{BB962C8B-B14F-4D97-AF65-F5344CB8AC3E}">
        <p14:creationId xmlns:p14="http://schemas.microsoft.com/office/powerpoint/2010/main" val="2883995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39913" y="517071"/>
            <a:ext cx="5373687" cy="4983843"/>
          </a:xfrm>
        </p:spPr>
        <p:txBody>
          <a:bodyPr anchor="t">
            <a:normAutofit/>
          </a:bodyPr>
          <a:lstStyle>
            <a:lvl1pPr algn="ctr">
              <a:defRPr sz="4400" b="0" cap="none" baseline="0">
                <a:solidFill>
                  <a:schemeClr val="bg1"/>
                </a:solidFill>
              </a:defRPr>
            </a:lvl1pPr>
          </a:lstStyle>
          <a:p>
            <a:endParaRPr lang="en-GB" dirty="0"/>
          </a:p>
        </p:txBody>
      </p:sp>
    </p:spTree>
    <p:extLst>
      <p:ext uri="{BB962C8B-B14F-4D97-AF65-F5344CB8AC3E}">
        <p14:creationId xmlns:p14="http://schemas.microsoft.com/office/powerpoint/2010/main" val="9372433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4" name="Content Placeholder 3"/>
          <p:cNvSpPr>
            <a:spLocks noGrp="1"/>
          </p:cNvSpPr>
          <p:nvPr>
            <p:ph sz="half" idx="2" hasCustomPrompt="1"/>
          </p:nvPr>
        </p:nvSpPr>
        <p:spPr>
          <a:xfrm>
            <a:off x="5076371" y="2131787"/>
            <a:ext cx="3597729" cy="3601357"/>
          </a:xfrm>
          <a:noFill/>
        </p:spPr>
        <p:txBody>
          <a:bodyPr>
            <a:normAutofit/>
          </a:bodyPr>
          <a:lstStyle>
            <a:lvl1pPr marL="0" indent="3175" algn="ctr">
              <a:buNone/>
              <a:tabLst/>
              <a:defRPr sz="4400">
                <a:solidFill>
                  <a:schemeClr val="bg2"/>
                </a:solidFill>
              </a:defRPr>
            </a:lvl1pPr>
            <a:lvl2pPr marL="0" indent="3175" algn="ctr">
              <a:buNone/>
              <a:defRPr sz="2400">
                <a:solidFill>
                  <a:schemeClr val="bg1"/>
                </a:solidFill>
              </a:defRPr>
            </a:lvl2pPr>
            <a:lvl3pPr marL="0" indent="3175" algn="ctr">
              <a:buNone/>
              <a:defRPr sz="2000">
                <a:solidFill>
                  <a:schemeClr val="bg1"/>
                </a:solidFill>
              </a:defRPr>
            </a:lvl3pPr>
            <a:lvl4pPr marL="0" indent="3175" algn="ctr">
              <a:buNone/>
              <a:defRPr sz="1800">
                <a:solidFill>
                  <a:schemeClr val="bg1"/>
                </a:solidFill>
              </a:defRPr>
            </a:lvl4pPr>
            <a:lvl5pPr marL="0" indent="3175" algn="ctr">
              <a:buNone/>
              <a:defRPr sz="1800">
                <a:solidFill>
                  <a:schemeClr val="bg1"/>
                </a:solidFill>
              </a:defRPr>
            </a:lvl5pPr>
            <a:lvl6pPr>
              <a:defRPr sz="1800"/>
            </a:lvl6pPr>
            <a:lvl7pPr>
              <a:defRPr sz="1800"/>
            </a:lvl7pPr>
            <a:lvl8pPr>
              <a:defRPr sz="1800"/>
            </a:lvl8pPr>
            <a:lvl9pPr>
              <a:defRPr sz="1800"/>
            </a:lvl9pPr>
          </a:lstStyle>
          <a:p>
            <a:pPr lvl="0"/>
            <a:r>
              <a:rPr lang="en-US" dirty="0"/>
              <a:t>Insert Golden Nugget Here</a:t>
            </a:r>
          </a:p>
          <a:p>
            <a:pPr lvl="0"/>
            <a:r>
              <a:rPr lang="en-US" dirty="0"/>
              <a:t>…</a:t>
            </a:r>
            <a:endParaRPr lang="en-GB" dirty="0"/>
          </a:p>
        </p:txBody>
      </p:sp>
      <p:grpSp>
        <p:nvGrpSpPr>
          <p:cNvPr id="12" name="Group 11"/>
          <p:cNvGrpSpPr/>
          <p:nvPr userDrawn="1"/>
        </p:nvGrpSpPr>
        <p:grpSpPr>
          <a:xfrm rot="864039">
            <a:off x="-3323766" y="5294084"/>
            <a:ext cx="10515598" cy="2217056"/>
            <a:chOff x="-2989943" y="5148939"/>
            <a:chExt cx="10515598" cy="2217056"/>
          </a:xfrm>
        </p:grpSpPr>
        <p:sp>
          <p:nvSpPr>
            <p:cNvPr id="8" name="Freeform 7"/>
            <p:cNvSpPr/>
            <p:nvPr userDrawn="1"/>
          </p:nvSpPr>
          <p:spPr>
            <a:xfrm>
              <a:off x="-2989943" y="5319482"/>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Oval 18"/>
            <p:cNvSpPr/>
            <p:nvPr userDrawn="1"/>
          </p:nvSpPr>
          <p:spPr>
            <a:xfrm>
              <a:off x="407958" y="6460666"/>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userDrawn="1"/>
          </p:nvSpPr>
          <p:spPr>
            <a:xfrm>
              <a:off x="-2247901" y="5724758"/>
              <a:ext cx="9114973"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Freeform 23"/>
            <p:cNvSpPr/>
            <p:nvPr userDrawn="1"/>
          </p:nvSpPr>
          <p:spPr>
            <a:xfrm>
              <a:off x="-2750460" y="5148939"/>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Oval 24"/>
            <p:cNvSpPr/>
            <p:nvPr userDrawn="1"/>
          </p:nvSpPr>
          <p:spPr>
            <a:xfrm>
              <a:off x="785786" y="6333458"/>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a:off x="3500430" y="5476202"/>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98527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8" name="Freeform 7"/>
          <p:cNvSpPr/>
          <p:nvPr userDrawn="1"/>
        </p:nvSpPr>
        <p:spPr>
          <a:xfrm rot="221879">
            <a:off x="-5681563" y="5712314"/>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Oval 18"/>
          <p:cNvSpPr/>
          <p:nvPr userDrawn="1"/>
        </p:nvSpPr>
        <p:spPr>
          <a:xfrm rot="221879">
            <a:off x="93107" y="5955329"/>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userDrawn="1"/>
        </p:nvSpPr>
        <p:spPr>
          <a:xfrm rot="221879">
            <a:off x="-4939953" y="5972422"/>
            <a:ext cx="9114973" cy="106175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Freeform 23"/>
          <p:cNvSpPr/>
          <p:nvPr userDrawn="1"/>
        </p:nvSpPr>
        <p:spPr>
          <a:xfrm rot="221879">
            <a:off x="-5431580" y="5659174"/>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Oval 24"/>
          <p:cNvSpPr/>
          <p:nvPr userDrawn="1"/>
        </p:nvSpPr>
        <p:spPr>
          <a:xfrm rot="221879">
            <a:off x="470637" y="5910813"/>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rot="221879">
            <a:off x="2570709" y="6408989"/>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50747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8"/>
            <a:ext cx="8172450" cy="2163762"/>
          </a:xfrm>
        </p:spPr>
        <p:txBody>
          <a:bodyPr/>
          <a:lstStyle>
            <a:lvl1pPr>
              <a:defRPr>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7/8/2021</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18950615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1" name="Group 10"/>
          <p:cNvGrpSpPr/>
          <p:nvPr userDrawn="1"/>
        </p:nvGrpSpPr>
        <p:grpSpPr>
          <a:xfrm>
            <a:off x="-1157515" y="6012544"/>
            <a:ext cx="10606315" cy="816428"/>
            <a:chOff x="-1157515" y="6041572"/>
            <a:chExt cx="10606315" cy="816428"/>
          </a:xfrm>
        </p:grpSpPr>
        <p:sp>
          <p:nvSpPr>
            <p:cNvPr id="6" name="Freeform 5"/>
            <p:cNvSpPr/>
            <p:nvPr userDrawn="1"/>
          </p:nvSpPr>
          <p:spPr>
            <a:xfrm>
              <a:off x="-1157515" y="6041572"/>
              <a:ext cx="10276115" cy="703938"/>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Oval 6"/>
            <p:cNvSpPr/>
            <p:nvPr userDrawn="1"/>
          </p:nvSpPr>
          <p:spPr>
            <a:xfrm>
              <a:off x="2265786" y="6311895"/>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userDrawn="1"/>
          </p:nvSpPr>
          <p:spPr>
            <a:xfrm>
              <a:off x="-1117600" y="6057900"/>
              <a:ext cx="10566400" cy="8001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Oval 8"/>
            <p:cNvSpPr/>
            <p:nvPr userDrawn="1"/>
          </p:nvSpPr>
          <p:spPr>
            <a:xfrm>
              <a:off x="2669014" y="6235487"/>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userDrawn="1"/>
          </p:nvSpPr>
          <p:spPr>
            <a:xfrm>
              <a:off x="6704458" y="6102131"/>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934789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38242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6747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7/8/2021</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2699669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524000"/>
            <a:ext cx="381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1B997CB3-A670-45BF-A67C-9F8098F7DBE7}" type="datetime3">
              <a:rPr lang="en-US"/>
              <a:pPr>
                <a:defRPr/>
              </a:pPr>
              <a:t>8 July 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557EB4C5-0B6F-4462-A0C6-E1739BA940A9}" type="slidenum">
              <a:rPr lang="en-US"/>
              <a:pPr>
                <a:defRPr/>
              </a:pPr>
              <a:t>‹#›</a:t>
            </a:fld>
            <a:endParaRPr lang="en-US"/>
          </a:p>
        </p:txBody>
      </p:sp>
    </p:spTree>
    <p:extLst>
      <p:ext uri="{BB962C8B-B14F-4D97-AF65-F5344CB8AC3E}">
        <p14:creationId xmlns:p14="http://schemas.microsoft.com/office/powerpoint/2010/main" val="37863147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7/8/2021</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17160986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7/8/2021</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39828724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7/8/2021</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2718591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1163" y="0"/>
            <a:ext cx="6076950" cy="914400"/>
          </a:xfrm>
        </p:spPr>
        <p:txBody>
          <a:bodyPr/>
          <a:lstStyle/>
          <a:p>
            <a:r>
              <a:rPr lang="en-US"/>
              <a:t>Click to edit Master title style</a:t>
            </a:r>
            <a:endParaRPr lang="en-GB"/>
          </a:p>
        </p:txBody>
      </p:sp>
      <p:sp>
        <p:nvSpPr>
          <p:cNvPr id="3" name="Content Placeholder 2"/>
          <p:cNvSpPr>
            <a:spLocks noGrp="1"/>
          </p:cNvSpPr>
          <p:nvPr>
            <p:ph sz="quarter" idx="1"/>
          </p:nvPr>
        </p:nvSpPr>
        <p:spPr>
          <a:xfrm>
            <a:off x="4032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958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032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958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3345209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6"/>
          <p:cNvGrpSpPr>
            <a:grpSpLocks/>
          </p:cNvGrpSpPr>
          <p:nvPr userDrawn="1"/>
        </p:nvGrpSpPr>
        <p:grpSpPr bwMode="auto">
          <a:xfrm>
            <a:off x="3756025" y="217488"/>
            <a:ext cx="1608138" cy="1930400"/>
            <a:chOff x="3621078" y="214290"/>
            <a:chExt cx="1903422" cy="2284473"/>
          </a:xfrm>
        </p:grpSpPr>
        <p:pic>
          <p:nvPicPr>
            <p:cNvPr id="5" name="Picture 6" descr="000_004_Large Discovery globe.png"/>
            <p:cNvPicPr>
              <a:picLocks noChangeAspect="1"/>
            </p:cNvPicPr>
            <p:nvPr userDrawn="1"/>
          </p:nvPicPr>
          <p:blipFill>
            <a:blip r:embed="rId2"/>
            <a:srcRect/>
            <a:stretch>
              <a:fillRect/>
            </a:stretch>
          </p:blipFill>
          <p:spPr bwMode="auto">
            <a:xfrm>
              <a:off x="3643306" y="214290"/>
              <a:ext cx="1801372" cy="1822708"/>
            </a:xfrm>
            <a:prstGeom prst="rect">
              <a:avLst/>
            </a:prstGeom>
            <a:noFill/>
            <a:ln w="9525">
              <a:noFill/>
              <a:miter lim="800000"/>
              <a:headEnd/>
              <a:tailEnd/>
            </a:ln>
          </p:spPr>
        </p:pic>
        <p:pic>
          <p:nvPicPr>
            <p:cNvPr id="6" name="Picture 7" descr="000_008_Insights Discovery.png"/>
            <p:cNvPicPr>
              <a:picLocks noChangeAspect="1"/>
            </p:cNvPicPr>
            <p:nvPr userDrawn="1"/>
          </p:nvPicPr>
          <p:blipFill>
            <a:blip r:embed="rId3">
              <a:lum bright="100000" contrast="100000"/>
            </a:blip>
            <a:srcRect/>
            <a:stretch>
              <a:fillRect/>
            </a:stretch>
          </p:blipFill>
          <p:spPr bwMode="auto">
            <a:xfrm>
              <a:off x="3621078" y="2079616"/>
              <a:ext cx="1903422" cy="419147"/>
            </a:xfrm>
            <a:prstGeom prst="rect">
              <a:avLst/>
            </a:prstGeom>
            <a:noFill/>
            <a:ln w="9525">
              <a:noFill/>
              <a:miter lim="800000"/>
              <a:headEnd/>
              <a:tailEnd/>
            </a:ln>
          </p:spPr>
        </p:pic>
      </p:grpSp>
      <p:sp>
        <p:nvSpPr>
          <p:cNvPr id="7" name="Freeform 38"/>
          <p:cNvSpPr/>
          <p:nvPr userDrawn="1"/>
        </p:nvSpPr>
        <p:spPr>
          <a:xfrm>
            <a:off x="-1146175" y="3429000"/>
            <a:ext cx="10874375" cy="2120900"/>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8" name="Freeform 16"/>
          <p:cNvSpPr/>
          <p:nvPr userDrawn="1"/>
        </p:nvSpPr>
        <p:spPr>
          <a:xfrm>
            <a:off x="-1106488" y="3692525"/>
            <a:ext cx="10325101" cy="1430338"/>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571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9" name="Freeform 19"/>
          <p:cNvSpPr/>
          <p:nvPr userDrawn="1"/>
        </p:nvSpPr>
        <p:spPr>
          <a:xfrm>
            <a:off x="-1612900" y="2905125"/>
            <a:ext cx="11526838" cy="2151063"/>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10" name="Oval 33"/>
          <p:cNvSpPr/>
          <p:nvPr userDrawn="1"/>
        </p:nvSpPr>
        <p:spPr>
          <a:xfrm>
            <a:off x="976313" y="3998913"/>
            <a:ext cx="357187" cy="35718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34"/>
          <p:cNvSpPr/>
          <p:nvPr userDrawn="1"/>
        </p:nvSpPr>
        <p:spPr>
          <a:xfrm>
            <a:off x="576263" y="4070350"/>
            <a:ext cx="357187" cy="357188"/>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Oval 23"/>
          <p:cNvSpPr/>
          <p:nvPr userDrawn="1"/>
        </p:nvSpPr>
        <p:spPr>
          <a:xfrm>
            <a:off x="7978775" y="4294188"/>
            <a:ext cx="357188" cy="357187"/>
          </a:xfrm>
          <a:prstGeom prst="ellipse">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Oval 25"/>
          <p:cNvSpPr/>
          <p:nvPr userDrawn="1"/>
        </p:nvSpPr>
        <p:spPr>
          <a:xfrm>
            <a:off x="3557588" y="4411663"/>
            <a:ext cx="357187" cy="35718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4" name="Oval 26"/>
          <p:cNvSpPr/>
          <p:nvPr userDrawn="1"/>
        </p:nvSpPr>
        <p:spPr>
          <a:xfrm>
            <a:off x="2882900" y="4213225"/>
            <a:ext cx="357188" cy="357188"/>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5" name="Oval 27"/>
          <p:cNvSpPr/>
          <p:nvPr userDrawn="1"/>
        </p:nvSpPr>
        <p:spPr>
          <a:xfrm>
            <a:off x="2506663" y="4149725"/>
            <a:ext cx="357187" cy="357188"/>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6" name="Oval 28"/>
          <p:cNvSpPr/>
          <p:nvPr userDrawn="1"/>
        </p:nvSpPr>
        <p:spPr>
          <a:xfrm>
            <a:off x="3906838" y="4492625"/>
            <a:ext cx="357187" cy="35718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7" name="Oval 29"/>
          <p:cNvSpPr/>
          <p:nvPr userDrawn="1"/>
        </p:nvSpPr>
        <p:spPr>
          <a:xfrm>
            <a:off x="5919788" y="4862513"/>
            <a:ext cx="357187" cy="357187"/>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8" name="Oval 30"/>
          <p:cNvSpPr/>
          <p:nvPr userDrawn="1"/>
        </p:nvSpPr>
        <p:spPr>
          <a:xfrm>
            <a:off x="6283325" y="4867275"/>
            <a:ext cx="357188" cy="357188"/>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9" name="Oval 32"/>
          <p:cNvSpPr/>
          <p:nvPr userDrawn="1"/>
        </p:nvSpPr>
        <p:spPr>
          <a:xfrm>
            <a:off x="4260850" y="4581525"/>
            <a:ext cx="357188" cy="357188"/>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0" name="Footer Placeholder 3"/>
          <p:cNvSpPr txBox="1">
            <a:spLocks/>
          </p:cNvSpPr>
          <p:nvPr userDrawn="1"/>
        </p:nvSpPr>
        <p:spPr>
          <a:xfrm>
            <a:off x="0" y="6543675"/>
            <a:ext cx="9144000" cy="200025"/>
          </a:xfrm>
          <a:prstGeom prst="rect">
            <a:avLst/>
          </a:prstGeom>
        </p:spPr>
        <p:txBody>
          <a:bodyPr anchor="ctr"/>
          <a:lstStyle>
            <a:lvl1pPr>
              <a:defRPr sz="1000">
                <a:solidFill>
                  <a:schemeClr val="tx1"/>
                </a:solidFill>
              </a:defRPr>
            </a:lvl1pPr>
          </a:lstStyle>
          <a:p>
            <a:pPr algn="ctr">
              <a:defRPr/>
            </a:pPr>
            <a:r>
              <a:rPr lang="en-GB" sz="700" dirty="0">
                <a:solidFill>
                  <a:srgbClr val="FFFFFF"/>
                </a:solidFill>
                <a:latin typeface="Arial" pitchFamily="34" charset="0"/>
                <a:cs typeface="Arial" pitchFamily="34" charset="0"/>
              </a:rPr>
              <a:t>© The Insights Group Ltd, 2009. All rights reserved</a:t>
            </a:r>
          </a:p>
          <a:p>
            <a:pPr algn="ctr">
              <a:defRPr/>
            </a:pPr>
            <a:r>
              <a:rPr lang="en-GB" sz="700" dirty="0">
                <a:solidFill>
                  <a:srgbClr val="FFFFFF"/>
                </a:solidFill>
                <a:latin typeface="Arial" pitchFamily="34" charset="0"/>
                <a:cs typeface="Arial" pitchFamily="34" charset="0"/>
              </a:rPr>
              <a:t>Insights Discovery and Insights Learning Systems were originated by </a:t>
            </a:r>
            <a:r>
              <a:rPr lang="en-GB" sz="700" dirty="0" err="1">
                <a:solidFill>
                  <a:srgbClr val="FFFFFF"/>
                </a:solidFill>
                <a:latin typeface="Arial" pitchFamily="34" charset="0"/>
                <a:cs typeface="Arial" pitchFamily="34" charset="0"/>
              </a:rPr>
              <a:t>Andi</a:t>
            </a:r>
            <a:r>
              <a:rPr lang="en-GB" sz="700" dirty="0">
                <a:solidFill>
                  <a:srgbClr val="FFFFFF"/>
                </a:solidFill>
                <a:latin typeface="Arial" pitchFamily="34" charset="0"/>
                <a:cs typeface="Arial" pitchFamily="34" charset="0"/>
              </a:rPr>
              <a:t> and Andy Lothian.</a:t>
            </a:r>
          </a:p>
          <a:p>
            <a:pPr algn="ctr">
              <a:defRPr/>
            </a:pPr>
            <a:r>
              <a:rPr lang="en-GB" sz="700" dirty="0">
                <a:solidFill>
                  <a:srgbClr val="FFFFFF"/>
                </a:solidFill>
                <a:latin typeface="Arial" pitchFamily="34" charset="0"/>
                <a:cs typeface="Arial" pitchFamily="34" charset="0"/>
              </a:rPr>
              <a:t>Insights, Insights Discovery and the Insights Wheel are registered trademarks of The Insights Group Ltd.</a:t>
            </a:r>
          </a:p>
          <a:p>
            <a:pPr algn="ctr">
              <a:defRPr/>
            </a:pPr>
            <a:r>
              <a:rPr lang="en-GB" sz="700" dirty="0">
                <a:solidFill>
                  <a:srgbClr val="FFFFFF"/>
                </a:solidFill>
                <a:latin typeface="Arial" pitchFamily="34" charset="0"/>
                <a:cs typeface="Arial" pitchFamily="34" charset="0"/>
              </a:rPr>
              <a:t>.</a:t>
            </a:r>
          </a:p>
        </p:txBody>
      </p:sp>
      <p:sp>
        <p:nvSpPr>
          <p:cNvPr id="2" name="Title 1"/>
          <p:cNvSpPr>
            <a:spLocks noGrp="1"/>
          </p:cNvSpPr>
          <p:nvPr>
            <p:ph type="ctrTitle"/>
          </p:nvPr>
        </p:nvSpPr>
        <p:spPr>
          <a:xfrm>
            <a:off x="685800" y="2566078"/>
            <a:ext cx="7772400" cy="785818"/>
          </a:xfrm>
        </p:spPr>
        <p:txBody>
          <a:bodyPr>
            <a:normAutofit/>
          </a:bodyPr>
          <a:lstStyle>
            <a:lvl1pPr algn="ctr">
              <a:defRPr sz="4000">
                <a:solidFill>
                  <a:schemeClr val="bg1"/>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357290" y="5548326"/>
            <a:ext cx="6400800" cy="649274"/>
          </a:xfrm>
        </p:spPr>
        <p:txBody>
          <a:bodyPr>
            <a:normAutofit/>
          </a:bodyPr>
          <a:lstStyle>
            <a:lvl1pPr marL="0" indent="0" algn="ctr">
              <a:buNone/>
              <a:defRPr sz="3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1373758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19"/>
          <p:cNvGrpSpPr>
            <a:grpSpLocks/>
          </p:cNvGrpSpPr>
          <p:nvPr userDrawn="1"/>
        </p:nvGrpSpPr>
        <p:grpSpPr bwMode="auto">
          <a:xfrm rot="177819">
            <a:off x="-1395413" y="5078413"/>
            <a:ext cx="13639801" cy="2098675"/>
            <a:chOff x="-1395458" y="4926693"/>
            <a:chExt cx="13639800" cy="2098436"/>
          </a:xfrm>
        </p:grpSpPr>
        <p:sp>
          <p:nvSpPr>
            <p:cNvPr id="5" name="Freeform 29"/>
            <p:cNvSpPr/>
            <p:nvPr userDrawn="1"/>
          </p:nvSpPr>
          <p:spPr>
            <a:xfrm>
              <a:off x="-1395781" y="5172859"/>
              <a:ext cx="13639799" cy="1777798"/>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6" name="Freeform 30"/>
            <p:cNvSpPr/>
            <p:nvPr userDrawn="1"/>
          </p:nvSpPr>
          <p:spPr>
            <a:xfrm>
              <a:off x="-1367135" y="4920653"/>
              <a:ext cx="13323887" cy="204605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32"/>
            <p:cNvSpPr/>
            <p:nvPr userDrawn="1"/>
          </p:nvSpPr>
          <p:spPr>
            <a:xfrm>
              <a:off x="7762925" y="5352306"/>
              <a:ext cx="263525" cy="263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33"/>
            <p:cNvSpPr/>
            <p:nvPr userDrawn="1"/>
          </p:nvSpPr>
          <p:spPr>
            <a:xfrm>
              <a:off x="8045671" y="5378995"/>
              <a:ext cx="263525" cy="26349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Oval 34"/>
            <p:cNvSpPr/>
            <p:nvPr userDrawn="1"/>
          </p:nvSpPr>
          <p:spPr>
            <a:xfrm>
              <a:off x="2516071" y="6313691"/>
              <a:ext cx="265113" cy="26349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 name="Oval 35"/>
            <p:cNvSpPr/>
            <p:nvPr userDrawn="1"/>
          </p:nvSpPr>
          <p:spPr>
            <a:xfrm>
              <a:off x="5713858" y="5566460"/>
              <a:ext cx="263525" cy="2634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36"/>
            <p:cNvSpPr/>
            <p:nvPr userDrawn="1"/>
          </p:nvSpPr>
          <p:spPr>
            <a:xfrm>
              <a:off x="6036317" y="5500495"/>
              <a:ext cx="263525" cy="263495"/>
            </a:xfrm>
            <a:prstGeom prst="ellipse">
              <a:avLst/>
            </a:prstGeom>
            <a:solidFill>
              <a:schemeClr val="bg1"/>
            </a:solidFill>
            <a:ln>
              <a:solidFill>
                <a:srgbClr val="91369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Oval 37"/>
            <p:cNvSpPr/>
            <p:nvPr userDrawn="1"/>
          </p:nvSpPr>
          <p:spPr>
            <a:xfrm>
              <a:off x="1939651" y="6356287"/>
              <a:ext cx="263525" cy="26349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Oval 38"/>
            <p:cNvSpPr/>
            <p:nvPr userDrawn="1"/>
          </p:nvSpPr>
          <p:spPr>
            <a:xfrm>
              <a:off x="4672413" y="5838125"/>
              <a:ext cx="263525" cy="26349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4" name="Oval 39"/>
            <p:cNvSpPr/>
            <p:nvPr userDrawn="1"/>
          </p:nvSpPr>
          <p:spPr>
            <a:xfrm>
              <a:off x="7011524" y="5361005"/>
              <a:ext cx="263525" cy="265082"/>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5" name="Oval 40"/>
            <p:cNvSpPr/>
            <p:nvPr userDrawn="1"/>
          </p:nvSpPr>
          <p:spPr>
            <a:xfrm>
              <a:off x="7328830" y="5319147"/>
              <a:ext cx="263525" cy="26349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6" name="Oval 41"/>
            <p:cNvSpPr/>
            <p:nvPr userDrawn="1"/>
          </p:nvSpPr>
          <p:spPr>
            <a:xfrm>
              <a:off x="6301223" y="5458173"/>
              <a:ext cx="263525" cy="265082"/>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7" name="Oval 42"/>
            <p:cNvSpPr/>
            <p:nvPr userDrawn="1"/>
          </p:nvSpPr>
          <p:spPr>
            <a:xfrm>
              <a:off x="5428521" y="5643219"/>
              <a:ext cx="263525" cy="26349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8" name="Oval 43"/>
            <p:cNvSpPr/>
            <p:nvPr userDrawn="1"/>
          </p:nvSpPr>
          <p:spPr>
            <a:xfrm>
              <a:off x="2805647" y="6257417"/>
              <a:ext cx="263525" cy="26349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9" name="Freeform 44"/>
            <p:cNvSpPr/>
            <p:nvPr userDrawn="1"/>
          </p:nvSpPr>
          <p:spPr>
            <a:xfrm>
              <a:off x="-818664" y="5625373"/>
              <a:ext cx="12555537" cy="139525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gr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05543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4" name="Group 27"/>
          <p:cNvGrpSpPr>
            <a:grpSpLocks/>
          </p:cNvGrpSpPr>
          <p:nvPr userDrawn="1"/>
        </p:nvGrpSpPr>
        <p:grpSpPr bwMode="auto">
          <a:xfrm>
            <a:off x="-1119188" y="5773738"/>
            <a:ext cx="9612313" cy="2097087"/>
            <a:chOff x="-1337277" y="5773618"/>
            <a:chExt cx="9613265" cy="2097207"/>
          </a:xfrm>
        </p:grpSpPr>
        <p:sp>
          <p:nvSpPr>
            <p:cNvPr id="5" name="Freeform 28"/>
            <p:cNvSpPr/>
            <p:nvPr userDrawn="1"/>
          </p:nvSpPr>
          <p:spPr>
            <a:xfrm>
              <a:off x="-1095953" y="5781555"/>
              <a:ext cx="9371941" cy="2025766"/>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6" name="Freeform 31"/>
            <p:cNvSpPr/>
            <p:nvPr userDrawn="1"/>
          </p:nvSpPr>
          <p:spPr>
            <a:xfrm>
              <a:off x="-1337277" y="5845059"/>
              <a:ext cx="8779745" cy="2025766"/>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45"/>
            <p:cNvSpPr/>
            <p:nvPr userDrawn="1"/>
          </p:nvSpPr>
          <p:spPr>
            <a:xfrm>
              <a:off x="2617578" y="6645205"/>
              <a:ext cx="263551" cy="263540"/>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46"/>
            <p:cNvSpPr/>
            <p:nvPr userDrawn="1"/>
          </p:nvSpPr>
          <p:spPr>
            <a:xfrm>
              <a:off x="428199" y="5773618"/>
              <a:ext cx="263551" cy="26354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Oval 47"/>
            <p:cNvSpPr/>
            <p:nvPr userDrawn="1"/>
          </p:nvSpPr>
          <p:spPr>
            <a:xfrm>
              <a:off x="1637994" y="6191154"/>
              <a:ext cx="263551" cy="26512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 name="Oval 48"/>
            <p:cNvSpPr/>
            <p:nvPr userDrawn="1"/>
          </p:nvSpPr>
          <p:spPr>
            <a:xfrm>
              <a:off x="158297" y="5786319"/>
              <a:ext cx="263551" cy="263540"/>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49"/>
            <p:cNvSpPr/>
            <p:nvPr userDrawn="1"/>
          </p:nvSpPr>
          <p:spPr>
            <a:xfrm>
              <a:off x="966414" y="5894275"/>
              <a:ext cx="263551" cy="265127"/>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Oval 50"/>
            <p:cNvSpPr/>
            <p:nvPr userDrawn="1"/>
          </p:nvSpPr>
          <p:spPr>
            <a:xfrm>
              <a:off x="709214" y="5826008"/>
              <a:ext cx="263551" cy="26512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Oval 51"/>
            <p:cNvSpPr/>
            <p:nvPr userDrawn="1"/>
          </p:nvSpPr>
          <p:spPr>
            <a:xfrm>
              <a:off x="2022207" y="6361027"/>
              <a:ext cx="263551" cy="263540"/>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4" name="Oval 52"/>
            <p:cNvSpPr/>
            <p:nvPr userDrawn="1"/>
          </p:nvSpPr>
          <p:spPr>
            <a:xfrm>
              <a:off x="2250829" y="6478508"/>
              <a:ext cx="263551" cy="263540"/>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5" name="Oval 53"/>
            <p:cNvSpPr/>
            <p:nvPr userDrawn="1"/>
          </p:nvSpPr>
          <p:spPr>
            <a:xfrm>
              <a:off x="1390319" y="6072085"/>
              <a:ext cx="263551" cy="263540"/>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7331085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grpSp>
        <p:nvGrpSpPr>
          <p:cNvPr id="4" name="Group 27"/>
          <p:cNvGrpSpPr>
            <a:grpSpLocks/>
          </p:cNvGrpSpPr>
          <p:nvPr userDrawn="1"/>
        </p:nvGrpSpPr>
        <p:grpSpPr bwMode="auto">
          <a:xfrm flipH="1">
            <a:off x="1006475" y="5808663"/>
            <a:ext cx="9612313" cy="2098675"/>
            <a:chOff x="-1337277" y="5773618"/>
            <a:chExt cx="9613265" cy="2097207"/>
          </a:xfrm>
        </p:grpSpPr>
        <p:sp>
          <p:nvSpPr>
            <p:cNvPr id="5" name="Freeform 28"/>
            <p:cNvSpPr/>
            <p:nvPr userDrawn="1"/>
          </p:nvSpPr>
          <p:spPr>
            <a:xfrm>
              <a:off x="-1095953" y="5781549"/>
              <a:ext cx="9371941" cy="202582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6" name="Freeform 31"/>
            <p:cNvSpPr/>
            <p:nvPr userDrawn="1"/>
          </p:nvSpPr>
          <p:spPr>
            <a:xfrm>
              <a:off x="-1337277" y="5845005"/>
              <a:ext cx="8779744" cy="202582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45"/>
            <p:cNvSpPr/>
            <p:nvPr userDrawn="1"/>
          </p:nvSpPr>
          <p:spPr>
            <a:xfrm>
              <a:off x="2617578" y="6646132"/>
              <a:ext cx="263551" cy="26334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46"/>
            <p:cNvSpPr/>
            <p:nvPr userDrawn="1"/>
          </p:nvSpPr>
          <p:spPr>
            <a:xfrm>
              <a:off x="428198" y="5773618"/>
              <a:ext cx="263551" cy="26334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Oval 47"/>
            <p:cNvSpPr/>
            <p:nvPr userDrawn="1"/>
          </p:nvSpPr>
          <p:spPr>
            <a:xfrm>
              <a:off x="1637993" y="6192425"/>
              <a:ext cx="263551" cy="263341"/>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 name="Oval 48"/>
            <p:cNvSpPr/>
            <p:nvPr userDrawn="1"/>
          </p:nvSpPr>
          <p:spPr>
            <a:xfrm>
              <a:off x="158296" y="5786309"/>
              <a:ext cx="263551" cy="26334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49"/>
            <p:cNvSpPr/>
            <p:nvPr userDrawn="1"/>
          </p:nvSpPr>
          <p:spPr>
            <a:xfrm>
              <a:off x="966414" y="5894184"/>
              <a:ext cx="263551" cy="264927"/>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Oval 50"/>
            <p:cNvSpPr/>
            <p:nvPr userDrawn="1"/>
          </p:nvSpPr>
          <p:spPr>
            <a:xfrm>
              <a:off x="709214" y="5825968"/>
              <a:ext cx="263551" cy="26492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Oval 51"/>
            <p:cNvSpPr/>
            <p:nvPr userDrawn="1"/>
          </p:nvSpPr>
          <p:spPr>
            <a:xfrm>
              <a:off x="2022206" y="6360582"/>
              <a:ext cx="263551" cy="263341"/>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4" name="Oval 52"/>
            <p:cNvSpPr/>
            <p:nvPr userDrawn="1"/>
          </p:nvSpPr>
          <p:spPr>
            <a:xfrm>
              <a:off x="2250828" y="6477975"/>
              <a:ext cx="263551" cy="263341"/>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5" name="Oval 53"/>
            <p:cNvSpPr/>
            <p:nvPr userDrawn="1"/>
          </p:nvSpPr>
          <p:spPr>
            <a:xfrm>
              <a:off x="1390318" y="6071859"/>
              <a:ext cx="263551" cy="264927"/>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6164298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8500"/>
            <a:ext cx="8229600" cy="435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1211262"/>
          </a:xfrm>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091685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Freeform 14"/>
          <p:cNvSpPr/>
          <p:nvPr userDrawn="1"/>
        </p:nvSpPr>
        <p:spPr>
          <a:xfrm>
            <a:off x="-977900" y="5430838"/>
            <a:ext cx="6829425" cy="1647825"/>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5" name="Freeform 15"/>
          <p:cNvSpPr/>
          <p:nvPr userDrawn="1"/>
        </p:nvSpPr>
        <p:spPr>
          <a:xfrm>
            <a:off x="-1171575" y="5599113"/>
            <a:ext cx="8778875"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6" name="Oval 16"/>
          <p:cNvSpPr/>
          <p:nvPr userDrawn="1"/>
        </p:nvSpPr>
        <p:spPr>
          <a:xfrm>
            <a:off x="142875" y="5402263"/>
            <a:ext cx="263525" cy="26352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7" name="Oval 17"/>
          <p:cNvSpPr/>
          <p:nvPr userDrawn="1"/>
        </p:nvSpPr>
        <p:spPr>
          <a:xfrm>
            <a:off x="2778125" y="6537325"/>
            <a:ext cx="263525" cy="26352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18"/>
          <p:cNvSpPr/>
          <p:nvPr userDrawn="1"/>
        </p:nvSpPr>
        <p:spPr>
          <a:xfrm>
            <a:off x="1992313" y="6240463"/>
            <a:ext cx="263525" cy="26511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Oval 19"/>
          <p:cNvSpPr/>
          <p:nvPr userDrawn="1"/>
        </p:nvSpPr>
        <p:spPr>
          <a:xfrm>
            <a:off x="403225" y="5486400"/>
            <a:ext cx="263525" cy="26352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0" name="Oval 20"/>
          <p:cNvSpPr/>
          <p:nvPr userDrawn="1"/>
        </p:nvSpPr>
        <p:spPr>
          <a:xfrm>
            <a:off x="661988" y="5575300"/>
            <a:ext cx="263525" cy="26352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21"/>
          <p:cNvSpPr/>
          <p:nvPr userDrawn="1"/>
        </p:nvSpPr>
        <p:spPr>
          <a:xfrm>
            <a:off x="2503488" y="6465888"/>
            <a:ext cx="263525" cy="265112"/>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2" name="Oval 22"/>
          <p:cNvSpPr/>
          <p:nvPr userDrawn="1"/>
        </p:nvSpPr>
        <p:spPr>
          <a:xfrm>
            <a:off x="1158875" y="5830888"/>
            <a:ext cx="263525" cy="26352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3" name="Oval 24"/>
          <p:cNvSpPr/>
          <p:nvPr userDrawn="1"/>
        </p:nvSpPr>
        <p:spPr>
          <a:xfrm>
            <a:off x="1741488" y="6127750"/>
            <a:ext cx="265112" cy="26352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4" name="Oval 26"/>
          <p:cNvSpPr/>
          <p:nvPr userDrawn="1"/>
        </p:nvSpPr>
        <p:spPr>
          <a:xfrm>
            <a:off x="904875" y="5715000"/>
            <a:ext cx="263525" cy="26352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3365500" cy="2163762"/>
          </a:xfrm>
        </p:spPr>
        <p:txBody>
          <a:bodyPr>
            <a:normAutofit/>
          </a:bodyPr>
          <a:lstStyle>
            <a:lvl1pPr>
              <a:defRPr sz="3600">
                <a:solidFill>
                  <a:schemeClr val="tx1"/>
                </a:solidFill>
              </a:defRPr>
            </a:lvl1pPr>
          </a:lstStyle>
          <a:p>
            <a:r>
              <a:rPr lang="en-US" dirty="0"/>
              <a:t>Click to edit Master title style</a:t>
            </a:r>
            <a:endParaRPr lang="en-GB" dirty="0"/>
          </a:p>
        </p:txBody>
      </p:sp>
      <p:sp>
        <p:nvSpPr>
          <p:cNvPr id="15" name="Footer Placeholder 3"/>
          <p:cNvSpPr>
            <a:spLocks noGrp="1"/>
          </p:cNvSpPr>
          <p:nvPr userDrawn="1">
            <p:ph type="ftr" sz="quarter" idx="10"/>
          </p:nvPr>
        </p:nvSpPr>
        <p:spPr>
          <a:xfrm>
            <a:off x="0" y="6645275"/>
            <a:ext cx="8877300" cy="212725"/>
          </a:xfrm>
          <a:prstGeom prst="rect">
            <a:avLst/>
          </a:prstGeom>
        </p:spPr>
        <p:txBody>
          <a:bodyPr/>
          <a:lstStyle>
            <a:lvl1pPr algn="r" fontAlgn="auto">
              <a:spcBef>
                <a:spcPts val="0"/>
              </a:spcBef>
              <a:spcAft>
                <a:spcPts val="0"/>
              </a:spcAft>
              <a:defRPr sz="700">
                <a:solidFill>
                  <a:schemeClr val="tx1"/>
                </a:solidFill>
                <a:latin typeface="+mn-lt"/>
                <a:cs typeface="+mn-cs"/>
              </a:defRPr>
            </a:lvl1pPr>
          </a:lstStyle>
          <a:p>
            <a:pPr>
              <a:defRPr/>
            </a:pPr>
            <a:r>
              <a:rPr lang="en-GB">
                <a:solidFill>
                  <a:srgbClr val="000000"/>
                </a:solidFill>
              </a:rPr>
              <a:t>© The Insights Group Ltd, 2009. All rights reserved.</a:t>
            </a:r>
          </a:p>
        </p:txBody>
      </p:sp>
    </p:spTree>
    <p:extLst>
      <p:ext uri="{BB962C8B-B14F-4D97-AF65-F5344CB8AC3E}">
        <p14:creationId xmlns:p14="http://schemas.microsoft.com/office/powerpoint/2010/main" val="3926541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C5636568-192B-4F7B-BF4F-3F89C3C73FF1}" type="datetime3">
              <a:rPr lang="en-US"/>
              <a:pPr>
                <a:defRPr/>
              </a:pPr>
              <a:t>8 July 2021</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9" name="Rectangle 6"/>
          <p:cNvSpPr>
            <a:spLocks noGrp="1" noChangeArrowheads="1"/>
          </p:cNvSpPr>
          <p:nvPr>
            <p:ph type="sldNum" sz="quarter" idx="12"/>
          </p:nvPr>
        </p:nvSpPr>
        <p:spPr>
          <a:ln/>
        </p:spPr>
        <p:txBody>
          <a:bodyPr/>
          <a:lstStyle>
            <a:lvl1pPr>
              <a:defRPr/>
            </a:lvl1pPr>
          </a:lstStyle>
          <a:p>
            <a:pPr>
              <a:defRPr/>
            </a:pPr>
            <a:r>
              <a:rPr lang="en-US"/>
              <a:t>Page </a:t>
            </a:r>
            <a:fld id="{205409CB-6497-4327-BC0A-218BFFC8B42A}" type="slidenum">
              <a:rPr lang="en-US"/>
              <a:pPr>
                <a:defRPr/>
              </a:pPr>
              <a:t>‹#›</a:t>
            </a:fld>
            <a:endParaRPr lang="en-US"/>
          </a:p>
        </p:txBody>
      </p:sp>
    </p:spTree>
    <p:extLst>
      <p:ext uri="{BB962C8B-B14F-4D97-AF65-F5344CB8AC3E}">
        <p14:creationId xmlns:p14="http://schemas.microsoft.com/office/powerpoint/2010/main" val="301995678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39913" y="517071"/>
            <a:ext cx="5373687" cy="4983843"/>
          </a:xfrm>
        </p:spPr>
        <p:txBody>
          <a:bodyPr>
            <a:normAutofit/>
          </a:bodyPr>
          <a:lstStyle>
            <a:lvl1pPr algn="ctr">
              <a:defRPr sz="4400" b="0" cap="none" baseline="0">
                <a:solidFill>
                  <a:schemeClr val="bg1"/>
                </a:solidFill>
              </a:defRPr>
            </a:lvl1pPr>
          </a:lstStyle>
          <a:p>
            <a:endParaRPr lang="en-GB" dirty="0"/>
          </a:p>
        </p:txBody>
      </p:sp>
    </p:spTree>
    <p:extLst>
      <p:ext uri="{BB962C8B-B14F-4D97-AF65-F5344CB8AC3E}">
        <p14:creationId xmlns:p14="http://schemas.microsoft.com/office/powerpoint/2010/main" val="39352116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5" name="Group 11"/>
          <p:cNvGrpSpPr>
            <a:grpSpLocks/>
          </p:cNvGrpSpPr>
          <p:nvPr userDrawn="1"/>
        </p:nvGrpSpPr>
        <p:grpSpPr bwMode="auto">
          <a:xfrm rot="864039">
            <a:off x="-3324225" y="5294313"/>
            <a:ext cx="10515600" cy="2216150"/>
            <a:chOff x="-2989943" y="5148939"/>
            <a:chExt cx="10515598" cy="2217056"/>
          </a:xfrm>
        </p:grpSpPr>
        <p:sp>
          <p:nvSpPr>
            <p:cNvPr id="6" name="Freeform 7"/>
            <p:cNvSpPr/>
            <p:nvPr userDrawn="1"/>
          </p:nvSpPr>
          <p:spPr>
            <a:xfrm>
              <a:off x="-2995267" y="5317709"/>
              <a:ext cx="10275886" cy="2047125"/>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18"/>
            <p:cNvSpPr/>
            <p:nvPr userDrawn="1"/>
          </p:nvSpPr>
          <p:spPr>
            <a:xfrm>
              <a:off x="402947" y="6457539"/>
              <a:ext cx="338137" cy="33827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Freeform 20"/>
            <p:cNvSpPr/>
            <p:nvPr userDrawn="1"/>
          </p:nvSpPr>
          <p:spPr>
            <a:xfrm>
              <a:off x="-2249148" y="5725257"/>
              <a:ext cx="9115423" cy="1394395"/>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9" name="Freeform 23"/>
            <p:cNvSpPr/>
            <p:nvPr userDrawn="1"/>
          </p:nvSpPr>
          <p:spPr>
            <a:xfrm>
              <a:off x="-2756854" y="5148249"/>
              <a:ext cx="10275886" cy="2047125"/>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10" name="Oval 24"/>
            <p:cNvSpPr/>
            <p:nvPr userDrawn="1"/>
          </p:nvSpPr>
          <p:spPr>
            <a:xfrm>
              <a:off x="778707" y="6331502"/>
              <a:ext cx="338138" cy="338276"/>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11" name="Oval 25"/>
            <p:cNvSpPr/>
            <p:nvPr userDrawn="1"/>
          </p:nvSpPr>
          <p:spPr>
            <a:xfrm>
              <a:off x="3495408" y="5472762"/>
              <a:ext cx="339725" cy="33827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4" name="Content Placeholder 3"/>
          <p:cNvSpPr>
            <a:spLocks noGrp="1"/>
          </p:cNvSpPr>
          <p:nvPr>
            <p:ph sz="half" idx="2"/>
          </p:nvPr>
        </p:nvSpPr>
        <p:spPr>
          <a:xfrm>
            <a:off x="5076371" y="2131787"/>
            <a:ext cx="3597729" cy="3601357"/>
          </a:xfrm>
          <a:noFill/>
        </p:spPr>
        <p:txBody>
          <a:bodyPr>
            <a:normAutofit/>
          </a:bodyPr>
          <a:lstStyle>
            <a:lvl1pPr marL="0" indent="3175" algn="ctr">
              <a:buNone/>
              <a:tabLst/>
              <a:defRPr sz="4400">
                <a:solidFill>
                  <a:schemeClr val="bg2"/>
                </a:solidFill>
              </a:defRPr>
            </a:lvl1pPr>
            <a:lvl2pPr marL="0" indent="3175" algn="ctr">
              <a:buNone/>
              <a:defRPr sz="2400">
                <a:solidFill>
                  <a:schemeClr val="bg1"/>
                </a:solidFill>
              </a:defRPr>
            </a:lvl2pPr>
            <a:lvl3pPr marL="0" indent="3175" algn="ctr">
              <a:buNone/>
              <a:defRPr sz="2000">
                <a:solidFill>
                  <a:schemeClr val="bg1"/>
                </a:solidFill>
              </a:defRPr>
            </a:lvl3pPr>
            <a:lvl4pPr marL="0" indent="3175" algn="ctr">
              <a:buNone/>
              <a:defRPr sz="1800">
                <a:solidFill>
                  <a:schemeClr val="bg1"/>
                </a:solidFill>
              </a:defRPr>
            </a:lvl4pPr>
            <a:lvl5pPr marL="0" indent="3175" algn="ctr">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37845103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Freeform 7"/>
          <p:cNvSpPr/>
          <p:nvPr userDrawn="1"/>
        </p:nvSpPr>
        <p:spPr>
          <a:xfrm rot="221879">
            <a:off x="-5681663" y="5711825"/>
            <a:ext cx="10275888" cy="1558925"/>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4" name="Oval 18"/>
          <p:cNvSpPr/>
          <p:nvPr userDrawn="1"/>
        </p:nvSpPr>
        <p:spPr>
          <a:xfrm rot="221879">
            <a:off x="93663" y="5954713"/>
            <a:ext cx="338137" cy="3381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5" name="Freeform 20"/>
          <p:cNvSpPr/>
          <p:nvPr userDrawn="1"/>
        </p:nvSpPr>
        <p:spPr>
          <a:xfrm rot="221879">
            <a:off x="-4940300" y="5972175"/>
            <a:ext cx="9115425" cy="1062038"/>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6" name="Freeform 23"/>
          <p:cNvSpPr/>
          <p:nvPr userDrawn="1"/>
        </p:nvSpPr>
        <p:spPr>
          <a:xfrm rot="221879">
            <a:off x="-5430838" y="5659438"/>
            <a:ext cx="10275888" cy="1557337"/>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24"/>
          <p:cNvSpPr/>
          <p:nvPr userDrawn="1"/>
        </p:nvSpPr>
        <p:spPr>
          <a:xfrm rot="221879">
            <a:off x="469900" y="5910263"/>
            <a:ext cx="339725" cy="338137"/>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25"/>
          <p:cNvSpPr/>
          <p:nvPr userDrawn="1"/>
        </p:nvSpPr>
        <p:spPr>
          <a:xfrm rot="221879">
            <a:off x="2570163" y="6408738"/>
            <a:ext cx="338137" cy="33813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4716643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8"/>
            <a:ext cx="8172450" cy="2163762"/>
          </a:xfrm>
        </p:spPr>
        <p:txBody>
          <a:bodyPr/>
          <a:lstStyle>
            <a:lvl1pPr>
              <a:defRPr>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05D35007-5E21-4AF4-B1BE-081AFAB62484}" type="datetimeFigureOut">
              <a:rPr lang="en-US">
                <a:solidFill>
                  <a:srgbClr val="000000"/>
                </a:solidFill>
              </a:rPr>
              <a:pPr>
                <a:defRPr/>
              </a:pPr>
              <a:t>7/8/2021</a:t>
            </a:fld>
            <a:endParaRPr lang="en-GB">
              <a:solidFill>
                <a:srgbClr val="000000"/>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srgbClr val="000000"/>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B32CAA5-A556-4C24-AA5D-C06801F2CBAB}"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815017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10"/>
          <p:cNvGrpSpPr>
            <a:grpSpLocks/>
          </p:cNvGrpSpPr>
          <p:nvPr userDrawn="1"/>
        </p:nvGrpSpPr>
        <p:grpSpPr bwMode="auto">
          <a:xfrm>
            <a:off x="-1157288" y="6011863"/>
            <a:ext cx="10606088" cy="817562"/>
            <a:chOff x="-1157515" y="6041572"/>
            <a:chExt cx="10606315" cy="816428"/>
          </a:xfrm>
        </p:grpSpPr>
        <p:sp>
          <p:nvSpPr>
            <p:cNvPr id="4" name="Freeform 5"/>
            <p:cNvSpPr/>
            <p:nvPr userDrawn="1"/>
          </p:nvSpPr>
          <p:spPr>
            <a:xfrm>
              <a:off x="-1157515" y="6041572"/>
              <a:ext cx="10276108" cy="703872"/>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5" name="Oval 6"/>
            <p:cNvSpPr/>
            <p:nvPr userDrawn="1"/>
          </p:nvSpPr>
          <p:spPr>
            <a:xfrm>
              <a:off x="2265209" y="6312657"/>
              <a:ext cx="338144" cy="337669"/>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6" name="Freeform 7"/>
            <p:cNvSpPr/>
            <p:nvPr userDrawn="1"/>
          </p:nvSpPr>
          <p:spPr>
            <a:xfrm>
              <a:off x="-1117826" y="6057425"/>
              <a:ext cx="10566626" cy="800575"/>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7" name="Oval 8"/>
            <p:cNvSpPr/>
            <p:nvPr userDrawn="1"/>
          </p:nvSpPr>
          <p:spPr>
            <a:xfrm>
              <a:off x="2668443" y="6234978"/>
              <a:ext cx="338144" cy="339254"/>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8" name="Oval 9"/>
            <p:cNvSpPr/>
            <p:nvPr userDrawn="1"/>
          </p:nvSpPr>
          <p:spPr>
            <a:xfrm>
              <a:off x="6703954" y="6101813"/>
              <a:ext cx="338144" cy="33925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grpSp>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098995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7333293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6334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EDC7BE2-5F6A-40A7-BC51-3EC46F288854}" type="datetimeFigureOut">
              <a:rPr lang="en-US">
                <a:solidFill>
                  <a:srgbClr val="000000"/>
                </a:solidFill>
              </a:rPr>
              <a:pPr>
                <a:defRPr/>
              </a:pPr>
              <a:t>7/8/2021</a:t>
            </a:fld>
            <a:endParaRPr lang="en-GB">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DDE87E4-0A2F-48A8-9E49-77B37B1F185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7805091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5D93E3DF-9281-4DE0-9C20-582E1C8475EA}" type="datetimeFigureOut">
              <a:rPr lang="en-US">
                <a:solidFill>
                  <a:srgbClr val="000000"/>
                </a:solidFill>
              </a:rPr>
              <a:pPr>
                <a:defRPr/>
              </a:pPr>
              <a:t>7/8/2021</a:t>
            </a:fld>
            <a:endParaRPr lang="en-GB">
              <a:solidFill>
                <a:srgbClr val="000000"/>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srgbClr val="000000"/>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1760E08-1AF5-4981-B4AB-F74497AAB0D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749310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7B320E8C-2230-4518-8FBD-7CC320692358}" type="datetimeFigureOut">
              <a:rPr lang="en-US">
                <a:solidFill>
                  <a:srgbClr val="000000"/>
                </a:solidFill>
              </a:rPr>
              <a:pPr>
                <a:defRPr/>
              </a:pPr>
              <a:t>7/8/2021</a:t>
            </a:fld>
            <a:endParaRPr lang="en-GB">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C39A2CB0-13D5-443A-B89C-AE42B3849FD1}"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1097582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4CDC5195-077B-4B90-B246-FF8B6AA6612C}" type="datetime3">
              <a:rPr lang="en-US"/>
              <a:pPr>
                <a:defRPr/>
              </a:pPr>
              <a:t>8 July 2021</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5" name="Rectangle 6"/>
          <p:cNvSpPr>
            <a:spLocks noGrp="1" noChangeArrowheads="1"/>
          </p:cNvSpPr>
          <p:nvPr>
            <p:ph type="sldNum" sz="quarter" idx="12"/>
          </p:nvPr>
        </p:nvSpPr>
        <p:spPr>
          <a:ln/>
        </p:spPr>
        <p:txBody>
          <a:bodyPr/>
          <a:lstStyle>
            <a:lvl1pPr>
              <a:defRPr/>
            </a:lvl1pPr>
          </a:lstStyle>
          <a:p>
            <a:pPr>
              <a:defRPr/>
            </a:pPr>
            <a:r>
              <a:rPr lang="en-US"/>
              <a:t>Page </a:t>
            </a:r>
            <a:fld id="{86EF851D-2DDE-4901-B0C0-95D613712653}" type="slidenum">
              <a:rPr lang="en-US"/>
              <a:pPr>
                <a:defRPr/>
              </a:pPr>
              <a:t>‹#›</a:t>
            </a:fld>
            <a:endParaRPr lang="en-US"/>
          </a:p>
        </p:txBody>
      </p:sp>
    </p:spTree>
    <p:extLst>
      <p:ext uri="{BB962C8B-B14F-4D97-AF65-F5344CB8AC3E}">
        <p14:creationId xmlns:p14="http://schemas.microsoft.com/office/powerpoint/2010/main" val="14649611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13317B2E-76BC-4FE3-8BE1-ACA79555D621}" type="datetimeFigureOut">
              <a:rPr lang="en-US">
                <a:solidFill>
                  <a:srgbClr val="000000"/>
                </a:solidFill>
              </a:rPr>
              <a:pPr>
                <a:defRPr/>
              </a:pPr>
              <a:t>7/8/2021</a:t>
            </a:fld>
            <a:endParaRPr lang="en-GB">
              <a:solidFill>
                <a:srgbClr val="000000"/>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srgbClr val="000000"/>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fld id="{851BA5EA-F3D0-41B4-87B1-333BDBE5DF4F}" type="slidenum">
              <a:rPr lang="en-GB">
                <a:solidFill>
                  <a:srgbClr val="000000"/>
                </a:solidFill>
              </a:rPr>
              <a:pPr>
                <a:defRPr/>
              </a:pPr>
              <a:t>‹#›</a:t>
            </a:fld>
            <a:endParaRPr lang="en-GB">
              <a:solidFill>
                <a:srgbClr val="000000"/>
              </a:solidFill>
            </a:endParaRPr>
          </a:p>
        </p:txBody>
      </p:sp>
    </p:spTree>
    <p:extLst>
      <p:ext uri="{BB962C8B-B14F-4D97-AF65-F5344CB8AC3E}">
        <p14:creationId xmlns:p14="http://schemas.microsoft.com/office/powerpoint/2010/main" val="4494801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1163" y="0"/>
            <a:ext cx="6076950" cy="914400"/>
          </a:xfrm>
        </p:spPr>
        <p:txBody>
          <a:bodyPr/>
          <a:lstStyle/>
          <a:p>
            <a:r>
              <a:rPr lang="en-US"/>
              <a:t>Click to edit Master title style</a:t>
            </a:r>
            <a:endParaRPr lang="en-GB"/>
          </a:p>
        </p:txBody>
      </p:sp>
      <p:sp>
        <p:nvSpPr>
          <p:cNvPr id="3" name="Content Placeholder 2"/>
          <p:cNvSpPr>
            <a:spLocks noGrp="1"/>
          </p:cNvSpPr>
          <p:nvPr>
            <p:ph sz="quarter" idx="1"/>
          </p:nvPr>
        </p:nvSpPr>
        <p:spPr>
          <a:xfrm>
            <a:off x="4032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958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032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958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a:xfrm>
            <a:off x="323850" y="6608763"/>
            <a:ext cx="8582025" cy="285750"/>
          </a:xfrm>
          <a:prstGeom prst="rect">
            <a:avLst/>
          </a:prstGeom>
        </p:spPr>
        <p:txBody>
          <a:bodyPr/>
          <a:lstStyle>
            <a:lvl1pPr algn="l" fontAlgn="auto">
              <a:spcBef>
                <a:spcPts val="0"/>
              </a:spcBef>
              <a:spcAft>
                <a:spcPts val="0"/>
              </a:spcAft>
              <a:defRPr>
                <a:latin typeface="+mn-lt"/>
                <a:cs typeface="+mn-cs"/>
              </a:defRPr>
            </a:lvl1pPr>
          </a:lstStyle>
          <a:p>
            <a:pPr>
              <a:defRPr/>
            </a:pPr>
            <a:r>
              <a:rPr lang="en-GB">
                <a:solidFill>
                  <a:srgbClr val="000000"/>
                </a:solidFill>
              </a:rPr>
              <a:t>© Andrew Lothian, Insights, Dundee, Scotland, 2006. All rights reserved. INSIGHTS, INSIGHTS DISCOVERY and INSIGHTS WHEEL are registered Trade Marks.</a:t>
            </a:r>
          </a:p>
          <a:p>
            <a:pPr>
              <a:defRPr/>
            </a:pPr>
            <a:endParaRPr lang="fr-FR">
              <a:solidFill>
                <a:srgbClr val="000000"/>
              </a:solidFill>
            </a:endParaRPr>
          </a:p>
        </p:txBody>
      </p:sp>
    </p:spTree>
    <p:extLst>
      <p:ext uri="{BB962C8B-B14F-4D97-AF65-F5344CB8AC3E}">
        <p14:creationId xmlns:p14="http://schemas.microsoft.com/office/powerpoint/2010/main" val="115055936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with Sidebar - Right">
    <p:spTree>
      <p:nvGrpSpPr>
        <p:cNvPr id="1" name=""/>
        <p:cNvGrpSpPr/>
        <p:nvPr/>
      </p:nvGrpSpPr>
      <p:grpSpPr>
        <a:xfrm>
          <a:off x="0" y="0"/>
          <a:ext cx="0" cy="0"/>
          <a:chOff x="0" y="0"/>
          <a:chExt cx="0" cy="0"/>
        </a:xfrm>
      </p:grpSpPr>
      <p:sp>
        <p:nvSpPr>
          <p:cNvPr id="8" name="Title 1"/>
          <p:cNvSpPr>
            <a:spLocks noGrp="1"/>
          </p:cNvSpPr>
          <p:nvPr>
            <p:ph type="ctrTitle"/>
          </p:nvPr>
        </p:nvSpPr>
        <p:spPr>
          <a:xfrm>
            <a:off x="395536" y="2132856"/>
            <a:ext cx="4896544" cy="1656184"/>
          </a:xfrm>
        </p:spPr>
        <p:txBody>
          <a:bodyPr/>
          <a:lstStyle>
            <a:lvl1pPr algn="l">
              <a:defRPr>
                <a:solidFill>
                  <a:schemeClr val="tx1"/>
                </a:solidFill>
              </a:defRPr>
            </a:lvl1pPr>
          </a:lstStyle>
          <a:p>
            <a:r>
              <a:rPr lang="en-US" dirty="0"/>
              <a:t>Click to edit Master title style</a:t>
            </a:r>
            <a:endParaRPr lang="en-GB" dirty="0"/>
          </a:p>
        </p:txBody>
      </p:sp>
      <p:sp>
        <p:nvSpPr>
          <p:cNvPr id="9" name="Subtitle 2"/>
          <p:cNvSpPr>
            <a:spLocks noGrp="1"/>
          </p:cNvSpPr>
          <p:nvPr>
            <p:ph type="subTitle" idx="1"/>
          </p:nvPr>
        </p:nvSpPr>
        <p:spPr>
          <a:xfrm>
            <a:off x="395536" y="4005064"/>
            <a:ext cx="4896544" cy="1008112"/>
          </a:xfrm>
        </p:spPr>
        <p:txBody>
          <a:bodyPr>
            <a:noAutofit/>
          </a:bodyPr>
          <a:lstStyle>
            <a:lvl1pPr marL="0" indent="0" algn="l">
              <a:buNone/>
              <a:defRPr sz="300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
        <p:nvSpPr>
          <p:cNvPr id="13" name="Content Placeholder 2"/>
          <p:cNvSpPr>
            <a:spLocks noGrp="1"/>
          </p:cNvSpPr>
          <p:nvPr>
            <p:ph idx="13"/>
          </p:nvPr>
        </p:nvSpPr>
        <p:spPr>
          <a:xfrm>
            <a:off x="5904000" y="0"/>
            <a:ext cx="3240000" cy="6858000"/>
          </a:xfrm>
          <a:solidFill>
            <a:schemeClr val="tx1">
              <a:lumMod val="50000"/>
              <a:lumOff val="50000"/>
            </a:schemeClr>
          </a:solidFill>
        </p:spPr>
        <p:txBody>
          <a:bodyPr/>
          <a:lstStyle/>
          <a:p>
            <a:pPr lvl="0"/>
            <a:endParaRPr lang="en-GB" dirty="0"/>
          </a:p>
        </p:txBody>
      </p:sp>
      <p:pic>
        <p:nvPicPr>
          <p:cNvPr id="7" name="Picture 2" descr="C:\Documents and Settings\bglennie\My Documents\Version Cue\Insights Brand 2011\logo\png\insights master logo v1 2011.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23528" y="548680"/>
            <a:ext cx="2304256" cy="612843"/>
          </a:xfrm>
          <a:prstGeom prst="rect">
            <a:avLst/>
          </a:prstGeom>
          <a:noFill/>
        </p:spPr>
      </p:pic>
    </p:spTree>
    <p:extLst>
      <p:ext uri="{BB962C8B-B14F-4D97-AF65-F5344CB8AC3E}">
        <p14:creationId xmlns:p14="http://schemas.microsoft.com/office/powerpoint/2010/main" val="2860507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66078"/>
            <a:ext cx="7772400" cy="785818"/>
          </a:xfrm>
        </p:spPr>
        <p:txBody>
          <a:bodyPr>
            <a:normAutofit/>
          </a:bodyPr>
          <a:lstStyle>
            <a:lvl1pPr algn="ctr">
              <a:defRPr sz="3000">
                <a:solidFill>
                  <a:schemeClr val="bg1"/>
                </a:solidFill>
              </a:defRPr>
            </a:lvl1pPr>
          </a:lstStyle>
          <a:p>
            <a:r>
              <a:rPr lang="en-US" dirty="0"/>
              <a:t>Beginning the Journey</a:t>
            </a:r>
            <a:endParaRPr lang="en-GB" dirty="0"/>
          </a:p>
        </p:txBody>
      </p:sp>
      <p:sp>
        <p:nvSpPr>
          <p:cNvPr id="3" name="Subtitle 2"/>
          <p:cNvSpPr>
            <a:spLocks noGrp="1"/>
          </p:cNvSpPr>
          <p:nvPr>
            <p:ph type="subTitle" idx="1"/>
          </p:nvPr>
        </p:nvSpPr>
        <p:spPr>
          <a:xfrm>
            <a:off x="1357290" y="5548326"/>
            <a:ext cx="6400800" cy="649274"/>
          </a:xfrm>
        </p:spPr>
        <p:txBody>
          <a:bodyPr>
            <a:normAutofit/>
          </a:bodyPr>
          <a:lstStyle>
            <a:lvl1pPr marL="0" indent="0" algn="ctr">
              <a:buNone/>
              <a:defRPr sz="2250">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GB" dirty="0"/>
          </a:p>
        </p:txBody>
      </p:sp>
      <p:grpSp>
        <p:nvGrpSpPr>
          <p:cNvPr id="37" name="Group 36"/>
          <p:cNvGrpSpPr/>
          <p:nvPr userDrawn="1"/>
        </p:nvGrpSpPr>
        <p:grpSpPr>
          <a:xfrm>
            <a:off x="3755335" y="217711"/>
            <a:ext cx="1608413" cy="1930405"/>
            <a:chOff x="3621078" y="214290"/>
            <a:chExt cx="1903422" cy="2284473"/>
          </a:xfrm>
        </p:grpSpPr>
        <p:pic>
          <p:nvPicPr>
            <p:cNvPr id="7" name="Picture 6" descr="000_004_Large Discovery globe.png"/>
            <p:cNvPicPr>
              <a:picLocks noChangeAspect="1"/>
            </p:cNvPicPr>
            <p:nvPr userDrawn="1"/>
          </p:nvPicPr>
          <p:blipFill>
            <a:blip r:embed="rId2" cstate="print"/>
            <a:stretch>
              <a:fillRect/>
            </a:stretch>
          </p:blipFill>
          <p:spPr>
            <a:xfrm>
              <a:off x="3643306" y="214290"/>
              <a:ext cx="1801372" cy="1822708"/>
            </a:xfrm>
            <a:prstGeom prst="rect">
              <a:avLst/>
            </a:prstGeom>
          </p:spPr>
        </p:pic>
        <p:pic>
          <p:nvPicPr>
            <p:cNvPr id="8" name="Picture 7" descr="000_008_Insights Discovery.png"/>
            <p:cNvPicPr>
              <a:picLocks noChangeAspect="1"/>
            </p:cNvPicPr>
            <p:nvPr userDrawn="1"/>
          </p:nvPicPr>
          <p:blipFill>
            <a:blip r:embed="rId3" cstate="print">
              <a:lum bright="100000" contrast="100000"/>
            </a:blip>
            <a:stretch>
              <a:fillRect/>
            </a:stretch>
          </p:blipFill>
          <p:spPr>
            <a:xfrm>
              <a:off x="3621078" y="2079616"/>
              <a:ext cx="1903422" cy="419147"/>
            </a:xfrm>
            <a:prstGeom prst="rect">
              <a:avLst/>
            </a:prstGeom>
          </p:spPr>
        </p:pic>
      </p:grpSp>
      <p:sp>
        <p:nvSpPr>
          <p:cNvPr id="39" name="Freeform 38"/>
          <p:cNvSpPr/>
          <p:nvPr userDrawn="1"/>
        </p:nvSpPr>
        <p:spPr>
          <a:xfrm>
            <a:off x="-1146629" y="3428995"/>
            <a:ext cx="10874829" cy="2120906"/>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7" name="Freeform 16"/>
          <p:cNvSpPr/>
          <p:nvPr userDrawn="1"/>
        </p:nvSpPr>
        <p:spPr>
          <a:xfrm>
            <a:off x="-1106454" y="3692750"/>
            <a:ext cx="10325100" cy="1430793"/>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0" name="Freeform 19"/>
          <p:cNvSpPr/>
          <p:nvPr userDrawn="1"/>
        </p:nvSpPr>
        <p:spPr>
          <a:xfrm>
            <a:off x="-1612900" y="2904667"/>
            <a:ext cx="11526698" cy="2151747"/>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34" name="Oval 33"/>
          <p:cNvSpPr/>
          <p:nvPr userDrawn="1"/>
        </p:nvSpPr>
        <p:spPr>
          <a:xfrm>
            <a:off x="976289" y="3998894"/>
            <a:ext cx="357190" cy="35719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5" name="Oval 34"/>
          <p:cNvSpPr/>
          <p:nvPr userDrawn="1"/>
        </p:nvSpPr>
        <p:spPr>
          <a:xfrm>
            <a:off x="576236" y="4070432"/>
            <a:ext cx="357190" cy="35719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Oval 23"/>
          <p:cNvSpPr/>
          <p:nvPr userDrawn="1"/>
        </p:nvSpPr>
        <p:spPr>
          <a:xfrm>
            <a:off x="7978131" y="4293771"/>
            <a:ext cx="357190" cy="357190"/>
          </a:xfrm>
          <a:prstGeom prst="ellipse">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Oval 25"/>
          <p:cNvSpPr/>
          <p:nvPr userDrawn="1"/>
        </p:nvSpPr>
        <p:spPr>
          <a:xfrm>
            <a:off x="3557576" y="4412233"/>
            <a:ext cx="357190" cy="3571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Oval 26"/>
          <p:cNvSpPr/>
          <p:nvPr userDrawn="1"/>
        </p:nvSpPr>
        <p:spPr>
          <a:xfrm>
            <a:off x="2882249" y="4213457"/>
            <a:ext cx="357190" cy="357190"/>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Oval 27"/>
          <p:cNvSpPr/>
          <p:nvPr userDrawn="1"/>
        </p:nvSpPr>
        <p:spPr>
          <a:xfrm>
            <a:off x="2506967" y="4150140"/>
            <a:ext cx="357190" cy="357190"/>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9" name="Oval 28"/>
          <p:cNvSpPr/>
          <p:nvPr userDrawn="1"/>
        </p:nvSpPr>
        <p:spPr>
          <a:xfrm>
            <a:off x="3907014" y="4493249"/>
            <a:ext cx="357190" cy="35719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0" name="Oval 29"/>
          <p:cNvSpPr/>
          <p:nvPr userDrawn="1"/>
        </p:nvSpPr>
        <p:spPr>
          <a:xfrm>
            <a:off x="5919798" y="4862217"/>
            <a:ext cx="357190" cy="357190"/>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1" name="Oval 30"/>
          <p:cNvSpPr/>
          <p:nvPr userDrawn="1"/>
        </p:nvSpPr>
        <p:spPr>
          <a:xfrm>
            <a:off x="6283662" y="4867278"/>
            <a:ext cx="357190" cy="357190"/>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3" name="Oval 32"/>
          <p:cNvSpPr/>
          <p:nvPr userDrawn="1"/>
        </p:nvSpPr>
        <p:spPr>
          <a:xfrm>
            <a:off x="4261485" y="4581276"/>
            <a:ext cx="357190" cy="357190"/>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Footer Placeholder 3"/>
          <p:cNvSpPr txBox="1">
            <a:spLocks/>
          </p:cNvSpPr>
          <p:nvPr userDrawn="1"/>
        </p:nvSpPr>
        <p:spPr>
          <a:xfrm>
            <a:off x="0" y="6543677"/>
            <a:ext cx="9144000" cy="200025"/>
          </a:xfrm>
          <a:prstGeom prst="rect">
            <a:avLst/>
          </a:prstGeom>
        </p:spPr>
        <p:txBody>
          <a:bodyPr vert="horz" lIns="68580" tIns="34290" rIns="68580" bIns="34290" rtlCol="0" anchor="ctr"/>
          <a:lstStyle>
            <a:lvl1pPr>
              <a:defRPr sz="1000">
                <a:solidFill>
                  <a:schemeClr val="tx1"/>
                </a:solidFill>
              </a:defRPr>
            </a:lvl1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The Insights Group Ltd, 2009. All rights reserved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Discovery and Insights Learning Systems were originated by </a:t>
            </a:r>
            <a:r>
              <a:rPr kumimoji="0" lang="en-GB" sz="525" b="0" i="0" u="none" strike="noStrike" kern="1200" cap="none" spc="0" normalizeH="0" baseline="0" noProof="0" dirty="0" err="1">
                <a:ln>
                  <a:noFill/>
                </a:ln>
                <a:solidFill>
                  <a:schemeClr val="bg1"/>
                </a:solidFill>
                <a:effectLst/>
                <a:uLnTx/>
                <a:uFillTx/>
                <a:latin typeface="Arial" pitchFamily="34" charset="0"/>
                <a:ea typeface="+mn-ea"/>
                <a:cs typeface="Arial" pitchFamily="34" charset="0"/>
              </a:rPr>
              <a:t>Andi</a:t>
            </a:r>
            <a:r>
              <a:rPr kumimoji="0" lang="en-GB" sz="525"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and Andy Lothian.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Insights Discovery and the Insights Wheel are registered trademarks of The Insights Group Ltd.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33364420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1"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4" name="Group 3"/>
          <p:cNvGrpSpPr/>
          <p:nvPr userDrawn="1"/>
        </p:nvGrpSpPr>
        <p:grpSpPr>
          <a:xfrm rot="177819">
            <a:off x="-1395458" y="5079093"/>
            <a:ext cx="13639800" cy="2098436"/>
            <a:chOff x="-1395458" y="4926693"/>
            <a:chExt cx="13639800" cy="2098436"/>
          </a:xfrm>
        </p:grpSpPr>
        <p:sp>
          <p:nvSpPr>
            <p:cNvPr id="5" name="Freeform 4"/>
            <p:cNvSpPr/>
            <p:nvPr userDrawn="1"/>
          </p:nvSpPr>
          <p:spPr>
            <a:xfrm>
              <a:off x="-1395458" y="5178878"/>
              <a:ext cx="13639800" cy="17780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6" name="Freeform 5"/>
            <p:cNvSpPr/>
            <p:nvPr userDrawn="1"/>
          </p:nvSpPr>
          <p:spPr>
            <a:xfrm>
              <a:off x="-1364343" y="4926693"/>
              <a:ext cx="13324114"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7" name="Oval 6"/>
            <p:cNvSpPr/>
            <p:nvPr userDrawn="1"/>
          </p:nvSpPr>
          <p:spPr>
            <a:xfrm>
              <a:off x="7768609" y="5355295"/>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Oval 7"/>
            <p:cNvSpPr/>
            <p:nvPr userDrawn="1"/>
          </p:nvSpPr>
          <p:spPr>
            <a:xfrm>
              <a:off x="8051799" y="5379375"/>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userDrawn="1"/>
          </p:nvSpPr>
          <p:spPr>
            <a:xfrm>
              <a:off x="2516877" y="631383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Oval 9"/>
            <p:cNvSpPr/>
            <p:nvPr userDrawn="1"/>
          </p:nvSpPr>
          <p:spPr>
            <a:xfrm>
              <a:off x="5719484" y="5568113"/>
              <a:ext cx="263865" cy="2638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Oval 10"/>
            <p:cNvSpPr/>
            <p:nvPr userDrawn="1"/>
          </p:nvSpPr>
          <p:spPr>
            <a:xfrm>
              <a:off x="6038751" y="5505820"/>
              <a:ext cx="263865" cy="263865"/>
            </a:xfrm>
            <a:prstGeom prst="ellipse">
              <a:avLst/>
            </a:prstGeom>
            <a:solidFill>
              <a:schemeClr val="bg1"/>
            </a:solidFill>
            <a:ln>
              <a:solidFill>
                <a:srgbClr val="913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Oval 11"/>
            <p:cNvSpPr/>
            <p:nvPr userDrawn="1"/>
          </p:nvSpPr>
          <p:spPr>
            <a:xfrm>
              <a:off x="1940292" y="6357144"/>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3" name="Oval 12"/>
            <p:cNvSpPr/>
            <p:nvPr userDrawn="1"/>
          </p:nvSpPr>
          <p:spPr>
            <a:xfrm>
              <a:off x="4678211" y="5844313"/>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Oval 13"/>
            <p:cNvSpPr/>
            <p:nvPr userDrawn="1"/>
          </p:nvSpPr>
          <p:spPr>
            <a:xfrm>
              <a:off x="7012126" y="5362290"/>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5" name="Oval 14"/>
            <p:cNvSpPr/>
            <p:nvPr userDrawn="1"/>
          </p:nvSpPr>
          <p:spPr>
            <a:xfrm>
              <a:off x="7329048" y="5325447"/>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6" name="Oval 15"/>
            <p:cNvSpPr/>
            <p:nvPr userDrawn="1"/>
          </p:nvSpPr>
          <p:spPr>
            <a:xfrm>
              <a:off x="6306855" y="5459034"/>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Oval 16"/>
            <p:cNvSpPr/>
            <p:nvPr userDrawn="1"/>
          </p:nvSpPr>
          <p:spPr>
            <a:xfrm>
              <a:off x="5429256" y="5648794"/>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Oval 17"/>
            <p:cNvSpPr/>
            <p:nvPr userDrawn="1"/>
          </p:nvSpPr>
          <p:spPr>
            <a:xfrm>
              <a:off x="2809362" y="6262860"/>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Freeform 18"/>
            <p:cNvSpPr/>
            <p:nvPr userDrawn="1"/>
          </p:nvSpPr>
          <p:spPr>
            <a:xfrm>
              <a:off x="-812800" y="5630635"/>
              <a:ext cx="12554857"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grpSp>
    </p:spTree>
    <p:extLst>
      <p:ext uri="{BB962C8B-B14F-4D97-AF65-F5344CB8AC3E}">
        <p14:creationId xmlns:p14="http://schemas.microsoft.com/office/powerpoint/2010/main" val="31515179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1"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28" name="Group 27"/>
          <p:cNvGrpSpPr/>
          <p:nvPr userDrawn="1"/>
        </p:nvGrpSpPr>
        <p:grpSpPr>
          <a:xfrm>
            <a:off x="-1119567" y="5773618"/>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8" name="Oval 47"/>
            <p:cNvSpPr/>
            <p:nvPr userDrawn="1"/>
          </p:nvSpPr>
          <p:spPr>
            <a:xfrm>
              <a:off x="1638300" y="6191757"/>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9" name="Oval 48"/>
            <p:cNvSpPr/>
            <p:nvPr userDrawn="1"/>
          </p:nvSpPr>
          <p:spPr>
            <a:xfrm>
              <a:off x="157925" y="5786564"/>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0" name="Oval 49"/>
            <p:cNvSpPr/>
            <p:nvPr userDrawn="1"/>
          </p:nvSpPr>
          <p:spPr>
            <a:xfrm>
              <a:off x="965839" y="5894870"/>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Oval 53"/>
            <p:cNvSpPr/>
            <p:nvPr userDrawn="1"/>
          </p:nvSpPr>
          <p:spPr>
            <a:xfrm>
              <a:off x="1389959" y="6072518"/>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19643662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1"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4" name="Group 27"/>
          <p:cNvGrpSpPr/>
          <p:nvPr userDrawn="1"/>
        </p:nvGrpSpPr>
        <p:grpSpPr>
          <a:xfrm flipH="1">
            <a:off x="1005874" y="5809398"/>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8" name="Oval 47"/>
            <p:cNvSpPr/>
            <p:nvPr userDrawn="1"/>
          </p:nvSpPr>
          <p:spPr>
            <a:xfrm>
              <a:off x="1638300" y="6191757"/>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9" name="Oval 48"/>
            <p:cNvSpPr/>
            <p:nvPr userDrawn="1"/>
          </p:nvSpPr>
          <p:spPr>
            <a:xfrm>
              <a:off x="157925" y="5786564"/>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0" name="Oval 49"/>
            <p:cNvSpPr/>
            <p:nvPr userDrawn="1"/>
          </p:nvSpPr>
          <p:spPr>
            <a:xfrm>
              <a:off x="965839" y="5894870"/>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54" name="Oval 53"/>
            <p:cNvSpPr/>
            <p:nvPr userDrawn="1"/>
          </p:nvSpPr>
          <p:spPr>
            <a:xfrm>
              <a:off x="1389959" y="6072518"/>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3145796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8500"/>
            <a:ext cx="8229600" cy="435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1" y="363538"/>
            <a:ext cx="4102100" cy="1211262"/>
          </a:xfrm>
        </p:spPr>
        <p:txBody>
          <a:bodyPr>
            <a:normAutofit/>
          </a:bodyPr>
          <a:lstStyle>
            <a:lvl1pPr>
              <a:defRPr sz="2550">
                <a:solidFill>
                  <a:schemeClr val="tx1"/>
                </a:solidFill>
              </a:defRPr>
            </a:lvl1pPr>
          </a:lstStyle>
          <a:p>
            <a:r>
              <a:rPr lang="en-US" dirty="0"/>
              <a:t>Click to edit Master title style</a:t>
            </a:r>
            <a:endParaRPr lang="en-GB" dirty="0"/>
          </a:p>
        </p:txBody>
      </p:sp>
      <p:sp>
        <p:nvSpPr>
          <p:cNvPr id="4" name="Footer Placeholder 3"/>
          <p:cNvSpPr>
            <a:spLocks noGrp="1"/>
          </p:cNvSpPr>
          <p:nvPr>
            <p:ph type="ftr" sz="quarter" idx="11"/>
          </p:nvPr>
        </p:nvSpPr>
        <p:spPr>
          <a:xfrm>
            <a:off x="266700" y="6645277"/>
            <a:ext cx="8877300" cy="212725"/>
          </a:xfrm>
          <a:prstGeom prst="rect">
            <a:avLst/>
          </a:prstGeom>
        </p:spPr>
        <p:txBody>
          <a:bodyPr/>
          <a:lstStyle>
            <a:lvl1pPr algn="l">
              <a:defRPr sz="525">
                <a:solidFill>
                  <a:schemeClr val="tx1"/>
                </a:solidFill>
              </a:defRPr>
            </a:lvl1pPr>
          </a:lstStyle>
          <a:p>
            <a:r>
              <a:rPr lang="en-GB"/>
              <a:t>© The Insights Group Ltd, 2009. All rights reserved.</a:t>
            </a:r>
            <a:endParaRPr lang="en-GB" dirty="0"/>
          </a:p>
        </p:txBody>
      </p:sp>
    </p:spTree>
    <p:extLst>
      <p:ext uri="{BB962C8B-B14F-4D97-AF65-F5344CB8AC3E}">
        <p14:creationId xmlns:p14="http://schemas.microsoft.com/office/powerpoint/2010/main" val="22653147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3365500" cy="2163762"/>
          </a:xfrm>
        </p:spPr>
        <p:txBody>
          <a:bodyPr>
            <a:normAutofit/>
          </a:bodyPr>
          <a:lstStyle>
            <a:lvl1pPr>
              <a:defRPr sz="2700">
                <a:solidFill>
                  <a:schemeClr val="tx1"/>
                </a:solidFill>
              </a:defRPr>
            </a:lvl1pPr>
          </a:lstStyle>
          <a:p>
            <a:r>
              <a:rPr lang="en-US" dirty="0"/>
              <a:t>Click to edit Master title style</a:t>
            </a:r>
            <a:endParaRPr lang="en-GB" dirty="0"/>
          </a:p>
        </p:txBody>
      </p:sp>
      <p:sp>
        <p:nvSpPr>
          <p:cNvPr id="15" name="Freeform 14"/>
          <p:cNvSpPr/>
          <p:nvPr userDrawn="1"/>
        </p:nvSpPr>
        <p:spPr>
          <a:xfrm>
            <a:off x="-977265" y="5430158"/>
            <a:ext cx="6828188" cy="1647825"/>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6" name="Freeform 15"/>
          <p:cNvSpPr/>
          <p:nvPr userDrawn="1"/>
        </p:nvSpPr>
        <p:spPr>
          <a:xfrm>
            <a:off x="-1172176" y="5598432"/>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7" name="Oval 16"/>
          <p:cNvSpPr/>
          <p:nvPr userDrawn="1"/>
        </p:nvSpPr>
        <p:spPr>
          <a:xfrm>
            <a:off x="143296" y="5401896"/>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8" name="Oval 17"/>
          <p:cNvSpPr/>
          <p:nvPr userDrawn="1"/>
        </p:nvSpPr>
        <p:spPr>
          <a:xfrm>
            <a:off x="2777390" y="6536981"/>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9" name="Oval 18"/>
          <p:cNvSpPr/>
          <p:nvPr userDrawn="1"/>
        </p:nvSpPr>
        <p:spPr>
          <a:xfrm>
            <a:off x="1992164" y="6241084"/>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0" name="Oval 19"/>
          <p:cNvSpPr/>
          <p:nvPr userDrawn="1"/>
        </p:nvSpPr>
        <p:spPr>
          <a:xfrm>
            <a:off x="403109" y="5485848"/>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Oval 20"/>
          <p:cNvSpPr/>
          <p:nvPr userDrawn="1"/>
        </p:nvSpPr>
        <p:spPr>
          <a:xfrm>
            <a:off x="661994" y="5575104"/>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Oval 21"/>
          <p:cNvSpPr/>
          <p:nvPr userDrawn="1"/>
        </p:nvSpPr>
        <p:spPr>
          <a:xfrm>
            <a:off x="2503883" y="6466609"/>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Oval 22"/>
          <p:cNvSpPr/>
          <p:nvPr userDrawn="1"/>
        </p:nvSpPr>
        <p:spPr>
          <a:xfrm>
            <a:off x="1158839" y="5831268"/>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5" name="Oval 24"/>
          <p:cNvSpPr/>
          <p:nvPr userDrawn="1"/>
        </p:nvSpPr>
        <p:spPr>
          <a:xfrm>
            <a:off x="1741955" y="6127373"/>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7" name="Oval 26"/>
          <p:cNvSpPr/>
          <p:nvPr userDrawn="1"/>
        </p:nvSpPr>
        <p:spPr>
          <a:xfrm>
            <a:off x="904625" y="5714652"/>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4" name="Footer Placeholder 3"/>
          <p:cNvSpPr>
            <a:spLocks noGrp="1"/>
          </p:cNvSpPr>
          <p:nvPr userDrawn="1">
            <p:ph type="ftr" sz="quarter" idx="11"/>
          </p:nvPr>
        </p:nvSpPr>
        <p:spPr>
          <a:xfrm>
            <a:off x="0" y="6645277"/>
            <a:ext cx="8877300" cy="212725"/>
          </a:xfrm>
          <a:prstGeom prst="rect">
            <a:avLst/>
          </a:prstGeom>
        </p:spPr>
        <p:txBody>
          <a:bodyPr/>
          <a:lstStyle>
            <a:lvl1pPr algn="r">
              <a:defRPr sz="525">
                <a:solidFill>
                  <a:schemeClr val="tx1"/>
                </a:solidFill>
              </a:defRPr>
            </a:lvl1pPr>
          </a:lstStyle>
          <a:p>
            <a:r>
              <a:rPr lang="en-GB" dirty="0"/>
              <a:t>© The Insights Group Ltd, 2009. All rights reserved.</a:t>
            </a:r>
          </a:p>
        </p:txBody>
      </p:sp>
    </p:spTree>
    <p:extLst>
      <p:ext uri="{BB962C8B-B14F-4D97-AF65-F5344CB8AC3E}">
        <p14:creationId xmlns:p14="http://schemas.microsoft.com/office/powerpoint/2010/main" val="377948156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39914" y="517073"/>
            <a:ext cx="5373687" cy="4983843"/>
          </a:xfrm>
        </p:spPr>
        <p:txBody>
          <a:bodyPr anchor="t">
            <a:normAutofit/>
          </a:bodyPr>
          <a:lstStyle>
            <a:lvl1pPr algn="ctr">
              <a:defRPr sz="3300" b="0" cap="none" baseline="0">
                <a:solidFill>
                  <a:schemeClr val="bg1"/>
                </a:solidFill>
              </a:defRPr>
            </a:lvl1pPr>
          </a:lstStyle>
          <a:p>
            <a:endParaRPr lang="en-GB" dirty="0"/>
          </a:p>
        </p:txBody>
      </p:sp>
    </p:spTree>
    <p:extLst>
      <p:ext uri="{BB962C8B-B14F-4D97-AF65-F5344CB8AC3E}">
        <p14:creationId xmlns:p14="http://schemas.microsoft.com/office/powerpoint/2010/main" val="2992952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59C05144-8AB0-4C80-A4A0-554BE115784F}" type="datetime3">
              <a:rPr lang="en-US"/>
              <a:pPr>
                <a:defRPr/>
              </a:pPr>
              <a:t>8 July 2021</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4" name="Rectangle 6"/>
          <p:cNvSpPr>
            <a:spLocks noGrp="1" noChangeArrowheads="1"/>
          </p:cNvSpPr>
          <p:nvPr>
            <p:ph type="sldNum" sz="quarter" idx="12"/>
          </p:nvPr>
        </p:nvSpPr>
        <p:spPr>
          <a:ln/>
        </p:spPr>
        <p:txBody>
          <a:bodyPr/>
          <a:lstStyle>
            <a:lvl1pPr>
              <a:defRPr/>
            </a:lvl1pPr>
          </a:lstStyle>
          <a:p>
            <a:pPr>
              <a:defRPr/>
            </a:pPr>
            <a:r>
              <a:rPr lang="en-US"/>
              <a:t>Page </a:t>
            </a:r>
            <a:fld id="{BDF5A550-1C5F-4D36-988E-46E18B183F98}" type="slidenum">
              <a:rPr lang="en-US"/>
              <a:pPr>
                <a:defRPr/>
              </a:pPr>
              <a:t>‹#›</a:t>
            </a:fld>
            <a:endParaRPr lang="en-US"/>
          </a:p>
        </p:txBody>
      </p:sp>
    </p:spTree>
    <p:extLst>
      <p:ext uri="{BB962C8B-B14F-4D97-AF65-F5344CB8AC3E}">
        <p14:creationId xmlns:p14="http://schemas.microsoft.com/office/powerpoint/2010/main" val="7867252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4" name="Content Placeholder 3"/>
          <p:cNvSpPr>
            <a:spLocks noGrp="1"/>
          </p:cNvSpPr>
          <p:nvPr>
            <p:ph sz="half" idx="2" hasCustomPrompt="1"/>
          </p:nvPr>
        </p:nvSpPr>
        <p:spPr>
          <a:xfrm>
            <a:off x="5076371" y="2131788"/>
            <a:ext cx="3597729" cy="3601357"/>
          </a:xfrm>
          <a:noFill/>
        </p:spPr>
        <p:txBody>
          <a:bodyPr>
            <a:normAutofit/>
          </a:bodyPr>
          <a:lstStyle>
            <a:lvl1pPr marL="0" indent="2381" algn="ctr">
              <a:buNone/>
              <a:tabLst/>
              <a:defRPr sz="3300">
                <a:solidFill>
                  <a:schemeClr val="bg2"/>
                </a:solidFill>
              </a:defRPr>
            </a:lvl1pPr>
            <a:lvl2pPr marL="0" indent="2381" algn="ctr">
              <a:buNone/>
              <a:defRPr sz="1800">
                <a:solidFill>
                  <a:schemeClr val="bg1"/>
                </a:solidFill>
              </a:defRPr>
            </a:lvl2pPr>
            <a:lvl3pPr marL="0" indent="2381" algn="ctr">
              <a:buNone/>
              <a:defRPr sz="1500">
                <a:solidFill>
                  <a:schemeClr val="bg1"/>
                </a:solidFill>
              </a:defRPr>
            </a:lvl3pPr>
            <a:lvl4pPr marL="0" indent="2381" algn="ctr">
              <a:buNone/>
              <a:defRPr sz="1350">
                <a:solidFill>
                  <a:schemeClr val="bg1"/>
                </a:solidFill>
              </a:defRPr>
            </a:lvl4pPr>
            <a:lvl5pPr marL="0" indent="2381" algn="ctr">
              <a:buNone/>
              <a:defRPr sz="1350">
                <a:solidFill>
                  <a:schemeClr val="bg1"/>
                </a:solidFill>
              </a:defRPr>
            </a:lvl5pPr>
            <a:lvl6pPr>
              <a:defRPr sz="1350"/>
            </a:lvl6pPr>
            <a:lvl7pPr>
              <a:defRPr sz="1350"/>
            </a:lvl7pPr>
            <a:lvl8pPr>
              <a:defRPr sz="1350"/>
            </a:lvl8pPr>
            <a:lvl9pPr>
              <a:defRPr sz="1350"/>
            </a:lvl9pPr>
          </a:lstStyle>
          <a:p>
            <a:pPr lvl="0"/>
            <a:r>
              <a:rPr lang="en-US" dirty="0"/>
              <a:t>Insert Golden Nugget Here</a:t>
            </a:r>
          </a:p>
          <a:p>
            <a:pPr lvl="0"/>
            <a:r>
              <a:rPr lang="en-US" dirty="0"/>
              <a:t>…</a:t>
            </a:r>
            <a:endParaRPr lang="en-GB" dirty="0"/>
          </a:p>
        </p:txBody>
      </p:sp>
      <p:grpSp>
        <p:nvGrpSpPr>
          <p:cNvPr id="12" name="Group 11"/>
          <p:cNvGrpSpPr/>
          <p:nvPr userDrawn="1"/>
        </p:nvGrpSpPr>
        <p:grpSpPr>
          <a:xfrm rot="864039">
            <a:off x="-3323766" y="5294084"/>
            <a:ext cx="10515598" cy="2217056"/>
            <a:chOff x="-2989943" y="5148939"/>
            <a:chExt cx="10515598" cy="2217056"/>
          </a:xfrm>
        </p:grpSpPr>
        <p:sp>
          <p:nvSpPr>
            <p:cNvPr id="8" name="Freeform 7"/>
            <p:cNvSpPr/>
            <p:nvPr userDrawn="1"/>
          </p:nvSpPr>
          <p:spPr>
            <a:xfrm>
              <a:off x="-2989943" y="5319482"/>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9" name="Oval 18"/>
            <p:cNvSpPr/>
            <p:nvPr userDrawn="1"/>
          </p:nvSpPr>
          <p:spPr>
            <a:xfrm>
              <a:off x="407958" y="6460666"/>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Freeform 20"/>
            <p:cNvSpPr/>
            <p:nvPr userDrawn="1"/>
          </p:nvSpPr>
          <p:spPr>
            <a:xfrm>
              <a:off x="-2247901" y="5724758"/>
              <a:ext cx="9114973"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4" name="Freeform 23"/>
            <p:cNvSpPr/>
            <p:nvPr userDrawn="1"/>
          </p:nvSpPr>
          <p:spPr>
            <a:xfrm>
              <a:off x="-2750460" y="5148939"/>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5" name="Oval 24"/>
            <p:cNvSpPr/>
            <p:nvPr userDrawn="1"/>
          </p:nvSpPr>
          <p:spPr>
            <a:xfrm>
              <a:off x="785786" y="6333458"/>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Oval 25"/>
            <p:cNvSpPr/>
            <p:nvPr userDrawn="1"/>
          </p:nvSpPr>
          <p:spPr>
            <a:xfrm>
              <a:off x="3500430" y="5476202"/>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8397272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8" name="Freeform 7"/>
          <p:cNvSpPr/>
          <p:nvPr userDrawn="1"/>
        </p:nvSpPr>
        <p:spPr>
          <a:xfrm rot="221879">
            <a:off x="-5681562" y="5712316"/>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19" name="Oval 18"/>
          <p:cNvSpPr/>
          <p:nvPr userDrawn="1"/>
        </p:nvSpPr>
        <p:spPr>
          <a:xfrm rot="221879">
            <a:off x="93107" y="5955331"/>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1" name="Freeform 20"/>
          <p:cNvSpPr/>
          <p:nvPr userDrawn="1"/>
        </p:nvSpPr>
        <p:spPr>
          <a:xfrm rot="221879">
            <a:off x="-4939952" y="5972422"/>
            <a:ext cx="9114973" cy="106175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4" name="Freeform 23"/>
          <p:cNvSpPr/>
          <p:nvPr userDrawn="1"/>
        </p:nvSpPr>
        <p:spPr>
          <a:xfrm rot="221879">
            <a:off x="-5431579" y="5659176"/>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25" name="Oval 24"/>
          <p:cNvSpPr/>
          <p:nvPr userDrawn="1"/>
        </p:nvSpPr>
        <p:spPr>
          <a:xfrm rot="221879">
            <a:off x="470638" y="5910815"/>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6" name="Oval 25"/>
          <p:cNvSpPr/>
          <p:nvPr userDrawn="1"/>
        </p:nvSpPr>
        <p:spPr>
          <a:xfrm rot="221879">
            <a:off x="2570710" y="6408991"/>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296306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8"/>
            <a:ext cx="8172450" cy="2163762"/>
          </a:xfrm>
        </p:spPr>
        <p:txBody>
          <a:bodyPr/>
          <a:lstStyle>
            <a:lvl1pPr>
              <a:defRPr>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2"/>
            <a:ext cx="2133600" cy="365125"/>
          </a:xfrm>
          <a:prstGeom prst="rect">
            <a:avLst/>
          </a:prstGeom>
        </p:spPr>
        <p:txBody>
          <a:bodyPr/>
          <a:lstStyle/>
          <a:p>
            <a:fld id="{F0E7B72E-E686-4551-97B9-D5EB8F1D78F0}" type="datetimeFigureOut">
              <a:rPr lang="en-US" smtClean="0"/>
              <a:pPr/>
              <a:t>7/8/2021</a:t>
            </a:fld>
            <a:endParaRPr lang="en-GB"/>
          </a:p>
        </p:txBody>
      </p:sp>
      <p:sp>
        <p:nvSpPr>
          <p:cNvPr id="8" name="Footer Placeholder 7"/>
          <p:cNvSpPr>
            <a:spLocks noGrp="1"/>
          </p:cNvSpPr>
          <p:nvPr>
            <p:ph type="ftr" sz="quarter" idx="11"/>
          </p:nvPr>
        </p:nvSpPr>
        <p:spPr>
          <a:xfrm>
            <a:off x="3124200" y="6356352"/>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2"/>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34909143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solidFill>
                  <a:schemeClr val="tx1"/>
                </a:solidFill>
              </a:defRPr>
            </a:lvl1pPr>
          </a:lstStyle>
          <a:p>
            <a:r>
              <a:rPr lang="en-US" dirty="0"/>
              <a:t>Click to edit Master title style</a:t>
            </a:r>
            <a:endParaRPr lang="en-GB" dirty="0"/>
          </a:p>
        </p:txBody>
      </p:sp>
      <p:grpSp>
        <p:nvGrpSpPr>
          <p:cNvPr id="11" name="Group 10"/>
          <p:cNvGrpSpPr/>
          <p:nvPr userDrawn="1"/>
        </p:nvGrpSpPr>
        <p:grpSpPr>
          <a:xfrm>
            <a:off x="-1157515" y="6012544"/>
            <a:ext cx="10606315" cy="816428"/>
            <a:chOff x="-1157515" y="6041572"/>
            <a:chExt cx="10606315" cy="816428"/>
          </a:xfrm>
        </p:grpSpPr>
        <p:sp>
          <p:nvSpPr>
            <p:cNvPr id="6" name="Freeform 5"/>
            <p:cNvSpPr/>
            <p:nvPr userDrawn="1"/>
          </p:nvSpPr>
          <p:spPr>
            <a:xfrm>
              <a:off x="-1157515" y="6041572"/>
              <a:ext cx="10276115" cy="703938"/>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7" name="Oval 6"/>
            <p:cNvSpPr/>
            <p:nvPr userDrawn="1"/>
          </p:nvSpPr>
          <p:spPr>
            <a:xfrm>
              <a:off x="2265786" y="6311895"/>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Freeform 7"/>
            <p:cNvSpPr/>
            <p:nvPr userDrawn="1"/>
          </p:nvSpPr>
          <p:spPr>
            <a:xfrm>
              <a:off x="-1117600" y="6057900"/>
              <a:ext cx="10566400" cy="8001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sz="1350"/>
            </a:p>
          </p:txBody>
        </p:sp>
        <p:sp>
          <p:nvSpPr>
            <p:cNvPr id="9" name="Oval 8"/>
            <p:cNvSpPr/>
            <p:nvPr userDrawn="1"/>
          </p:nvSpPr>
          <p:spPr>
            <a:xfrm>
              <a:off x="2669014" y="6235487"/>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Oval 9"/>
            <p:cNvSpPr/>
            <p:nvPr userDrawn="1"/>
          </p:nvSpPr>
          <p:spPr>
            <a:xfrm>
              <a:off x="6704458" y="6102131"/>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Tree>
    <p:extLst>
      <p:ext uri="{BB962C8B-B14F-4D97-AF65-F5344CB8AC3E}">
        <p14:creationId xmlns:p14="http://schemas.microsoft.com/office/powerpoint/2010/main" val="97485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55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643671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6234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F0E7B72E-E686-4551-97B9-D5EB8F1D78F0}" type="datetimeFigureOut">
              <a:rPr lang="en-US" smtClean="0"/>
              <a:pPr/>
              <a:t>7/8/2021</a:t>
            </a:fld>
            <a:endParaRPr lang="en-GB"/>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524513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fld id="{F0E7B72E-E686-4551-97B9-D5EB8F1D78F0}" type="datetimeFigureOut">
              <a:rPr lang="en-US" smtClean="0"/>
              <a:pPr/>
              <a:t>7/8/2021</a:t>
            </a:fld>
            <a:endParaRPr lang="en-GB"/>
          </a:p>
        </p:txBody>
      </p:sp>
      <p:sp>
        <p:nvSpPr>
          <p:cNvPr id="6" name="Footer Placeholder 5"/>
          <p:cNvSpPr>
            <a:spLocks noGrp="1"/>
          </p:cNvSpPr>
          <p:nvPr>
            <p:ph type="ftr" sz="quarter" idx="11"/>
          </p:nvPr>
        </p:nvSpPr>
        <p:spPr>
          <a:xfrm>
            <a:off x="3124200" y="6356352"/>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2"/>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18819702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F0E7B72E-E686-4551-97B9-D5EB8F1D78F0}" type="datetimeFigureOut">
              <a:rPr lang="en-US" smtClean="0"/>
              <a:pPr/>
              <a:t>7/8/2021</a:t>
            </a:fld>
            <a:endParaRPr lang="en-GB"/>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7475654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F0E7B72E-E686-4551-97B9-D5EB8F1D78F0}" type="datetimeFigureOut">
              <a:rPr lang="en-US" smtClean="0"/>
              <a:pPr/>
              <a:t>7/8/2021</a:t>
            </a:fld>
            <a:endParaRPr lang="en-GB"/>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2781534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91453E4-E881-4819-BB63-EAF365C7CB22}" type="datetime3">
              <a:rPr lang="en-US"/>
              <a:pPr>
                <a:defRPr/>
              </a:pPr>
              <a:t>8 July 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F63A597D-D7AA-48C9-BF7A-63D5C62A226A}" type="slidenum">
              <a:rPr lang="en-US"/>
              <a:pPr>
                <a:defRPr/>
              </a:pPr>
              <a:t>‹#›</a:t>
            </a:fld>
            <a:endParaRPr lang="en-US"/>
          </a:p>
        </p:txBody>
      </p:sp>
    </p:spTree>
    <p:extLst>
      <p:ext uri="{BB962C8B-B14F-4D97-AF65-F5344CB8AC3E}">
        <p14:creationId xmlns:p14="http://schemas.microsoft.com/office/powerpoint/2010/main" val="37976551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1163" y="0"/>
            <a:ext cx="6076950" cy="914400"/>
          </a:xfrm>
        </p:spPr>
        <p:txBody>
          <a:bodyPr/>
          <a:lstStyle/>
          <a:p>
            <a:r>
              <a:rPr lang="en-US"/>
              <a:t>Click to edit Master title style</a:t>
            </a:r>
            <a:endParaRPr lang="en-GB"/>
          </a:p>
        </p:txBody>
      </p:sp>
      <p:sp>
        <p:nvSpPr>
          <p:cNvPr id="3" name="Content Placeholder 2"/>
          <p:cNvSpPr>
            <a:spLocks noGrp="1"/>
          </p:cNvSpPr>
          <p:nvPr>
            <p:ph sz="quarter" idx="1"/>
          </p:nvPr>
        </p:nvSpPr>
        <p:spPr>
          <a:xfrm>
            <a:off x="4032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958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03225" y="3830640"/>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95825" y="3830640"/>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a:xfrm>
            <a:off x="323851" y="6608763"/>
            <a:ext cx="8582025" cy="285750"/>
          </a:xfrm>
          <a:prstGeom prst="rect">
            <a:avLst/>
          </a:prstGeom>
        </p:spPr>
        <p:txBody>
          <a:bodyPr/>
          <a:lstStyle>
            <a:lvl1pPr algn="l">
              <a:defRPr/>
            </a:lvl1pPr>
          </a:lstStyle>
          <a:p>
            <a:r>
              <a:rPr lang="en-GB"/>
              <a:t>© Andrew Lothian, Insights, Dundee, Scotland, 2006. All rights reserved. INSIGHTS, INSIGHTS DISCOVERY and INSIGHTS WHEEL are registered Trade Marks.</a:t>
            </a:r>
          </a:p>
          <a:p>
            <a:endParaRPr lang="fr-FR"/>
          </a:p>
        </p:txBody>
      </p:sp>
    </p:spTree>
    <p:extLst>
      <p:ext uri="{BB962C8B-B14F-4D97-AF65-F5344CB8AC3E}">
        <p14:creationId xmlns:p14="http://schemas.microsoft.com/office/powerpoint/2010/main" val="52717291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566078"/>
            <a:ext cx="7772400" cy="785818"/>
          </a:xfrm>
        </p:spPr>
        <p:txBody>
          <a:bodyPr>
            <a:normAutofit/>
          </a:bodyPr>
          <a:lstStyle>
            <a:lvl1pPr algn="ctr">
              <a:defRPr sz="4000">
                <a:solidFill>
                  <a:schemeClr val="bg1"/>
                </a:solidFill>
              </a:defRPr>
            </a:lvl1pPr>
          </a:lstStyle>
          <a:p>
            <a:r>
              <a:rPr lang="en-US" dirty="0"/>
              <a:t>Beginning the Journey</a:t>
            </a:r>
            <a:endParaRPr lang="en-GB" dirty="0"/>
          </a:p>
        </p:txBody>
      </p:sp>
      <p:sp>
        <p:nvSpPr>
          <p:cNvPr id="3" name="Subtitle 2"/>
          <p:cNvSpPr>
            <a:spLocks noGrp="1"/>
          </p:cNvSpPr>
          <p:nvPr>
            <p:ph type="subTitle" idx="1"/>
          </p:nvPr>
        </p:nvSpPr>
        <p:spPr>
          <a:xfrm>
            <a:off x="1357290" y="5548326"/>
            <a:ext cx="6400800" cy="649274"/>
          </a:xfrm>
        </p:spPr>
        <p:txBody>
          <a:bodyPr>
            <a:normAutofit/>
          </a:bodyPr>
          <a:lstStyle>
            <a:lvl1pPr marL="0" indent="0" algn="ctr">
              <a:buNone/>
              <a:defRPr sz="3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grpSp>
        <p:nvGrpSpPr>
          <p:cNvPr id="37" name="Group 36"/>
          <p:cNvGrpSpPr/>
          <p:nvPr userDrawn="1"/>
        </p:nvGrpSpPr>
        <p:grpSpPr>
          <a:xfrm>
            <a:off x="3755334" y="217709"/>
            <a:ext cx="1608413" cy="1930405"/>
            <a:chOff x="3621078" y="214290"/>
            <a:chExt cx="1903422" cy="2284473"/>
          </a:xfrm>
        </p:grpSpPr>
        <p:pic>
          <p:nvPicPr>
            <p:cNvPr id="7" name="Picture 6" descr="000_004_Large Discovery globe.png"/>
            <p:cNvPicPr>
              <a:picLocks noChangeAspect="1"/>
            </p:cNvPicPr>
            <p:nvPr userDrawn="1"/>
          </p:nvPicPr>
          <p:blipFill>
            <a:blip r:embed="rId2" cstate="print"/>
            <a:stretch>
              <a:fillRect/>
            </a:stretch>
          </p:blipFill>
          <p:spPr>
            <a:xfrm>
              <a:off x="3643306" y="214290"/>
              <a:ext cx="1801372" cy="1822708"/>
            </a:xfrm>
            <a:prstGeom prst="rect">
              <a:avLst/>
            </a:prstGeom>
          </p:spPr>
        </p:pic>
        <p:pic>
          <p:nvPicPr>
            <p:cNvPr id="8" name="Picture 7" descr="000_008_Insights Discovery.png"/>
            <p:cNvPicPr>
              <a:picLocks noChangeAspect="1"/>
            </p:cNvPicPr>
            <p:nvPr userDrawn="1"/>
          </p:nvPicPr>
          <p:blipFill>
            <a:blip r:embed="rId3" cstate="print">
              <a:lum bright="100000" contrast="100000"/>
            </a:blip>
            <a:stretch>
              <a:fillRect/>
            </a:stretch>
          </p:blipFill>
          <p:spPr>
            <a:xfrm>
              <a:off x="3621078" y="2079616"/>
              <a:ext cx="1903422" cy="419147"/>
            </a:xfrm>
            <a:prstGeom prst="rect">
              <a:avLst/>
            </a:prstGeom>
          </p:spPr>
        </p:pic>
      </p:grpSp>
      <p:sp>
        <p:nvSpPr>
          <p:cNvPr id="39" name="Freeform 38"/>
          <p:cNvSpPr/>
          <p:nvPr userDrawn="1"/>
        </p:nvSpPr>
        <p:spPr>
          <a:xfrm>
            <a:off x="-1146629" y="3428995"/>
            <a:ext cx="10874829" cy="2120906"/>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Freeform 16"/>
          <p:cNvSpPr/>
          <p:nvPr userDrawn="1"/>
        </p:nvSpPr>
        <p:spPr>
          <a:xfrm>
            <a:off x="-1106454" y="3692748"/>
            <a:ext cx="10325100" cy="1430793"/>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Freeform 19"/>
          <p:cNvSpPr/>
          <p:nvPr userDrawn="1"/>
        </p:nvSpPr>
        <p:spPr>
          <a:xfrm>
            <a:off x="-1612900" y="2904665"/>
            <a:ext cx="11526698" cy="2151747"/>
          </a:xfrm>
          <a:custGeom>
            <a:avLst/>
            <a:gdLst>
              <a:gd name="connsiteX0" fmla="*/ 0 w 10325100"/>
              <a:gd name="connsiteY0" fmla="*/ 800100 h 901700"/>
              <a:gd name="connsiteX1" fmla="*/ 2730500 w 10325100"/>
              <a:gd name="connsiteY1" fmla="*/ 304800 h 901700"/>
              <a:gd name="connsiteX2" fmla="*/ 7467600 w 10325100"/>
              <a:gd name="connsiteY2" fmla="*/ 850900 h 901700"/>
              <a:gd name="connsiteX3" fmla="*/ 10325100 w 10325100"/>
              <a:gd name="connsiteY3" fmla="*/ 0 h 901700"/>
            </a:gdLst>
            <a:ahLst/>
            <a:cxnLst>
              <a:cxn ang="0">
                <a:pos x="connsiteX0" y="connsiteY0"/>
              </a:cxn>
              <a:cxn ang="0">
                <a:pos x="connsiteX1" y="connsiteY1"/>
              </a:cxn>
              <a:cxn ang="0">
                <a:pos x="connsiteX2" y="connsiteY2"/>
              </a:cxn>
              <a:cxn ang="0">
                <a:pos x="connsiteX3" y="connsiteY3"/>
              </a:cxn>
            </a:cxnLst>
            <a:rect l="l" t="t" r="r" b="b"/>
            <a:pathLst>
              <a:path w="10325100" h="901700">
                <a:moveTo>
                  <a:pt x="0" y="800100"/>
                </a:moveTo>
                <a:cubicBezTo>
                  <a:pt x="742950" y="548216"/>
                  <a:pt x="1485900" y="296333"/>
                  <a:pt x="2730500" y="304800"/>
                </a:cubicBezTo>
                <a:cubicBezTo>
                  <a:pt x="3975100" y="313267"/>
                  <a:pt x="6201833" y="901700"/>
                  <a:pt x="7467600" y="850900"/>
                </a:cubicBezTo>
                <a:cubicBezTo>
                  <a:pt x="8733367" y="800100"/>
                  <a:pt x="9529233" y="400050"/>
                  <a:pt x="10325100" y="0"/>
                </a:cubicBez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4" name="Oval 33"/>
          <p:cNvSpPr/>
          <p:nvPr userDrawn="1"/>
        </p:nvSpPr>
        <p:spPr>
          <a:xfrm>
            <a:off x="976288" y="3998894"/>
            <a:ext cx="357190" cy="35719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p:cNvSpPr/>
          <p:nvPr userDrawn="1"/>
        </p:nvSpPr>
        <p:spPr>
          <a:xfrm>
            <a:off x="576235" y="4070432"/>
            <a:ext cx="357190" cy="357190"/>
          </a:xfrm>
          <a:prstGeom prst="ellipse">
            <a:avLst/>
          </a:prstGeom>
          <a:solidFill>
            <a:schemeClr val="tx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userDrawn="1"/>
        </p:nvSpPr>
        <p:spPr>
          <a:xfrm>
            <a:off x="7978131" y="4293771"/>
            <a:ext cx="357190" cy="357190"/>
          </a:xfrm>
          <a:prstGeom prst="ellipse">
            <a:avLst/>
          </a:prstGeom>
          <a:solidFill>
            <a:schemeClr val="tx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a:off x="3557575" y="4412233"/>
            <a:ext cx="357190" cy="35719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userDrawn="1"/>
        </p:nvSpPr>
        <p:spPr>
          <a:xfrm>
            <a:off x="2882248" y="4213457"/>
            <a:ext cx="357190" cy="357190"/>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userDrawn="1"/>
        </p:nvSpPr>
        <p:spPr>
          <a:xfrm>
            <a:off x="2506966" y="4150140"/>
            <a:ext cx="357190" cy="357190"/>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p:cNvSpPr/>
          <p:nvPr userDrawn="1"/>
        </p:nvSpPr>
        <p:spPr>
          <a:xfrm>
            <a:off x="3907013" y="4493249"/>
            <a:ext cx="357190" cy="35719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p:cNvSpPr/>
          <p:nvPr userDrawn="1"/>
        </p:nvSpPr>
        <p:spPr>
          <a:xfrm>
            <a:off x="5919798" y="4862217"/>
            <a:ext cx="357190" cy="357190"/>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p:cNvSpPr/>
          <p:nvPr userDrawn="1"/>
        </p:nvSpPr>
        <p:spPr>
          <a:xfrm>
            <a:off x="6283662" y="4867278"/>
            <a:ext cx="357190" cy="357190"/>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p:cNvSpPr/>
          <p:nvPr userDrawn="1"/>
        </p:nvSpPr>
        <p:spPr>
          <a:xfrm>
            <a:off x="4261484" y="4581276"/>
            <a:ext cx="357190" cy="357190"/>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Footer Placeholder 3"/>
          <p:cNvSpPr txBox="1">
            <a:spLocks/>
          </p:cNvSpPr>
          <p:nvPr userDrawn="1"/>
        </p:nvSpPr>
        <p:spPr>
          <a:xfrm>
            <a:off x="0" y="6543675"/>
            <a:ext cx="9144000" cy="200025"/>
          </a:xfrm>
          <a:prstGeom prst="rect">
            <a:avLst/>
          </a:prstGeom>
        </p:spPr>
        <p:txBody>
          <a:bodyPr vert="horz" lIns="91440" tIns="45720" rIns="91440" bIns="45720" rtlCol="0" anchor="ctr"/>
          <a:lstStyle>
            <a:lvl1pPr>
              <a:defRPr sz="1000">
                <a:solidFill>
                  <a:schemeClr val="tx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The Insights Group Ltd, 2009. All rights reserved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Discovery and Insights Learning Systems were originated by </a:t>
            </a:r>
            <a:r>
              <a:rPr kumimoji="0" lang="en-GB" sz="700" b="0" i="0" u="none" strike="noStrike" kern="1200" cap="none" spc="0" normalizeH="0" baseline="0" noProof="0" dirty="0" err="1">
                <a:ln>
                  <a:noFill/>
                </a:ln>
                <a:solidFill>
                  <a:schemeClr val="bg1"/>
                </a:solidFill>
                <a:effectLst/>
                <a:uLnTx/>
                <a:uFillTx/>
                <a:latin typeface="Arial" pitchFamily="34" charset="0"/>
                <a:ea typeface="+mn-ea"/>
                <a:cs typeface="Arial" pitchFamily="34" charset="0"/>
              </a:rPr>
              <a:t>Andi</a:t>
            </a: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 and Andy Lothian.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Insights, Insights Discovery and the Insights Wheel are registered trademarks of The Insights Group Ltd.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bg1"/>
                </a:solidFill>
                <a:effectLst/>
                <a:uLnTx/>
                <a:uFillTx/>
                <a:latin typeface="Arial" pitchFamily="34" charset="0"/>
                <a:ea typeface="+mn-ea"/>
                <a:cs typeface="Arial" pitchFamily="34" charset="0"/>
              </a:rPr>
              <a:t>.</a:t>
            </a:r>
          </a:p>
        </p:txBody>
      </p:sp>
    </p:spTree>
    <p:extLst>
      <p:ext uri="{BB962C8B-B14F-4D97-AF65-F5344CB8AC3E}">
        <p14:creationId xmlns:p14="http://schemas.microsoft.com/office/powerpoint/2010/main" val="36152110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4" name="Group 3"/>
          <p:cNvGrpSpPr/>
          <p:nvPr userDrawn="1"/>
        </p:nvGrpSpPr>
        <p:grpSpPr>
          <a:xfrm rot="177819">
            <a:off x="-1395458" y="5079093"/>
            <a:ext cx="13639800" cy="2098436"/>
            <a:chOff x="-1395458" y="4926693"/>
            <a:chExt cx="13639800" cy="2098436"/>
          </a:xfrm>
        </p:grpSpPr>
        <p:sp>
          <p:nvSpPr>
            <p:cNvPr id="5" name="Freeform 4"/>
            <p:cNvSpPr/>
            <p:nvPr userDrawn="1"/>
          </p:nvSpPr>
          <p:spPr>
            <a:xfrm>
              <a:off x="-1395458" y="5178878"/>
              <a:ext cx="13639800" cy="17780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Freeform 5"/>
            <p:cNvSpPr/>
            <p:nvPr userDrawn="1"/>
          </p:nvSpPr>
          <p:spPr>
            <a:xfrm>
              <a:off x="-1364343" y="4926693"/>
              <a:ext cx="13324114"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Oval 6"/>
            <p:cNvSpPr/>
            <p:nvPr userDrawn="1"/>
          </p:nvSpPr>
          <p:spPr>
            <a:xfrm>
              <a:off x="7768609" y="5355295"/>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p:cNvSpPr/>
            <p:nvPr userDrawn="1"/>
          </p:nvSpPr>
          <p:spPr>
            <a:xfrm>
              <a:off x="8051799" y="5379375"/>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userDrawn="1"/>
          </p:nvSpPr>
          <p:spPr>
            <a:xfrm>
              <a:off x="2516877" y="631383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userDrawn="1"/>
          </p:nvSpPr>
          <p:spPr>
            <a:xfrm>
              <a:off x="5719484" y="5568113"/>
              <a:ext cx="263865" cy="26386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p:cNvSpPr/>
            <p:nvPr userDrawn="1"/>
          </p:nvSpPr>
          <p:spPr>
            <a:xfrm>
              <a:off x="6038751" y="5505820"/>
              <a:ext cx="263865" cy="263865"/>
            </a:xfrm>
            <a:prstGeom prst="ellipse">
              <a:avLst/>
            </a:prstGeom>
            <a:solidFill>
              <a:schemeClr val="bg1"/>
            </a:solidFill>
            <a:ln>
              <a:solidFill>
                <a:srgbClr val="9136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p:cNvSpPr/>
            <p:nvPr userDrawn="1"/>
          </p:nvSpPr>
          <p:spPr>
            <a:xfrm>
              <a:off x="1940292" y="6357144"/>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userDrawn="1"/>
          </p:nvSpPr>
          <p:spPr>
            <a:xfrm>
              <a:off x="4678211" y="5844313"/>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userDrawn="1"/>
          </p:nvSpPr>
          <p:spPr>
            <a:xfrm>
              <a:off x="7012126" y="5362290"/>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userDrawn="1"/>
          </p:nvSpPr>
          <p:spPr>
            <a:xfrm>
              <a:off x="7329048" y="5325447"/>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userDrawn="1"/>
          </p:nvSpPr>
          <p:spPr>
            <a:xfrm>
              <a:off x="6306855" y="5459034"/>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userDrawn="1"/>
          </p:nvSpPr>
          <p:spPr>
            <a:xfrm>
              <a:off x="5429256" y="5648794"/>
              <a:ext cx="263865" cy="26386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userDrawn="1"/>
          </p:nvSpPr>
          <p:spPr>
            <a:xfrm>
              <a:off x="2809362" y="6262860"/>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userDrawn="1"/>
          </p:nvSpPr>
          <p:spPr>
            <a:xfrm>
              <a:off x="-812800" y="5630635"/>
              <a:ext cx="12554857"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Tree>
    <p:extLst>
      <p:ext uri="{BB962C8B-B14F-4D97-AF65-F5344CB8AC3E}">
        <p14:creationId xmlns:p14="http://schemas.microsoft.com/office/powerpoint/2010/main" val="17578726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28" name="Group 27"/>
          <p:cNvGrpSpPr/>
          <p:nvPr userDrawn="1"/>
        </p:nvGrpSpPr>
        <p:grpSpPr>
          <a:xfrm>
            <a:off x="-1119567" y="5773616"/>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userDrawn="1"/>
          </p:nvSpPr>
          <p:spPr>
            <a:xfrm>
              <a:off x="1638300" y="6191757"/>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userDrawn="1"/>
          </p:nvSpPr>
          <p:spPr>
            <a:xfrm>
              <a:off x="157925" y="5786564"/>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userDrawn="1"/>
          </p:nvSpPr>
          <p:spPr>
            <a:xfrm>
              <a:off x="965839" y="5894870"/>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userDrawn="1"/>
          </p:nvSpPr>
          <p:spPr>
            <a:xfrm>
              <a:off x="1389959" y="6072518"/>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66556834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4102100" cy="2163762"/>
          </a:xfrm>
        </p:spPr>
        <p:txBody>
          <a:bodyPr/>
          <a:lstStyle>
            <a:lvl1pPr>
              <a:defRPr>
                <a:solidFill>
                  <a:schemeClr val="tx1"/>
                </a:solidFill>
              </a:defRPr>
            </a:lvl1pPr>
          </a:lstStyle>
          <a:p>
            <a:r>
              <a:rPr lang="en-US" dirty="0"/>
              <a:t>Click to edit Master title style</a:t>
            </a:r>
            <a:endParaRPr lang="en-GB" dirty="0"/>
          </a:p>
        </p:txBody>
      </p:sp>
      <p:grpSp>
        <p:nvGrpSpPr>
          <p:cNvPr id="4" name="Group 27"/>
          <p:cNvGrpSpPr/>
          <p:nvPr userDrawn="1"/>
        </p:nvGrpSpPr>
        <p:grpSpPr>
          <a:xfrm flipH="1">
            <a:off x="1005873" y="5809396"/>
            <a:ext cx="9613265" cy="2097207"/>
            <a:chOff x="-1337277" y="5773618"/>
            <a:chExt cx="9613265" cy="2097207"/>
          </a:xfrm>
        </p:grpSpPr>
        <p:sp>
          <p:nvSpPr>
            <p:cNvPr id="29" name="Freeform 28"/>
            <p:cNvSpPr/>
            <p:nvPr userDrawn="1"/>
          </p:nvSpPr>
          <p:spPr>
            <a:xfrm>
              <a:off x="-1096612" y="5781675"/>
              <a:ext cx="9372600"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2" name="Freeform 31"/>
            <p:cNvSpPr/>
            <p:nvPr userDrawn="1"/>
          </p:nvSpPr>
          <p:spPr>
            <a:xfrm>
              <a:off x="-1337277" y="5845175"/>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6" name="Oval 45"/>
            <p:cNvSpPr/>
            <p:nvPr userDrawn="1"/>
          </p:nvSpPr>
          <p:spPr>
            <a:xfrm>
              <a:off x="2618013" y="6645587"/>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p:cNvSpPr/>
            <p:nvPr userDrawn="1"/>
          </p:nvSpPr>
          <p:spPr>
            <a:xfrm>
              <a:off x="428285" y="5773618"/>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userDrawn="1"/>
          </p:nvSpPr>
          <p:spPr>
            <a:xfrm>
              <a:off x="1638300" y="6191757"/>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userDrawn="1"/>
          </p:nvSpPr>
          <p:spPr>
            <a:xfrm>
              <a:off x="157925" y="5786564"/>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p:cNvSpPr/>
            <p:nvPr userDrawn="1"/>
          </p:nvSpPr>
          <p:spPr>
            <a:xfrm>
              <a:off x="965839" y="5894870"/>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p:cNvSpPr/>
            <p:nvPr userDrawn="1"/>
          </p:nvSpPr>
          <p:spPr>
            <a:xfrm>
              <a:off x="708735" y="582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p:cNvSpPr/>
            <p:nvPr userDrawn="1"/>
          </p:nvSpPr>
          <p:spPr>
            <a:xfrm>
              <a:off x="2021570" y="6360584"/>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p:cNvSpPr/>
            <p:nvPr userDrawn="1"/>
          </p:nvSpPr>
          <p:spPr>
            <a:xfrm>
              <a:off x="2250461" y="6478095"/>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p:cNvSpPr/>
            <p:nvPr userDrawn="1"/>
          </p:nvSpPr>
          <p:spPr>
            <a:xfrm>
              <a:off x="1389959" y="6072518"/>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1320312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68500"/>
            <a:ext cx="8229600" cy="435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457200" y="363538"/>
            <a:ext cx="4102100" cy="1211262"/>
          </a:xfrm>
        </p:spPr>
        <p:txBody>
          <a:bodyPr>
            <a:normAutofit/>
          </a:bodyPr>
          <a:lstStyle>
            <a:lvl1pPr>
              <a:defRPr sz="3400">
                <a:solidFill>
                  <a:schemeClr val="tx1"/>
                </a:solidFill>
              </a:defRPr>
            </a:lvl1pPr>
          </a:lstStyle>
          <a:p>
            <a:r>
              <a:rPr lang="en-US" dirty="0"/>
              <a:t>Click to edit Master title style</a:t>
            </a:r>
            <a:endParaRPr lang="en-GB" dirty="0"/>
          </a:p>
        </p:txBody>
      </p:sp>
      <p:sp>
        <p:nvSpPr>
          <p:cNvPr id="4" name="Footer Placeholder 3"/>
          <p:cNvSpPr>
            <a:spLocks noGrp="1"/>
          </p:cNvSpPr>
          <p:nvPr>
            <p:ph type="ftr" sz="quarter" idx="11"/>
          </p:nvPr>
        </p:nvSpPr>
        <p:spPr>
          <a:xfrm>
            <a:off x="266700" y="6645275"/>
            <a:ext cx="8877300" cy="212725"/>
          </a:xfrm>
          <a:prstGeom prst="rect">
            <a:avLst/>
          </a:prstGeom>
        </p:spPr>
        <p:txBody>
          <a:bodyPr/>
          <a:lstStyle>
            <a:lvl1pPr algn="l">
              <a:defRPr sz="700">
                <a:solidFill>
                  <a:schemeClr val="tx1"/>
                </a:solidFill>
              </a:defRPr>
            </a:lvl1pPr>
          </a:lstStyle>
          <a:p>
            <a:r>
              <a:rPr lang="en-GB"/>
              <a:t>© The Insights Group Ltd, 2009. All rights reserved.</a:t>
            </a:r>
            <a:endParaRPr lang="en-GB" dirty="0"/>
          </a:p>
        </p:txBody>
      </p:sp>
    </p:spTree>
    <p:extLst>
      <p:ext uri="{BB962C8B-B14F-4D97-AF65-F5344CB8AC3E}">
        <p14:creationId xmlns:p14="http://schemas.microsoft.com/office/powerpoint/2010/main" val="32558186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userDrawn="1">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userDrawn="1">
            <p:ph type="title"/>
          </p:nvPr>
        </p:nvSpPr>
        <p:spPr>
          <a:xfrm>
            <a:off x="457200" y="363538"/>
            <a:ext cx="3365500" cy="2163762"/>
          </a:xfrm>
        </p:spPr>
        <p:txBody>
          <a:bodyPr>
            <a:normAutofit/>
          </a:bodyPr>
          <a:lstStyle>
            <a:lvl1pPr>
              <a:defRPr sz="3600">
                <a:solidFill>
                  <a:schemeClr val="tx1"/>
                </a:solidFill>
              </a:defRPr>
            </a:lvl1pPr>
          </a:lstStyle>
          <a:p>
            <a:r>
              <a:rPr lang="en-US" dirty="0"/>
              <a:t>Click to edit Master title style</a:t>
            </a:r>
            <a:endParaRPr lang="en-GB" dirty="0"/>
          </a:p>
        </p:txBody>
      </p:sp>
      <p:sp>
        <p:nvSpPr>
          <p:cNvPr id="15" name="Freeform 14"/>
          <p:cNvSpPr/>
          <p:nvPr userDrawn="1"/>
        </p:nvSpPr>
        <p:spPr>
          <a:xfrm>
            <a:off x="-977265" y="5430156"/>
            <a:ext cx="6828188" cy="1647825"/>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190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6" name="Freeform 15"/>
          <p:cNvSpPr/>
          <p:nvPr userDrawn="1"/>
        </p:nvSpPr>
        <p:spPr>
          <a:xfrm>
            <a:off x="-1172177" y="5598432"/>
            <a:ext cx="8779477" cy="2025650"/>
          </a:xfrm>
          <a:custGeom>
            <a:avLst/>
            <a:gdLst>
              <a:gd name="connsiteX0" fmla="*/ 46567 w 10295467"/>
              <a:gd name="connsiteY0" fmla="*/ 450850 h 2025650"/>
              <a:gd name="connsiteX1" fmla="*/ 300567 w 10295467"/>
              <a:gd name="connsiteY1" fmla="*/ 400050 h 2025650"/>
              <a:gd name="connsiteX2" fmla="*/ 2129367 w 10295467"/>
              <a:gd name="connsiteY2" fmla="*/ 184150 h 2025650"/>
              <a:gd name="connsiteX3" fmla="*/ 5672667 w 10295467"/>
              <a:gd name="connsiteY3" fmla="*/ 1504950 h 2025650"/>
              <a:gd name="connsiteX4" fmla="*/ 9088967 w 10295467"/>
              <a:gd name="connsiteY4" fmla="*/ 1720850 h 2025650"/>
              <a:gd name="connsiteX5" fmla="*/ 10295467 w 10295467"/>
              <a:gd name="connsiteY5" fmla="*/ 2025650 h 2025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5467" h="2025650">
                <a:moveTo>
                  <a:pt x="46567" y="450850"/>
                </a:moveTo>
                <a:cubicBezTo>
                  <a:pt x="0" y="447675"/>
                  <a:pt x="300567" y="400050"/>
                  <a:pt x="300567" y="400050"/>
                </a:cubicBezTo>
                <a:cubicBezTo>
                  <a:pt x="647700" y="355600"/>
                  <a:pt x="1234017" y="0"/>
                  <a:pt x="2129367" y="184150"/>
                </a:cubicBezTo>
                <a:cubicBezTo>
                  <a:pt x="3024717" y="368300"/>
                  <a:pt x="4512734" y="1248833"/>
                  <a:pt x="5672667" y="1504950"/>
                </a:cubicBezTo>
                <a:cubicBezTo>
                  <a:pt x="6832600" y="1761067"/>
                  <a:pt x="8318500" y="1634067"/>
                  <a:pt x="9088967" y="1720850"/>
                </a:cubicBezTo>
                <a:cubicBezTo>
                  <a:pt x="9859434" y="1807633"/>
                  <a:pt x="10077450" y="1916641"/>
                  <a:pt x="10295467" y="2025650"/>
                </a:cubicBezTo>
              </a:path>
            </a:pathLst>
          </a:custGeom>
          <a:noFill/>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Oval 16"/>
          <p:cNvSpPr/>
          <p:nvPr userDrawn="1"/>
        </p:nvSpPr>
        <p:spPr>
          <a:xfrm>
            <a:off x="143295" y="5401894"/>
            <a:ext cx="263865" cy="263865"/>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userDrawn="1"/>
        </p:nvSpPr>
        <p:spPr>
          <a:xfrm>
            <a:off x="2777390" y="6536979"/>
            <a:ext cx="263865" cy="26386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userDrawn="1"/>
        </p:nvSpPr>
        <p:spPr>
          <a:xfrm>
            <a:off x="1992164" y="6241082"/>
            <a:ext cx="263865" cy="26386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userDrawn="1"/>
        </p:nvSpPr>
        <p:spPr>
          <a:xfrm>
            <a:off x="403108" y="5485846"/>
            <a:ext cx="263865" cy="263865"/>
          </a:xfrm>
          <a:prstGeom prst="ellipse">
            <a:avLst/>
          </a:prstGeom>
          <a:solidFill>
            <a:srgbClr val="9136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userDrawn="1"/>
        </p:nvSpPr>
        <p:spPr>
          <a:xfrm>
            <a:off x="661994" y="5575102"/>
            <a:ext cx="263865" cy="263865"/>
          </a:xfrm>
          <a:prstGeom prst="ellipse">
            <a:avLst/>
          </a:prstGeom>
          <a:solidFill>
            <a:srgbClr val="B71A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userDrawn="1"/>
        </p:nvSpPr>
        <p:spPr>
          <a:xfrm>
            <a:off x="2503883" y="6466607"/>
            <a:ext cx="263865" cy="263865"/>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userDrawn="1"/>
        </p:nvSpPr>
        <p:spPr>
          <a:xfrm>
            <a:off x="1158838" y="5831266"/>
            <a:ext cx="263865" cy="263865"/>
          </a:xfrm>
          <a:prstGeom prst="ellipse">
            <a:avLst/>
          </a:prstGeom>
          <a:solidFill>
            <a:srgbClr val="017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userDrawn="1"/>
        </p:nvSpPr>
        <p:spPr>
          <a:xfrm>
            <a:off x="1741954" y="6127371"/>
            <a:ext cx="263865" cy="263865"/>
          </a:xfrm>
          <a:prstGeom prst="ellipse">
            <a:avLst/>
          </a:prstGeom>
          <a:solidFill>
            <a:srgbClr val="B0DC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userDrawn="1"/>
        </p:nvSpPr>
        <p:spPr>
          <a:xfrm>
            <a:off x="904624" y="5714650"/>
            <a:ext cx="263865" cy="263865"/>
          </a:xfrm>
          <a:prstGeom prst="ellipse">
            <a:avLst/>
          </a:prstGeom>
          <a:solidFill>
            <a:srgbClr val="6F9C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Footer Placeholder 3"/>
          <p:cNvSpPr>
            <a:spLocks noGrp="1"/>
          </p:cNvSpPr>
          <p:nvPr userDrawn="1">
            <p:ph type="ftr" sz="quarter" idx="11"/>
          </p:nvPr>
        </p:nvSpPr>
        <p:spPr>
          <a:xfrm>
            <a:off x="0" y="6645275"/>
            <a:ext cx="8877300" cy="212725"/>
          </a:xfrm>
          <a:prstGeom prst="rect">
            <a:avLst/>
          </a:prstGeom>
        </p:spPr>
        <p:txBody>
          <a:bodyPr/>
          <a:lstStyle>
            <a:lvl1pPr algn="r">
              <a:defRPr sz="700">
                <a:solidFill>
                  <a:schemeClr val="tx1"/>
                </a:solidFill>
              </a:defRPr>
            </a:lvl1pPr>
          </a:lstStyle>
          <a:p>
            <a:r>
              <a:rPr lang="en-GB" dirty="0"/>
              <a:t>© The Insights Group Ltd, 2009. All rights reserved.</a:t>
            </a:r>
          </a:p>
        </p:txBody>
      </p:sp>
    </p:spTree>
    <p:extLst>
      <p:ext uri="{BB962C8B-B14F-4D97-AF65-F5344CB8AC3E}">
        <p14:creationId xmlns:p14="http://schemas.microsoft.com/office/powerpoint/2010/main" val="942332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839913" y="517071"/>
            <a:ext cx="5373687" cy="4983843"/>
          </a:xfrm>
        </p:spPr>
        <p:txBody>
          <a:bodyPr anchor="t">
            <a:normAutofit/>
          </a:bodyPr>
          <a:lstStyle>
            <a:lvl1pPr algn="ctr">
              <a:defRPr sz="4400" b="0" cap="none" baseline="0">
                <a:solidFill>
                  <a:schemeClr val="bg1"/>
                </a:solidFill>
              </a:defRPr>
            </a:lvl1pPr>
          </a:lstStyle>
          <a:p>
            <a:endParaRPr lang="en-GB" dirty="0"/>
          </a:p>
        </p:txBody>
      </p:sp>
    </p:spTree>
    <p:extLst>
      <p:ext uri="{BB962C8B-B14F-4D97-AF65-F5344CB8AC3E}">
        <p14:creationId xmlns:p14="http://schemas.microsoft.com/office/powerpoint/2010/main" val="19549336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4" name="Content Placeholder 3"/>
          <p:cNvSpPr>
            <a:spLocks noGrp="1"/>
          </p:cNvSpPr>
          <p:nvPr>
            <p:ph sz="half" idx="2" hasCustomPrompt="1"/>
          </p:nvPr>
        </p:nvSpPr>
        <p:spPr>
          <a:xfrm>
            <a:off x="5076371" y="2131787"/>
            <a:ext cx="3597729" cy="3601357"/>
          </a:xfrm>
          <a:noFill/>
        </p:spPr>
        <p:txBody>
          <a:bodyPr>
            <a:normAutofit/>
          </a:bodyPr>
          <a:lstStyle>
            <a:lvl1pPr marL="0" indent="3175" algn="ctr">
              <a:buNone/>
              <a:tabLst/>
              <a:defRPr sz="4400">
                <a:solidFill>
                  <a:schemeClr val="bg2"/>
                </a:solidFill>
              </a:defRPr>
            </a:lvl1pPr>
            <a:lvl2pPr marL="0" indent="3175" algn="ctr">
              <a:buNone/>
              <a:defRPr sz="2400">
                <a:solidFill>
                  <a:schemeClr val="bg1"/>
                </a:solidFill>
              </a:defRPr>
            </a:lvl2pPr>
            <a:lvl3pPr marL="0" indent="3175" algn="ctr">
              <a:buNone/>
              <a:defRPr sz="2000">
                <a:solidFill>
                  <a:schemeClr val="bg1"/>
                </a:solidFill>
              </a:defRPr>
            </a:lvl3pPr>
            <a:lvl4pPr marL="0" indent="3175" algn="ctr">
              <a:buNone/>
              <a:defRPr sz="1800">
                <a:solidFill>
                  <a:schemeClr val="bg1"/>
                </a:solidFill>
              </a:defRPr>
            </a:lvl4pPr>
            <a:lvl5pPr marL="0" indent="3175" algn="ctr">
              <a:buNone/>
              <a:defRPr sz="1800">
                <a:solidFill>
                  <a:schemeClr val="bg1"/>
                </a:solidFill>
              </a:defRPr>
            </a:lvl5pPr>
            <a:lvl6pPr>
              <a:defRPr sz="1800"/>
            </a:lvl6pPr>
            <a:lvl7pPr>
              <a:defRPr sz="1800"/>
            </a:lvl7pPr>
            <a:lvl8pPr>
              <a:defRPr sz="1800"/>
            </a:lvl8pPr>
            <a:lvl9pPr>
              <a:defRPr sz="1800"/>
            </a:lvl9pPr>
          </a:lstStyle>
          <a:p>
            <a:pPr lvl="0"/>
            <a:r>
              <a:rPr lang="en-US" dirty="0"/>
              <a:t>Insert Golden Nugget Here</a:t>
            </a:r>
          </a:p>
          <a:p>
            <a:pPr lvl="0"/>
            <a:r>
              <a:rPr lang="en-US" dirty="0"/>
              <a:t>…</a:t>
            </a:r>
            <a:endParaRPr lang="en-GB" dirty="0"/>
          </a:p>
        </p:txBody>
      </p:sp>
      <p:grpSp>
        <p:nvGrpSpPr>
          <p:cNvPr id="12" name="Group 11"/>
          <p:cNvGrpSpPr/>
          <p:nvPr userDrawn="1"/>
        </p:nvGrpSpPr>
        <p:grpSpPr>
          <a:xfrm rot="864039">
            <a:off x="-3323766" y="5294084"/>
            <a:ext cx="10515598" cy="2217056"/>
            <a:chOff x="-2989943" y="5148939"/>
            <a:chExt cx="10515598" cy="2217056"/>
          </a:xfrm>
        </p:grpSpPr>
        <p:sp>
          <p:nvSpPr>
            <p:cNvPr id="8" name="Freeform 7"/>
            <p:cNvSpPr/>
            <p:nvPr userDrawn="1"/>
          </p:nvSpPr>
          <p:spPr>
            <a:xfrm>
              <a:off x="-2989943" y="5319482"/>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Oval 18"/>
            <p:cNvSpPr/>
            <p:nvPr userDrawn="1"/>
          </p:nvSpPr>
          <p:spPr>
            <a:xfrm>
              <a:off x="407958" y="6460666"/>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userDrawn="1"/>
          </p:nvSpPr>
          <p:spPr>
            <a:xfrm>
              <a:off x="-2247901" y="5724758"/>
              <a:ext cx="9114973" cy="1394494"/>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Freeform 23"/>
            <p:cNvSpPr/>
            <p:nvPr userDrawn="1"/>
          </p:nvSpPr>
          <p:spPr>
            <a:xfrm>
              <a:off x="-2750460" y="5148939"/>
              <a:ext cx="10276115" cy="2046513"/>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Oval 24"/>
            <p:cNvSpPr/>
            <p:nvPr userDrawn="1"/>
          </p:nvSpPr>
          <p:spPr>
            <a:xfrm>
              <a:off x="785786" y="6333458"/>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a:off x="3500430" y="5476202"/>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4687433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23195"/>
            <a:ext cx="3331029" cy="2163762"/>
          </a:xfrm>
        </p:spPr>
        <p:txBody>
          <a:bodyPr/>
          <a:lstStyle>
            <a:lvl1pPr>
              <a:defRPr>
                <a:solidFill>
                  <a:schemeClr val="tx1"/>
                </a:solidFill>
              </a:defRPr>
            </a:lvl1pPr>
          </a:lstStyle>
          <a:p>
            <a:r>
              <a:rPr lang="en-US" dirty="0"/>
              <a:t>Click to edit Master title style</a:t>
            </a:r>
            <a:endParaRPr lang="en-GB" dirty="0"/>
          </a:p>
        </p:txBody>
      </p:sp>
      <p:sp>
        <p:nvSpPr>
          <p:cNvPr id="8" name="Freeform 7"/>
          <p:cNvSpPr/>
          <p:nvPr userDrawn="1"/>
        </p:nvSpPr>
        <p:spPr>
          <a:xfrm rot="221879">
            <a:off x="-5681563" y="5712314"/>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Oval 18"/>
          <p:cNvSpPr/>
          <p:nvPr userDrawn="1"/>
        </p:nvSpPr>
        <p:spPr>
          <a:xfrm rot="221879">
            <a:off x="93107" y="5955329"/>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userDrawn="1"/>
        </p:nvSpPr>
        <p:spPr>
          <a:xfrm rot="221879">
            <a:off x="-4939953" y="5972422"/>
            <a:ext cx="9114973" cy="106175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4" name="Freeform 23"/>
          <p:cNvSpPr/>
          <p:nvPr userDrawn="1"/>
        </p:nvSpPr>
        <p:spPr>
          <a:xfrm rot="221879">
            <a:off x="-5431580" y="5659174"/>
            <a:ext cx="10276115" cy="1558189"/>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5" name="Oval 24"/>
          <p:cNvSpPr/>
          <p:nvPr userDrawn="1"/>
        </p:nvSpPr>
        <p:spPr>
          <a:xfrm rot="221879">
            <a:off x="470637" y="5910813"/>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userDrawn="1"/>
        </p:nvSpPr>
        <p:spPr>
          <a:xfrm rot="221879">
            <a:off x="2570709" y="6408989"/>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32912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4E22E65-E937-4537-B4A7-BDA550C3BEBB}" type="datetime3">
              <a:rPr lang="en-US"/>
              <a:pPr>
                <a:defRPr/>
              </a:pPr>
              <a:t>8 July 2021</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East London NHS Foundation Trust</a:t>
            </a:r>
          </a:p>
        </p:txBody>
      </p:sp>
      <p:sp>
        <p:nvSpPr>
          <p:cNvPr id="7" name="Rectangle 6"/>
          <p:cNvSpPr>
            <a:spLocks noGrp="1" noChangeArrowheads="1"/>
          </p:cNvSpPr>
          <p:nvPr>
            <p:ph type="sldNum" sz="quarter" idx="12"/>
          </p:nvPr>
        </p:nvSpPr>
        <p:spPr>
          <a:ln/>
        </p:spPr>
        <p:txBody>
          <a:bodyPr/>
          <a:lstStyle>
            <a:lvl1pPr>
              <a:defRPr/>
            </a:lvl1pPr>
          </a:lstStyle>
          <a:p>
            <a:pPr>
              <a:defRPr/>
            </a:pPr>
            <a:r>
              <a:rPr lang="en-US"/>
              <a:t>Page </a:t>
            </a:r>
            <a:fld id="{635F8C61-0AAD-4B89-B219-300EA68EF781}" type="slidenum">
              <a:rPr lang="en-US"/>
              <a:pPr>
                <a:defRPr/>
              </a:pPr>
              <a:t>‹#›</a:t>
            </a:fld>
            <a:endParaRPr lang="en-US"/>
          </a:p>
        </p:txBody>
      </p:sp>
    </p:spTree>
    <p:extLst>
      <p:ext uri="{BB962C8B-B14F-4D97-AF65-F5344CB8AC3E}">
        <p14:creationId xmlns:p14="http://schemas.microsoft.com/office/powerpoint/2010/main" val="19988386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3538"/>
            <a:ext cx="8172450" cy="2163762"/>
          </a:xfrm>
        </p:spPr>
        <p:txBody>
          <a:bodyPr/>
          <a:lstStyle>
            <a:lvl1pPr>
              <a:defRPr>
                <a:solidFill>
                  <a:schemeClr val="tx1"/>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7/8/2021</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3618393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grpSp>
        <p:nvGrpSpPr>
          <p:cNvPr id="11" name="Group 10"/>
          <p:cNvGrpSpPr/>
          <p:nvPr userDrawn="1"/>
        </p:nvGrpSpPr>
        <p:grpSpPr>
          <a:xfrm>
            <a:off x="-1157515" y="6012544"/>
            <a:ext cx="10606315" cy="816428"/>
            <a:chOff x="-1157515" y="6041572"/>
            <a:chExt cx="10606315" cy="816428"/>
          </a:xfrm>
        </p:grpSpPr>
        <p:sp>
          <p:nvSpPr>
            <p:cNvPr id="6" name="Freeform 5"/>
            <p:cNvSpPr/>
            <p:nvPr userDrawn="1"/>
          </p:nvSpPr>
          <p:spPr>
            <a:xfrm>
              <a:off x="-1157515" y="6041572"/>
              <a:ext cx="10276115" cy="703938"/>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28575">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Oval 6"/>
            <p:cNvSpPr/>
            <p:nvPr userDrawn="1"/>
          </p:nvSpPr>
          <p:spPr>
            <a:xfrm>
              <a:off x="2265786" y="6311895"/>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userDrawn="1"/>
          </p:nvSpPr>
          <p:spPr>
            <a:xfrm>
              <a:off x="-1117600" y="6057900"/>
              <a:ext cx="10566400" cy="800100"/>
            </a:xfrm>
            <a:custGeom>
              <a:avLst/>
              <a:gdLst>
                <a:gd name="connsiteX0" fmla="*/ 0 w 10515600"/>
                <a:gd name="connsiteY0" fmla="*/ 0 h 1612900"/>
                <a:gd name="connsiteX1" fmla="*/ 2578100 w 10515600"/>
                <a:gd name="connsiteY1" fmla="*/ 1193800 h 1612900"/>
                <a:gd name="connsiteX2" fmla="*/ 7073900 w 10515600"/>
                <a:gd name="connsiteY2" fmla="*/ 266700 h 1612900"/>
                <a:gd name="connsiteX3" fmla="*/ 10515600 w 10515600"/>
                <a:gd name="connsiteY3" fmla="*/ 1612900 h 1612900"/>
                <a:gd name="connsiteX4" fmla="*/ 10515600 w 10515600"/>
                <a:gd name="connsiteY4" fmla="*/ 1612900 h 161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612900">
                  <a:moveTo>
                    <a:pt x="0" y="0"/>
                  </a:moveTo>
                  <a:cubicBezTo>
                    <a:pt x="699558" y="574675"/>
                    <a:pt x="1399117" y="1149350"/>
                    <a:pt x="2578100" y="1193800"/>
                  </a:cubicBezTo>
                  <a:cubicBezTo>
                    <a:pt x="3757083" y="1238250"/>
                    <a:pt x="5750983" y="196850"/>
                    <a:pt x="7073900" y="266700"/>
                  </a:cubicBezTo>
                  <a:cubicBezTo>
                    <a:pt x="8396817" y="336550"/>
                    <a:pt x="10515600" y="1612900"/>
                    <a:pt x="10515600" y="1612900"/>
                  </a:cubicBezTo>
                  <a:lnTo>
                    <a:pt x="10515600" y="1612900"/>
                  </a:lnTo>
                </a:path>
              </a:pathLst>
            </a:custGeom>
            <a:ln w="63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Oval 8"/>
            <p:cNvSpPr/>
            <p:nvPr userDrawn="1"/>
          </p:nvSpPr>
          <p:spPr>
            <a:xfrm>
              <a:off x="2669014" y="6235487"/>
              <a:ext cx="338271" cy="338271"/>
            </a:xfrm>
            <a:prstGeom prst="ellipse">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p:cNvSpPr/>
            <p:nvPr userDrawn="1"/>
          </p:nvSpPr>
          <p:spPr>
            <a:xfrm>
              <a:off x="6704458" y="6102131"/>
              <a:ext cx="338271" cy="33827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51484009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solidFill>
                  <a:schemeClr val="tx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4989853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89632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7/8/2021</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37278178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7/8/2021</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20580786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7/8/2021</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3173226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0E7B72E-E686-4551-97B9-D5EB8F1D78F0}" type="datetimeFigureOut">
              <a:rPr lang="en-US" smtClean="0"/>
              <a:pPr/>
              <a:t>7/8/2021</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9B692D5-B8CE-4FC5-B7CB-DE17F10FF091}" type="slidenum">
              <a:rPr lang="en-GB" smtClean="0"/>
              <a:pPr/>
              <a:t>‹#›</a:t>
            </a:fld>
            <a:endParaRPr lang="en-GB"/>
          </a:p>
        </p:txBody>
      </p:sp>
    </p:spTree>
    <p:extLst>
      <p:ext uri="{BB962C8B-B14F-4D97-AF65-F5344CB8AC3E}">
        <p14:creationId xmlns:p14="http://schemas.microsoft.com/office/powerpoint/2010/main" val="25211258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11163" y="0"/>
            <a:ext cx="6076950" cy="914400"/>
          </a:xfrm>
        </p:spPr>
        <p:txBody>
          <a:bodyPr/>
          <a:lstStyle/>
          <a:p>
            <a:r>
              <a:rPr lang="en-US"/>
              <a:t>Click to edit Master title style</a:t>
            </a:r>
            <a:endParaRPr lang="en-GB"/>
          </a:p>
        </p:txBody>
      </p:sp>
      <p:sp>
        <p:nvSpPr>
          <p:cNvPr id="3" name="Content Placeholder 2"/>
          <p:cNvSpPr>
            <a:spLocks noGrp="1"/>
          </p:cNvSpPr>
          <p:nvPr>
            <p:ph sz="quarter" idx="1"/>
          </p:nvPr>
        </p:nvSpPr>
        <p:spPr>
          <a:xfrm>
            <a:off x="4032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95825" y="1111250"/>
            <a:ext cx="4140200" cy="2566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4032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p:cNvSpPr>
            <a:spLocks noGrp="1"/>
          </p:cNvSpPr>
          <p:nvPr>
            <p:ph sz="quarter" idx="4"/>
          </p:nvPr>
        </p:nvSpPr>
        <p:spPr>
          <a:xfrm>
            <a:off x="4695825" y="3830638"/>
            <a:ext cx="4140200" cy="2566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Footer Placeholder 6"/>
          <p:cNvSpPr>
            <a:spLocks noGrp="1"/>
          </p:cNvSpPr>
          <p:nvPr>
            <p:ph type="ftr" sz="quarter" idx="10"/>
          </p:nvPr>
        </p:nvSpPr>
        <p:spPr>
          <a:xfrm>
            <a:off x="323850" y="6608763"/>
            <a:ext cx="8582025" cy="285750"/>
          </a:xfrm>
          <a:prstGeom prst="rect">
            <a:avLst/>
          </a:prstGeom>
        </p:spPr>
        <p:txBody>
          <a:bodyPr/>
          <a:lstStyle>
            <a:lvl1pPr algn="l">
              <a:defRPr/>
            </a:lvl1pPr>
          </a:lstStyle>
          <a:p>
            <a:r>
              <a:rPr lang="en-GB"/>
              <a:t>© Andrew Lothian, Insights, Dundee, Scotland, 2006. All rights reserved. INSIGHTS, INSIGHTS DISCOVERY and INSIGHTS WHEEL are registered Trade Marks.</a:t>
            </a:r>
          </a:p>
          <a:p>
            <a:endParaRPr lang="fr-FR"/>
          </a:p>
        </p:txBody>
      </p:sp>
    </p:spTree>
    <p:extLst>
      <p:ext uri="{BB962C8B-B14F-4D97-AF65-F5344CB8AC3E}">
        <p14:creationId xmlns:p14="http://schemas.microsoft.com/office/powerpoint/2010/main" val="245621708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theme" Target="../theme/theme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theme" Target="../theme/theme5.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theme" Target="../theme/theme6.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East London Template</a:t>
            </a:r>
          </a:p>
        </p:txBody>
      </p:sp>
      <p:sp>
        <p:nvSpPr>
          <p:cNvPr id="1027" name="Rectangle 3"/>
          <p:cNvSpPr>
            <a:spLocks noGrp="1" noChangeArrowheads="1"/>
          </p:cNvSpPr>
          <p:nvPr>
            <p:ph type="body" idx="1"/>
          </p:nvPr>
        </p:nvSpPr>
        <p:spPr bwMode="auto">
          <a:xfrm>
            <a:off x="685800" y="1524000"/>
            <a:ext cx="77724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7"/>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5715000"/>
            <a:ext cx="9144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4"/>
          <p:cNvSpPr>
            <a:spLocks noGrp="1" noChangeArrowheads="1"/>
          </p:cNvSpPr>
          <p:nvPr>
            <p:ph type="dt" sz="half" idx="2"/>
          </p:nvPr>
        </p:nvSpPr>
        <p:spPr bwMode="auto">
          <a:xfrm>
            <a:off x="4419600" y="6400800"/>
            <a:ext cx="1219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rgbClr val="3B5A6F"/>
                </a:solidFill>
                <a:latin typeface="+mn-lt"/>
              </a:defRPr>
            </a:lvl1pPr>
          </a:lstStyle>
          <a:p>
            <a:pPr eaLnBrk="0" fontAlgn="base" hangingPunct="0">
              <a:spcBef>
                <a:spcPct val="0"/>
              </a:spcBef>
              <a:spcAft>
                <a:spcPct val="0"/>
              </a:spcAft>
              <a:defRPr/>
            </a:pPr>
            <a:fld id="{62A03A36-5552-40F0-8484-52671A18EDB9}" type="datetime3">
              <a:rPr lang="en-US"/>
              <a:pPr eaLnBrk="0" fontAlgn="base" hangingPunct="0">
                <a:spcBef>
                  <a:spcPct val="0"/>
                </a:spcBef>
                <a:spcAft>
                  <a:spcPct val="0"/>
                </a:spcAft>
                <a:defRPr/>
              </a:pPr>
              <a:t>8 July 2021</a:t>
            </a:fld>
            <a:endParaRPr lang="en-US"/>
          </a:p>
        </p:txBody>
      </p:sp>
      <p:sp>
        <p:nvSpPr>
          <p:cNvPr id="1029" name="Rectangle 5"/>
          <p:cNvSpPr>
            <a:spLocks noGrp="1" noChangeArrowheads="1"/>
          </p:cNvSpPr>
          <p:nvPr>
            <p:ph type="ftr" sz="quarter" idx="3"/>
          </p:nvPr>
        </p:nvSpPr>
        <p:spPr bwMode="auto">
          <a:xfrm>
            <a:off x="5638800" y="6400800"/>
            <a:ext cx="22098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a:solidFill>
                  <a:srgbClr val="3B5A6F"/>
                </a:solidFill>
                <a:latin typeface="+mn-lt"/>
              </a:defRPr>
            </a:lvl1pPr>
          </a:lstStyle>
          <a:p>
            <a:pPr eaLnBrk="0" fontAlgn="base" hangingPunct="0">
              <a:spcBef>
                <a:spcPct val="0"/>
              </a:spcBef>
              <a:spcAft>
                <a:spcPct val="0"/>
              </a:spcAft>
              <a:defRPr/>
            </a:pPr>
            <a:r>
              <a:rPr lang="en-US"/>
              <a:t>East London NHS Foundation Trust</a:t>
            </a:r>
          </a:p>
        </p:txBody>
      </p:sp>
      <p:sp>
        <p:nvSpPr>
          <p:cNvPr id="1030" name="Rectangle 6"/>
          <p:cNvSpPr>
            <a:spLocks noGrp="1" noChangeArrowheads="1"/>
          </p:cNvSpPr>
          <p:nvPr>
            <p:ph type="sldNum" sz="quarter" idx="4"/>
          </p:nvPr>
        </p:nvSpPr>
        <p:spPr bwMode="auto">
          <a:xfrm>
            <a:off x="7848600" y="6400800"/>
            <a:ext cx="762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a:solidFill>
                  <a:srgbClr val="3B5A6F"/>
                </a:solidFill>
                <a:latin typeface="+mn-lt"/>
              </a:defRPr>
            </a:lvl1pPr>
          </a:lstStyle>
          <a:p>
            <a:pPr eaLnBrk="0" fontAlgn="base" hangingPunct="0">
              <a:spcBef>
                <a:spcPct val="0"/>
              </a:spcBef>
              <a:spcAft>
                <a:spcPct val="0"/>
              </a:spcAft>
              <a:defRPr/>
            </a:pPr>
            <a:r>
              <a:rPr lang="en-US"/>
              <a:t>Page </a:t>
            </a:r>
            <a:fld id="{381EB3E8-4C28-445E-8876-93235FF19EB3}" type="slidenum">
              <a:rPr lang="en-US"/>
              <a:pPr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9897402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p:txStyles>
    <p:titleStyle>
      <a:lvl1pPr algn="l" rtl="0" eaLnBrk="0" fontAlgn="base" hangingPunct="0">
        <a:spcBef>
          <a:spcPct val="0"/>
        </a:spcBef>
        <a:spcAft>
          <a:spcPct val="0"/>
        </a:spcAft>
        <a:defRPr sz="4400">
          <a:solidFill>
            <a:srgbClr val="009600"/>
          </a:solidFill>
          <a:latin typeface="+mj-lt"/>
          <a:ea typeface="+mj-ea"/>
          <a:cs typeface="+mj-cs"/>
        </a:defRPr>
      </a:lvl1pPr>
      <a:lvl2pPr algn="l" rtl="0" eaLnBrk="0" fontAlgn="base" hangingPunct="0">
        <a:spcBef>
          <a:spcPct val="0"/>
        </a:spcBef>
        <a:spcAft>
          <a:spcPct val="0"/>
        </a:spcAft>
        <a:defRPr sz="4400">
          <a:solidFill>
            <a:srgbClr val="009600"/>
          </a:solidFill>
          <a:latin typeface="Verdana" charset="0"/>
        </a:defRPr>
      </a:lvl2pPr>
      <a:lvl3pPr algn="l" rtl="0" eaLnBrk="0" fontAlgn="base" hangingPunct="0">
        <a:spcBef>
          <a:spcPct val="0"/>
        </a:spcBef>
        <a:spcAft>
          <a:spcPct val="0"/>
        </a:spcAft>
        <a:defRPr sz="4400">
          <a:solidFill>
            <a:srgbClr val="009600"/>
          </a:solidFill>
          <a:latin typeface="Verdana" charset="0"/>
        </a:defRPr>
      </a:lvl3pPr>
      <a:lvl4pPr algn="l" rtl="0" eaLnBrk="0" fontAlgn="base" hangingPunct="0">
        <a:spcBef>
          <a:spcPct val="0"/>
        </a:spcBef>
        <a:spcAft>
          <a:spcPct val="0"/>
        </a:spcAft>
        <a:defRPr sz="4400">
          <a:solidFill>
            <a:srgbClr val="009600"/>
          </a:solidFill>
          <a:latin typeface="Verdana" charset="0"/>
        </a:defRPr>
      </a:lvl4pPr>
      <a:lvl5pPr algn="l" rtl="0" eaLnBrk="0" fontAlgn="base" hangingPunct="0">
        <a:spcBef>
          <a:spcPct val="0"/>
        </a:spcBef>
        <a:spcAft>
          <a:spcPct val="0"/>
        </a:spcAft>
        <a:defRPr sz="4400">
          <a:solidFill>
            <a:srgbClr val="009600"/>
          </a:solidFill>
          <a:latin typeface="Verdana" charset="0"/>
        </a:defRPr>
      </a:lvl5pPr>
      <a:lvl6pPr marL="457200" algn="l" rtl="0" fontAlgn="base">
        <a:spcBef>
          <a:spcPct val="0"/>
        </a:spcBef>
        <a:spcAft>
          <a:spcPct val="0"/>
        </a:spcAft>
        <a:defRPr sz="4400">
          <a:solidFill>
            <a:srgbClr val="009600"/>
          </a:solidFill>
          <a:latin typeface="Verdana" charset="0"/>
        </a:defRPr>
      </a:lvl6pPr>
      <a:lvl7pPr marL="914400" algn="l" rtl="0" fontAlgn="base">
        <a:spcBef>
          <a:spcPct val="0"/>
        </a:spcBef>
        <a:spcAft>
          <a:spcPct val="0"/>
        </a:spcAft>
        <a:defRPr sz="4400">
          <a:solidFill>
            <a:srgbClr val="009600"/>
          </a:solidFill>
          <a:latin typeface="Verdana" charset="0"/>
        </a:defRPr>
      </a:lvl7pPr>
      <a:lvl8pPr marL="1371600" algn="l" rtl="0" fontAlgn="base">
        <a:spcBef>
          <a:spcPct val="0"/>
        </a:spcBef>
        <a:spcAft>
          <a:spcPct val="0"/>
        </a:spcAft>
        <a:defRPr sz="4400">
          <a:solidFill>
            <a:srgbClr val="009600"/>
          </a:solidFill>
          <a:latin typeface="Verdana" charset="0"/>
        </a:defRPr>
      </a:lvl8pPr>
      <a:lvl9pPr marL="1828800" algn="l" rtl="0" fontAlgn="base">
        <a:spcBef>
          <a:spcPct val="0"/>
        </a:spcBef>
        <a:spcAft>
          <a:spcPct val="0"/>
        </a:spcAft>
        <a:defRPr sz="4400">
          <a:solidFill>
            <a:srgbClr val="009600"/>
          </a:solidFill>
          <a:latin typeface="Verdana" charset="0"/>
        </a:defRPr>
      </a:lvl9pPr>
    </p:titleStyle>
    <p:bodyStyle>
      <a:lvl1pPr marL="342900" indent="-342900" algn="l" rtl="0" eaLnBrk="0" fontAlgn="base" hangingPunct="0">
        <a:spcBef>
          <a:spcPct val="20000"/>
        </a:spcBef>
        <a:spcAft>
          <a:spcPct val="0"/>
        </a:spcAft>
        <a:buChar char="•"/>
        <a:defRPr sz="3200">
          <a:solidFill>
            <a:srgbClr val="3B5A6F"/>
          </a:solidFill>
          <a:latin typeface="+mn-lt"/>
          <a:ea typeface="+mn-ea"/>
          <a:cs typeface="+mn-cs"/>
        </a:defRPr>
      </a:lvl1pPr>
      <a:lvl2pPr marL="742950" indent="-285750" algn="l" rtl="0" eaLnBrk="0" fontAlgn="base" hangingPunct="0">
        <a:spcBef>
          <a:spcPct val="20000"/>
        </a:spcBef>
        <a:spcAft>
          <a:spcPct val="0"/>
        </a:spcAft>
        <a:buChar char="–"/>
        <a:defRPr sz="2800">
          <a:solidFill>
            <a:srgbClr val="3B5A6F"/>
          </a:solidFill>
          <a:latin typeface="+mn-lt"/>
        </a:defRPr>
      </a:lvl2pPr>
      <a:lvl3pPr marL="1143000" indent="-228600" algn="l" rtl="0" eaLnBrk="0" fontAlgn="base" hangingPunct="0">
        <a:spcBef>
          <a:spcPct val="20000"/>
        </a:spcBef>
        <a:spcAft>
          <a:spcPct val="0"/>
        </a:spcAft>
        <a:buChar char="•"/>
        <a:defRPr sz="2400">
          <a:solidFill>
            <a:srgbClr val="3B5A6F"/>
          </a:solidFill>
          <a:latin typeface="+mn-lt"/>
        </a:defRPr>
      </a:lvl3pPr>
      <a:lvl4pPr marL="1562100" indent="-228600" algn="l" rtl="0" eaLnBrk="0" fontAlgn="base" hangingPunct="0">
        <a:spcBef>
          <a:spcPct val="20000"/>
        </a:spcBef>
        <a:spcAft>
          <a:spcPct val="0"/>
        </a:spcAft>
        <a:buChar char="–"/>
        <a:defRPr sz="2000">
          <a:solidFill>
            <a:srgbClr val="3B5A6F"/>
          </a:solidFill>
          <a:latin typeface="+mn-lt"/>
        </a:defRPr>
      </a:lvl4pPr>
      <a:lvl5pPr marL="1981200" indent="-228600" algn="l" rtl="0" eaLnBrk="0" fontAlgn="base" hangingPunct="0">
        <a:spcBef>
          <a:spcPct val="20000"/>
        </a:spcBef>
        <a:spcAft>
          <a:spcPct val="0"/>
        </a:spcAft>
        <a:buChar char="»"/>
        <a:defRPr sz="2000">
          <a:solidFill>
            <a:srgbClr val="3B5A6F"/>
          </a:solidFill>
          <a:latin typeface="+mn-lt"/>
        </a:defRPr>
      </a:lvl5pPr>
      <a:lvl6pPr marL="2438400" indent="-228600" algn="l" rtl="0" fontAlgn="base">
        <a:spcBef>
          <a:spcPct val="20000"/>
        </a:spcBef>
        <a:spcAft>
          <a:spcPct val="0"/>
        </a:spcAft>
        <a:buChar char="»"/>
        <a:defRPr sz="2000">
          <a:solidFill>
            <a:srgbClr val="3B5A6F"/>
          </a:solidFill>
          <a:latin typeface="+mn-lt"/>
        </a:defRPr>
      </a:lvl6pPr>
      <a:lvl7pPr marL="2895600" indent="-228600" algn="l" rtl="0" fontAlgn="base">
        <a:spcBef>
          <a:spcPct val="20000"/>
        </a:spcBef>
        <a:spcAft>
          <a:spcPct val="0"/>
        </a:spcAft>
        <a:buChar char="»"/>
        <a:defRPr sz="2000">
          <a:solidFill>
            <a:srgbClr val="3B5A6F"/>
          </a:solidFill>
          <a:latin typeface="+mn-lt"/>
        </a:defRPr>
      </a:lvl7pPr>
      <a:lvl8pPr marL="3352800" indent="-228600" algn="l" rtl="0" fontAlgn="base">
        <a:spcBef>
          <a:spcPct val="20000"/>
        </a:spcBef>
        <a:spcAft>
          <a:spcPct val="0"/>
        </a:spcAft>
        <a:buChar char="»"/>
        <a:defRPr sz="2000">
          <a:solidFill>
            <a:srgbClr val="3B5A6F"/>
          </a:solidFill>
          <a:latin typeface="+mn-lt"/>
        </a:defRPr>
      </a:lvl8pPr>
      <a:lvl9pPr marL="3810000" indent="-228600" algn="l" rtl="0" fontAlgn="base">
        <a:spcBef>
          <a:spcPct val="20000"/>
        </a:spcBef>
        <a:spcAft>
          <a:spcPct val="0"/>
        </a:spcAft>
        <a:buChar char="»"/>
        <a:defRPr sz="2000">
          <a:solidFill>
            <a:srgbClr val="3B5A6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1D8BD707-D9CF-40AE-B4C6-C98DA3205C09}" type="datetimeFigureOut">
              <a:rPr lang="en-US" smtClean="0"/>
              <a:pPr/>
              <a:t>7/8/2021</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Times New Roman" pitchFamily="18" charset="0"/>
              </a:defRPr>
            </a:lvl1pPr>
          </a:lstStyle>
          <a:p>
            <a:fld id="{B6F15528-21DE-4FAA-801E-634DDDAF4B2B}" type="slidenum">
              <a:rPr lang="en-US" smtClean="0"/>
              <a:pPr/>
              <a:t>‹#›</a:t>
            </a:fld>
            <a:endParaRPr lang="en-US"/>
          </a:p>
        </p:txBody>
      </p:sp>
      <p:pic>
        <p:nvPicPr>
          <p:cNvPr id="7" name="Picture 2"/>
          <p:cNvPicPr>
            <a:picLocks noChangeAspect="1" noChangeArrowheads="1"/>
          </p:cNvPicPr>
          <p:nvPr/>
        </p:nvPicPr>
        <p:blipFill>
          <a:blip r:embed="rId13" cstate="email">
            <a:extLst>
              <a:ext uri="{28A0092B-C50C-407E-A947-70E740481C1C}">
                <a14:useLocalDpi xmlns:a14="http://schemas.microsoft.com/office/drawing/2010/main" val="0"/>
              </a:ext>
            </a:extLst>
          </a:blip>
          <a:srcRect/>
          <a:stretch>
            <a:fillRect/>
          </a:stretch>
        </p:blipFill>
        <p:spPr bwMode="auto">
          <a:xfrm>
            <a:off x="179511" y="6309320"/>
            <a:ext cx="858996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715000"/>
            <a:ext cx="9144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1" fontAlgn="base" hangingPunct="1">
        <a:spcBef>
          <a:spcPct val="0"/>
        </a:spcBef>
        <a:spcAft>
          <a:spcPct val="0"/>
        </a:spcAft>
        <a:defRPr sz="4400">
          <a:solidFill>
            <a:srgbClr val="339933"/>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3538"/>
            <a:ext cx="3898900" cy="2163762"/>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2857501"/>
            <a:ext cx="8229600" cy="2501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3"/>
          <p:cNvSpPr txBox="1">
            <a:spLocks/>
          </p:cNvSpPr>
          <p:nvPr userDrawn="1"/>
        </p:nvSpPr>
        <p:spPr>
          <a:xfrm>
            <a:off x="0" y="6645275"/>
            <a:ext cx="8877300" cy="212725"/>
          </a:xfrm>
          <a:prstGeom prst="rect">
            <a:avLst/>
          </a:prstGeom>
        </p:spPr>
        <p:txBody>
          <a:bodyPr/>
          <a:lstStyle>
            <a:lvl1pPr algn="r">
              <a:defRPr sz="7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The Insights Group Ltd, 2009-2014. All rights reserved.</a:t>
            </a:r>
          </a:p>
        </p:txBody>
      </p:sp>
    </p:spTree>
    <p:extLst>
      <p:ext uri="{BB962C8B-B14F-4D97-AF65-F5344CB8AC3E}">
        <p14:creationId xmlns:p14="http://schemas.microsoft.com/office/powerpoint/2010/main" val="45786100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 id="2147483706" r:id="rId18"/>
  </p:sldLayoutIdLst>
  <p:txStyles>
    <p:titleStyle>
      <a:lvl1pPr algn="l"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63538"/>
            <a:ext cx="3898900" cy="21637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2857500"/>
            <a:ext cx="8229600" cy="250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3"/>
          <p:cNvSpPr txBox="1">
            <a:spLocks/>
          </p:cNvSpPr>
          <p:nvPr userDrawn="1"/>
        </p:nvSpPr>
        <p:spPr>
          <a:xfrm>
            <a:off x="0" y="6645275"/>
            <a:ext cx="8877300" cy="212725"/>
          </a:xfrm>
          <a:prstGeom prst="rect">
            <a:avLst/>
          </a:prstGeom>
        </p:spPr>
        <p:txBody>
          <a:bodyPr/>
          <a:lstStyle>
            <a:lvl1pPr algn="r">
              <a:defRPr sz="700">
                <a:solidFill>
                  <a:schemeClr val="tx1"/>
                </a:solidFill>
              </a:defRPr>
            </a:lvl1pPr>
          </a:lstStyle>
          <a:p>
            <a:pPr algn="l">
              <a:defRPr/>
            </a:pPr>
            <a:r>
              <a:rPr lang="en-GB" dirty="0">
                <a:solidFill>
                  <a:srgbClr val="000000"/>
                </a:solidFill>
                <a:latin typeface="Arial" pitchFamily="34" charset="0"/>
                <a:cs typeface="Arial" pitchFamily="34" charset="0"/>
              </a:rPr>
              <a:t>© The Insights Group Ltd, 2009-2014. All rights reserved.</a:t>
            </a:r>
          </a:p>
        </p:txBody>
      </p:sp>
    </p:spTree>
    <p:extLst>
      <p:ext uri="{BB962C8B-B14F-4D97-AF65-F5344CB8AC3E}">
        <p14:creationId xmlns:p14="http://schemas.microsoft.com/office/powerpoint/2010/main" val="122715969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Lst>
  <p:txStyles>
    <p:titleStyle>
      <a:lvl1pPr algn="l" rtl="0" eaLnBrk="0" fontAlgn="base" hangingPunct="0">
        <a:spcBef>
          <a:spcPct val="0"/>
        </a:spcBef>
        <a:spcAft>
          <a:spcPct val="0"/>
        </a:spcAft>
        <a:defRPr sz="4400"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4400">
          <a:solidFill>
            <a:schemeClr val="tx1"/>
          </a:solidFill>
          <a:latin typeface="Arial" charset="0"/>
          <a:cs typeface="Arial" charset="0"/>
        </a:defRPr>
      </a:lvl2pPr>
      <a:lvl3pPr algn="l" rtl="0" eaLnBrk="0" fontAlgn="base" hangingPunct="0">
        <a:spcBef>
          <a:spcPct val="0"/>
        </a:spcBef>
        <a:spcAft>
          <a:spcPct val="0"/>
        </a:spcAft>
        <a:defRPr sz="4400">
          <a:solidFill>
            <a:schemeClr val="tx1"/>
          </a:solidFill>
          <a:latin typeface="Arial" charset="0"/>
          <a:cs typeface="Arial" charset="0"/>
        </a:defRPr>
      </a:lvl3pPr>
      <a:lvl4pPr algn="l" rtl="0" eaLnBrk="0" fontAlgn="base" hangingPunct="0">
        <a:spcBef>
          <a:spcPct val="0"/>
        </a:spcBef>
        <a:spcAft>
          <a:spcPct val="0"/>
        </a:spcAft>
        <a:defRPr sz="4400">
          <a:solidFill>
            <a:schemeClr val="tx1"/>
          </a:solidFill>
          <a:latin typeface="Arial" charset="0"/>
          <a:cs typeface="Arial" charset="0"/>
        </a:defRPr>
      </a:lvl4pPr>
      <a:lvl5pPr algn="l" rtl="0" eaLnBrk="0" fontAlgn="base" hangingPunct="0">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3538"/>
            <a:ext cx="3898900" cy="2163762"/>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2857501"/>
            <a:ext cx="8229600" cy="2501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3"/>
          <p:cNvSpPr txBox="1">
            <a:spLocks/>
          </p:cNvSpPr>
          <p:nvPr userDrawn="1"/>
        </p:nvSpPr>
        <p:spPr>
          <a:xfrm>
            <a:off x="0" y="6645277"/>
            <a:ext cx="8877300" cy="212725"/>
          </a:xfrm>
          <a:prstGeom prst="rect">
            <a:avLst/>
          </a:prstGeom>
        </p:spPr>
        <p:txBody>
          <a:bodyPr/>
          <a:lstStyle>
            <a:lvl1pPr algn="r">
              <a:defRPr sz="700">
                <a:solidFill>
                  <a:schemeClr val="tx1"/>
                </a:solidFill>
              </a:defRPr>
            </a:lvl1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525"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The Insights Group Ltd, 2009. All rights reserved.</a:t>
            </a:r>
          </a:p>
        </p:txBody>
      </p:sp>
    </p:spTree>
    <p:extLst>
      <p:ext uri="{BB962C8B-B14F-4D97-AF65-F5344CB8AC3E}">
        <p14:creationId xmlns:p14="http://schemas.microsoft.com/office/powerpoint/2010/main" val="321444656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 id="2147483791" r:id="rId13"/>
    <p:sldLayoutId id="2147483792" r:id="rId14"/>
    <p:sldLayoutId id="2147483793" r:id="rId15"/>
    <p:sldLayoutId id="2147483794" r:id="rId16"/>
    <p:sldLayoutId id="2147483795" r:id="rId17"/>
    <p:sldLayoutId id="2147483796" r:id="rId18"/>
  </p:sldLayoutIdLst>
  <p:txStyles>
    <p:titleStyle>
      <a:lvl1pPr algn="l" defTabSz="685800" rtl="0" eaLnBrk="1" latinLnBrk="0" hangingPunct="1">
        <a:spcBef>
          <a:spcPct val="0"/>
        </a:spcBef>
        <a:buNone/>
        <a:defRPr sz="3300" kern="1200">
          <a:solidFill>
            <a:schemeClr val="tx1"/>
          </a:solidFill>
          <a:latin typeface="Arial" pitchFamily="34" charset="0"/>
          <a:ea typeface="+mj-ea"/>
          <a:cs typeface="Arial" pitchFamily="34" charset="0"/>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63538"/>
            <a:ext cx="3898900" cy="2163762"/>
          </a:xfrm>
          <a:prstGeom prst="rect">
            <a:avLst/>
          </a:prstGeom>
        </p:spPr>
        <p:txBody>
          <a:bodyPr vert="horz" lIns="91440" tIns="45720" rIns="91440" bIns="45720" rtlCol="0" anchor="t">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2857501"/>
            <a:ext cx="8229600" cy="25019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Footer Placeholder 3"/>
          <p:cNvSpPr txBox="1">
            <a:spLocks/>
          </p:cNvSpPr>
          <p:nvPr userDrawn="1"/>
        </p:nvSpPr>
        <p:spPr>
          <a:xfrm>
            <a:off x="0" y="6645275"/>
            <a:ext cx="8877300" cy="212725"/>
          </a:xfrm>
          <a:prstGeom prst="rect">
            <a:avLst/>
          </a:prstGeom>
        </p:spPr>
        <p:txBody>
          <a:bodyPr/>
          <a:lstStyle>
            <a:lvl1pPr algn="r">
              <a:defRPr sz="700">
                <a:solidFill>
                  <a:schemeClr val="tx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 b="0" i="0" u="none" strike="noStrike" kern="1200" cap="none" spc="0" normalizeH="0" baseline="0" noProof="0" dirty="0">
                <a:ln>
                  <a:noFill/>
                </a:ln>
                <a:solidFill>
                  <a:schemeClr val="tx1"/>
                </a:solidFill>
                <a:effectLst/>
                <a:uLnTx/>
                <a:uFillTx/>
                <a:latin typeface="Arial" pitchFamily="34" charset="0"/>
                <a:ea typeface="+mn-ea"/>
                <a:cs typeface="Arial" pitchFamily="34" charset="0"/>
              </a:rPr>
              <a:t>© The Insights Group Ltd, 2009. All rights reserved.</a:t>
            </a:r>
          </a:p>
        </p:txBody>
      </p:sp>
    </p:spTree>
    <p:extLst>
      <p:ext uri="{BB962C8B-B14F-4D97-AF65-F5344CB8AC3E}">
        <p14:creationId xmlns:p14="http://schemas.microsoft.com/office/powerpoint/2010/main" val="2837793738"/>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4" r:id="rId14"/>
    <p:sldLayoutId id="2147483825" r:id="rId15"/>
    <p:sldLayoutId id="2147483826" r:id="rId16"/>
    <p:sldLayoutId id="2147483827" r:id="rId17"/>
    <p:sldLayoutId id="2147483828" r:id="rId18"/>
  </p:sldLayoutIdLst>
  <p:txStyles>
    <p:titleStyle>
      <a:lvl1pPr algn="l" defTabSz="914400" rtl="0" eaLnBrk="1" latinLnBrk="0" hangingPunct="1">
        <a:spcBef>
          <a:spcPct val="0"/>
        </a:spcBef>
        <a:buNone/>
        <a:defRPr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6.xml"/><Relationship Id="rId1" Type="http://schemas.openxmlformats.org/officeDocument/2006/relationships/video" Target="https://www.youtube.com/embed/40HYRiV5OC8?feature=oembed" TargetMode="Externa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1.xml"/><Relationship Id="rId1" Type="http://schemas.openxmlformats.org/officeDocument/2006/relationships/video" Target="https://www.youtube.com/embed/dlwkvB0Diz4?feature=oembed" TargetMode="Externa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1.xml"/><Relationship Id="rId1" Type="http://schemas.openxmlformats.org/officeDocument/2006/relationships/video" Target="https://www.youtube.com/embed/Q5vhUPRygWk?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Q5vhUPRygWk" TargetMode="External"/><Relationship Id="rId2" Type="http://schemas.openxmlformats.org/officeDocument/2006/relationships/hyperlink" Target="https://www.youtube.com/watch?v=dlwkvB0Diz4"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6.xml"/><Relationship Id="rId1" Type="http://schemas.openxmlformats.org/officeDocument/2006/relationships/video" Target="https://www.youtube.com/embed/40HYRiV5OC8?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6.xml"/><Relationship Id="rId1" Type="http://schemas.openxmlformats.org/officeDocument/2006/relationships/themeOverride" Target="../theme/themeOverride6.xml"/><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themeOverride" Target="../theme/themeOverride2.xml"/><Relationship Id="rId5" Type="http://schemas.openxmlformats.org/officeDocument/2006/relationships/hyperlink" Target="http://commons.wikimedia.org/wiki/File:Greeting.gif" TargetMode="Externa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themeOverride" Target="../theme/themeOverride3.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9.xml"/><Relationship Id="rId1" Type="http://schemas.openxmlformats.org/officeDocument/2006/relationships/themeOverride" Target="../theme/themeOverride4.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hemeOverride" Target="../theme/themeOverride5.xml"/><Relationship Id="rId5" Type="http://schemas.openxmlformats.org/officeDocument/2006/relationships/image" Target="../media/image16.sv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6362939-54AF-4A9C-B861-6BD049C7A0D1}"/>
              </a:ext>
            </a:extLst>
          </p:cNvPr>
          <p:cNvSpPr>
            <a:spLocks noGrp="1"/>
          </p:cNvSpPr>
          <p:nvPr>
            <p:ph type="title"/>
          </p:nvPr>
        </p:nvSpPr>
        <p:spPr>
          <a:xfrm>
            <a:off x="702733" y="381000"/>
            <a:ext cx="7772400" cy="1600200"/>
          </a:xfrm>
        </p:spPr>
        <p:txBody>
          <a:bodyPr wrap="square" anchor="ctr">
            <a:normAutofit fontScale="90000"/>
          </a:bodyPr>
          <a:lstStyle/>
          <a:p>
            <a:pPr algn="ctr"/>
            <a:br>
              <a:rPr lang="en-GB" sz="3100" b="1" dirty="0">
                <a:latin typeface="Calibri" panose="020F0502020204030204" pitchFamily="34" charset="0"/>
                <a:cs typeface="Calibri" panose="020F0502020204030204" pitchFamily="34" charset="0"/>
              </a:rPr>
            </a:br>
            <a:r>
              <a:rPr lang="en-GB" b="1" dirty="0">
                <a:effectLst/>
                <a:latin typeface="Calibri" panose="020F0502020204030204" pitchFamily="34" charset="0"/>
                <a:ea typeface="Calibri" panose="020F0502020204030204" pitchFamily="34" charset="0"/>
              </a:rPr>
              <a:t>Primary Care Event – Exploring Race &amp; Diversity</a:t>
            </a:r>
            <a:br>
              <a:rPr lang="en-GB" sz="3100" b="1" dirty="0">
                <a:latin typeface="Calibri" panose="020F0502020204030204" pitchFamily="34" charset="0"/>
                <a:cs typeface="Calibri" panose="020F0502020204030204" pitchFamily="34" charset="0"/>
              </a:rPr>
            </a:br>
            <a:br>
              <a:rPr lang="en-GB" sz="3100" b="1" dirty="0">
                <a:latin typeface="Calibri" panose="020F0502020204030204" pitchFamily="34" charset="0"/>
                <a:cs typeface="Calibri" panose="020F0502020204030204" pitchFamily="34" charset="0"/>
              </a:rPr>
            </a:br>
            <a:r>
              <a:rPr lang="en-GB" sz="3100" b="1" dirty="0">
                <a:effectLst/>
                <a:latin typeface="Calibri" panose="020F0502020204030204" pitchFamily="34" charset="0"/>
                <a:ea typeface="Calibri" panose="020F0502020204030204" pitchFamily="34" charset="0"/>
              </a:rPr>
              <a:t>Thursday, 15</a:t>
            </a:r>
            <a:r>
              <a:rPr lang="en-GB" sz="3100" b="1" baseline="30000" dirty="0">
                <a:effectLst/>
                <a:latin typeface="Calibri" panose="020F0502020204030204" pitchFamily="34" charset="0"/>
                <a:ea typeface="Calibri" panose="020F0502020204030204" pitchFamily="34" charset="0"/>
              </a:rPr>
              <a:t>th</a:t>
            </a:r>
            <a:r>
              <a:rPr lang="en-GB" sz="3100" b="1" dirty="0">
                <a:effectLst/>
                <a:latin typeface="Calibri" panose="020F0502020204030204" pitchFamily="34" charset="0"/>
                <a:ea typeface="Calibri" panose="020F0502020204030204" pitchFamily="34" charset="0"/>
              </a:rPr>
              <a:t> July 2021, 9:30 – 12:00hrs </a:t>
            </a:r>
            <a:endParaRPr lang="en-US" sz="3100" b="1"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DF00599D-0DBA-41B2-9775-08C52D91A229}"/>
              </a:ext>
            </a:extLst>
          </p:cNvPr>
          <p:cNvSpPr>
            <a:spLocks noGrp="1"/>
          </p:cNvSpPr>
          <p:nvPr>
            <p:ph idx="1"/>
          </p:nvPr>
        </p:nvSpPr>
        <p:spPr>
          <a:xfrm>
            <a:off x="702733" y="4114800"/>
            <a:ext cx="7772400" cy="1997155"/>
          </a:xfrm>
        </p:spPr>
        <p:txBody>
          <a:bodyPr/>
          <a:lstStyle/>
          <a:p>
            <a:pPr marL="0" indent="0" algn="ctr">
              <a:buNone/>
            </a:pPr>
            <a:endParaRPr lang="en-GB" sz="1800" b="1" dirty="0">
              <a:solidFill>
                <a:schemeClr val="tx1"/>
              </a:solidFill>
              <a:latin typeface="Calibri" panose="020F0502020204030204" pitchFamily="34" charset="0"/>
              <a:cs typeface="Calibri" panose="020F0502020204030204" pitchFamily="34" charset="0"/>
            </a:endParaRPr>
          </a:p>
          <a:p>
            <a:pPr marL="0" indent="0" algn="ctr">
              <a:buNone/>
            </a:pPr>
            <a:endParaRPr lang="en-GB" sz="1800" b="1" dirty="0">
              <a:solidFill>
                <a:schemeClr val="tx1"/>
              </a:solidFill>
              <a:latin typeface="Calibri" panose="020F0502020204030204" pitchFamily="34" charset="0"/>
              <a:cs typeface="Calibri" panose="020F0502020204030204" pitchFamily="34" charset="0"/>
            </a:endParaRPr>
          </a:p>
          <a:p>
            <a:pPr marL="0" indent="0" algn="ctr">
              <a:buNone/>
            </a:pPr>
            <a:r>
              <a:rPr lang="en-GB" sz="1800" b="1" dirty="0">
                <a:solidFill>
                  <a:schemeClr val="tx1"/>
                </a:solidFill>
                <a:latin typeface="Calibri" panose="020F0502020204030204" pitchFamily="34" charset="0"/>
                <a:cs typeface="Calibri" panose="020F0502020204030204" pitchFamily="34" charset="0"/>
              </a:rPr>
              <a:t>Supporting the event:</a:t>
            </a:r>
          </a:p>
          <a:p>
            <a:pPr marL="0" indent="0" algn="ctr">
              <a:buNone/>
            </a:pPr>
            <a:r>
              <a:rPr lang="en-GB" sz="1800" dirty="0">
                <a:solidFill>
                  <a:schemeClr val="tx1"/>
                </a:solidFill>
                <a:latin typeface="Calibri" panose="020F0502020204030204" pitchFamily="34" charset="0"/>
                <a:cs typeface="Calibri" panose="020F0502020204030204" pitchFamily="34" charset="0"/>
              </a:rPr>
              <a:t>Anita, Heeba, Liz, Louise, Mairead, Marina, Olga, </a:t>
            </a:r>
            <a:r>
              <a:rPr lang="en-GB" sz="2000" dirty="0">
                <a:solidFill>
                  <a:schemeClr val="tx1"/>
                </a:solidFill>
                <a:latin typeface="Calibri" panose="020F0502020204030204" pitchFamily="34" charset="0"/>
                <a:cs typeface="Calibri" panose="020F0502020204030204" pitchFamily="34" charset="0"/>
              </a:rPr>
              <a:t>Princess and Shade</a:t>
            </a:r>
          </a:p>
        </p:txBody>
      </p:sp>
      <p:pic>
        <p:nvPicPr>
          <p:cNvPr id="4" name="Picture 3">
            <a:extLst>
              <a:ext uri="{FF2B5EF4-FFF2-40B4-BE49-F238E27FC236}">
                <a16:creationId xmlns:a16="http://schemas.microsoft.com/office/drawing/2014/main" id="{6A3F976E-D0F9-4561-98C2-D422938CB425}"/>
              </a:ext>
            </a:extLst>
          </p:cNvPr>
          <p:cNvPicPr>
            <a:picLocks noChangeAspect="1"/>
          </p:cNvPicPr>
          <p:nvPr/>
        </p:nvPicPr>
        <p:blipFill>
          <a:blip r:embed="rId3"/>
          <a:stretch>
            <a:fillRect/>
          </a:stretch>
        </p:blipFill>
        <p:spPr>
          <a:xfrm>
            <a:off x="1524000" y="2819400"/>
            <a:ext cx="6096000" cy="1600200"/>
          </a:xfrm>
          <a:prstGeom prst="rect">
            <a:avLst/>
          </a:prstGeom>
          <a:noFill/>
        </p:spPr>
      </p:pic>
    </p:spTree>
    <p:extLst>
      <p:ext uri="{BB962C8B-B14F-4D97-AF65-F5344CB8AC3E}">
        <p14:creationId xmlns:p14="http://schemas.microsoft.com/office/powerpoint/2010/main" val="147104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eaLnBrk="0" fontAlgn="base" hangingPunct="0">
              <a:lnSpc>
                <a:spcPct val="90000"/>
              </a:lnSpc>
              <a:spcAft>
                <a:spcPct val="0"/>
              </a:spcAft>
            </a:pPr>
            <a:br>
              <a:rPr lang="en-GB" sz="2400" b="1" dirty="0"/>
            </a:br>
            <a:r>
              <a:rPr lang="en-GB" sz="4900" b="1" dirty="0">
                <a:latin typeface="Calibri" panose="020F0502020204030204" pitchFamily="34" charset="0"/>
                <a:cs typeface="Calibri" panose="020F0502020204030204" pitchFamily="34" charset="0"/>
              </a:rPr>
              <a:t>Living and Working while being a Person of Colour</a:t>
            </a:r>
            <a:br>
              <a:rPr lang="en-GB" sz="4900" b="1" dirty="0">
                <a:latin typeface="Calibri" panose="020F0502020204030204" pitchFamily="34" charset="0"/>
                <a:cs typeface="Calibri" panose="020F0502020204030204" pitchFamily="34" charset="0"/>
              </a:rPr>
            </a:br>
            <a:r>
              <a:rPr lang="en-GB" sz="4900" b="1" dirty="0">
                <a:latin typeface="Calibri" panose="020F0502020204030204" pitchFamily="34" charset="0"/>
                <a:cs typeface="Calibri" panose="020F0502020204030204" pitchFamily="34" charset="0"/>
              </a:rPr>
              <a:t>  </a:t>
            </a:r>
            <a:br>
              <a:rPr lang="en-GB" sz="2400" b="1" dirty="0"/>
            </a:br>
            <a:r>
              <a:rPr lang="en-GB" sz="2400" b="1" dirty="0"/>
              <a:t> </a:t>
            </a:r>
          </a:p>
        </p:txBody>
      </p:sp>
      <p:sp>
        <p:nvSpPr>
          <p:cNvPr id="3" name="Content Placeholder 2"/>
          <p:cNvSpPr>
            <a:spLocks noGrp="1"/>
          </p:cNvSpPr>
          <p:nvPr>
            <p:ph sz="half" idx="1"/>
          </p:nvPr>
        </p:nvSpPr>
        <p:spPr>
          <a:xfrm>
            <a:off x="1351138" y="2330081"/>
            <a:ext cx="3810000" cy="2615831"/>
          </a:xfrm>
        </p:spPr>
        <p:txBody>
          <a:bodyPr wrap="square" anchor="t">
            <a:normAutofit/>
          </a:bodyPr>
          <a:lstStyle/>
          <a:p>
            <a:endParaRPr lang="en-GB" dirty="0"/>
          </a:p>
          <a:p>
            <a:r>
              <a:rPr lang="en-GB" b="1" dirty="0">
                <a:latin typeface="Calibri" panose="020F0502020204030204" pitchFamily="34" charset="0"/>
                <a:cs typeface="Calibri" panose="020F0502020204030204" pitchFamily="34" charset="0"/>
              </a:rPr>
              <a:t>Louise</a:t>
            </a:r>
          </a:p>
          <a:p>
            <a:r>
              <a:rPr lang="en-GB" b="1" dirty="0">
                <a:latin typeface="Calibri" panose="020F0502020204030204" pitchFamily="34" charset="0"/>
                <a:cs typeface="Calibri" panose="020F0502020204030204" pitchFamily="34" charset="0"/>
              </a:rPr>
              <a:t>Marina</a:t>
            </a:r>
          </a:p>
        </p:txBody>
      </p:sp>
      <p:pic>
        <p:nvPicPr>
          <p:cNvPr id="1026" name="Picture 2" descr="Racism in the NHS: are things getting better or worse for BME staff? | RCNi">
            <a:extLst>
              <a:ext uri="{FF2B5EF4-FFF2-40B4-BE49-F238E27FC236}">
                <a16:creationId xmlns:a16="http://schemas.microsoft.com/office/drawing/2014/main" id="{360B3B80-53A1-4358-861F-79CD07B886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67" r="18376" b="-1"/>
          <a:stretch/>
        </p:blipFill>
        <p:spPr bwMode="auto">
          <a:xfrm>
            <a:off x="4970640" y="1897912"/>
            <a:ext cx="2822222" cy="3048000"/>
          </a:xfrm>
          <a:prstGeom prst="rect">
            <a:avLst/>
          </a:prstGeom>
          <a:solidFill>
            <a:srgbClr val="FFFFFF"/>
          </a:solidFill>
        </p:spPr>
      </p:pic>
      <p:pic>
        <p:nvPicPr>
          <p:cNvPr id="5" name="Picture 4">
            <a:extLst>
              <a:ext uri="{FF2B5EF4-FFF2-40B4-BE49-F238E27FC236}">
                <a16:creationId xmlns:a16="http://schemas.microsoft.com/office/drawing/2014/main" id="{C5E3D4E9-ECB9-47A5-80E7-94FF35EF8804}"/>
              </a:ext>
            </a:extLst>
          </p:cNvPr>
          <p:cNvPicPr>
            <a:picLocks noChangeAspect="1"/>
          </p:cNvPicPr>
          <p:nvPr/>
        </p:nvPicPr>
        <p:blipFill>
          <a:blip r:embed="rId4">
            <a:alphaModFix amt="38000"/>
          </a:blip>
          <a:stretch>
            <a:fillRect/>
          </a:stretch>
        </p:blipFill>
        <p:spPr>
          <a:xfrm>
            <a:off x="-400049" y="7943850"/>
            <a:ext cx="6781800" cy="1733443"/>
          </a:xfrm>
          <a:prstGeom prst="rect">
            <a:avLst/>
          </a:prstGeom>
          <a:noFill/>
        </p:spPr>
      </p:pic>
    </p:spTree>
    <p:extLst>
      <p:ext uri="{BB962C8B-B14F-4D97-AF65-F5344CB8AC3E}">
        <p14:creationId xmlns:p14="http://schemas.microsoft.com/office/powerpoint/2010/main" val="237785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9BB50-78A5-4097-817F-9B7C63C81CDF}"/>
              </a:ext>
            </a:extLst>
          </p:cNvPr>
          <p:cNvSpPr>
            <a:spLocks noGrp="1"/>
          </p:cNvSpPr>
          <p:nvPr>
            <p:ph type="title"/>
          </p:nvPr>
        </p:nvSpPr>
        <p:spPr>
          <a:xfrm>
            <a:off x="685800" y="457200"/>
            <a:ext cx="7772400" cy="1143000"/>
          </a:xfrm>
        </p:spPr>
        <p:txBody>
          <a:bodyPr/>
          <a:lstStyle/>
          <a:p>
            <a:pPr algn="l"/>
            <a:r>
              <a:rPr lang="en-GB" b="1" dirty="0">
                <a:latin typeface="Calibri" panose="020F0502020204030204" pitchFamily="34" charset="0"/>
                <a:cs typeface="Calibri" panose="020F0502020204030204" pitchFamily="34" charset="0"/>
              </a:rPr>
              <a:t>Discussion and Feedback</a:t>
            </a:r>
          </a:p>
        </p:txBody>
      </p:sp>
      <p:sp>
        <p:nvSpPr>
          <p:cNvPr id="3" name="Content Placeholder 2">
            <a:extLst>
              <a:ext uri="{FF2B5EF4-FFF2-40B4-BE49-F238E27FC236}">
                <a16:creationId xmlns:a16="http://schemas.microsoft.com/office/drawing/2014/main" id="{582CF85B-FD87-455E-BA6E-4B3CF31D9447}"/>
              </a:ext>
            </a:extLst>
          </p:cNvPr>
          <p:cNvSpPr>
            <a:spLocks noGrp="1"/>
          </p:cNvSpPr>
          <p:nvPr>
            <p:ph idx="1"/>
          </p:nvPr>
        </p:nvSpPr>
        <p:spPr>
          <a:xfrm>
            <a:off x="762000" y="2286000"/>
            <a:ext cx="7772400" cy="2895600"/>
          </a:xfrm>
        </p:spPr>
        <p:txBody>
          <a:bodyPr/>
          <a:lstStyle/>
          <a:p>
            <a:r>
              <a:rPr lang="en-GB" sz="2800" dirty="0">
                <a:latin typeface="Calibri" panose="020F0502020204030204" pitchFamily="34" charset="0"/>
                <a:cs typeface="Calibri" panose="020F0502020204030204" pitchFamily="34" charset="0"/>
              </a:rPr>
              <a:t>What did you feel while listening? </a:t>
            </a:r>
          </a:p>
          <a:p>
            <a:r>
              <a:rPr lang="en-GB" sz="2800" dirty="0">
                <a:latin typeface="Calibri" panose="020F0502020204030204" pitchFamily="34" charset="0"/>
                <a:cs typeface="Calibri" panose="020F0502020204030204" pitchFamily="34" charset="0"/>
              </a:rPr>
              <a:t>Is there anything new that you learnt about the experience of working while being BAME? </a:t>
            </a:r>
          </a:p>
          <a:p>
            <a:r>
              <a:rPr lang="en-GB" sz="2800" dirty="0">
                <a:latin typeface="Calibri" panose="020F0502020204030204" pitchFamily="34" charset="0"/>
                <a:cs typeface="Calibri" panose="020F0502020204030204" pitchFamily="34" charset="0"/>
              </a:rPr>
              <a:t>What will you do differently as a result of this experience? </a:t>
            </a:r>
          </a:p>
        </p:txBody>
      </p:sp>
    </p:spTree>
    <p:extLst>
      <p:ext uri="{BB962C8B-B14F-4D97-AF65-F5344CB8AC3E}">
        <p14:creationId xmlns:p14="http://schemas.microsoft.com/office/powerpoint/2010/main" val="97853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067" y="333651"/>
            <a:ext cx="7772400" cy="11430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ctr" anchorCtr="0" compatLnSpc="1">
            <a:prstTxWarp prst="textNoShape">
              <a:avLst/>
            </a:prstTxWarp>
          </a:bodyPr>
          <a:lstStyle/>
          <a:p>
            <a:pPr algn="l" eaLnBrk="0" hangingPunct="0"/>
            <a:r>
              <a:rPr lang="en-GB" b="1" dirty="0">
                <a:solidFill>
                  <a:srgbClr val="009600"/>
                </a:solidFill>
                <a:latin typeface="Calibri" panose="020F0502020204030204" pitchFamily="34" charset="0"/>
                <a:cs typeface="Calibri" panose="020F0502020204030204" pitchFamily="34" charset="0"/>
              </a:rPr>
              <a:t>Comfort Break</a:t>
            </a:r>
            <a:endParaRPr lang="en-GB" dirty="0">
              <a:solidFill>
                <a:srgbClr val="0096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01B9DB6C-ED75-4463-A2DA-6AF98D886DC7}"/>
              </a:ext>
            </a:extLst>
          </p:cNvPr>
          <p:cNvSpPr txBox="1"/>
          <p:nvPr/>
        </p:nvSpPr>
        <p:spPr>
          <a:xfrm>
            <a:off x="762000" y="4800600"/>
            <a:ext cx="4572000" cy="369332"/>
          </a:xfrm>
          <a:prstGeom prst="rect">
            <a:avLst/>
          </a:prstGeom>
          <a:noFill/>
        </p:spPr>
        <p:txBody>
          <a:bodyPr wrap="square">
            <a:spAutoFit/>
          </a:bodyPr>
          <a:lstStyle/>
          <a:p>
            <a:endParaRPr lang="en-GB" dirty="0"/>
          </a:p>
        </p:txBody>
      </p:sp>
      <p:pic>
        <p:nvPicPr>
          <p:cNvPr id="4" name="Online Media 3" title="10 Minute Countdown Timer with Inspirational, EDM, Positive Music! Upbeat Background Music for Kids!">
            <a:hlinkClick r:id="" action="ppaction://media"/>
            <a:extLst>
              <a:ext uri="{FF2B5EF4-FFF2-40B4-BE49-F238E27FC236}">
                <a16:creationId xmlns:a16="http://schemas.microsoft.com/office/drawing/2014/main" id="{D652E3AE-0783-4597-9BD4-F4F3AB0BED9A}"/>
              </a:ext>
            </a:extLst>
          </p:cNvPr>
          <p:cNvPicPr>
            <a:picLocks noRot="1" noChangeAspect="1"/>
          </p:cNvPicPr>
          <p:nvPr>
            <a:videoFile r:link="rId1"/>
          </p:nvPr>
        </p:nvPicPr>
        <p:blipFill>
          <a:blip r:embed="rId4"/>
          <a:stretch>
            <a:fillRect/>
          </a:stretch>
        </p:blipFill>
        <p:spPr>
          <a:xfrm>
            <a:off x="914400" y="1752600"/>
            <a:ext cx="4942080" cy="2792275"/>
          </a:xfrm>
          <a:prstGeom prst="rect">
            <a:avLst/>
          </a:prstGeom>
        </p:spPr>
      </p:pic>
    </p:spTree>
    <p:extLst>
      <p:ext uri="{BB962C8B-B14F-4D97-AF65-F5344CB8AC3E}">
        <p14:creationId xmlns:p14="http://schemas.microsoft.com/office/powerpoint/2010/main" val="4007025735"/>
      </p:ext>
    </p:extLst>
  </p:cSld>
  <p:clrMapOvr>
    <a:masterClrMapping/>
  </p:clrMapOvr>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A8FFE-EC8B-420A-B135-DA120872CEB8}"/>
              </a:ext>
            </a:extLst>
          </p:cNvPr>
          <p:cNvSpPr>
            <a:spLocks noGrp="1"/>
          </p:cNvSpPr>
          <p:nvPr>
            <p:ph type="title"/>
          </p:nvPr>
        </p:nvSpPr>
        <p:spPr>
          <a:xfrm>
            <a:off x="685800" y="253410"/>
            <a:ext cx="7772400" cy="1143000"/>
          </a:xfrm>
        </p:spPr>
        <p:txBody>
          <a:bodyPr wrap="square" anchor="ctr">
            <a:noAutofit/>
          </a:bodyPr>
          <a:lstStyle/>
          <a:p>
            <a:pPr algn="l">
              <a:lnSpc>
                <a:spcPct val="90000"/>
              </a:lnSpc>
            </a:pPr>
            <a:br>
              <a:rPr lang="en-GB" b="1" dirty="0"/>
            </a:br>
            <a:r>
              <a:rPr lang="en-GB" b="1" dirty="0">
                <a:latin typeface="Calibri" panose="020F0502020204030204" pitchFamily="34" charset="0"/>
                <a:cs typeface="Calibri" panose="020F0502020204030204" pitchFamily="34" charset="0"/>
              </a:rPr>
              <a:t>Put on YOUR brave pants…</a:t>
            </a:r>
            <a:br>
              <a:rPr lang="en-GB" b="1" dirty="0"/>
            </a:br>
            <a:endParaRPr lang="en-GB" b="1" dirty="0"/>
          </a:p>
        </p:txBody>
      </p:sp>
      <p:pic>
        <p:nvPicPr>
          <p:cNvPr id="4" name="Picture 3">
            <a:extLst>
              <a:ext uri="{FF2B5EF4-FFF2-40B4-BE49-F238E27FC236}">
                <a16:creationId xmlns:a16="http://schemas.microsoft.com/office/drawing/2014/main" id="{B59C7EEB-AB04-4074-A3B2-3DF0F0A49297}"/>
              </a:ext>
            </a:extLst>
          </p:cNvPr>
          <p:cNvPicPr>
            <a:picLocks noChangeAspect="1"/>
          </p:cNvPicPr>
          <p:nvPr/>
        </p:nvPicPr>
        <p:blipFill>
          <a:blip r:embed="rId2"/>
          <a:stretch>
            <a:fillRect/>
          </a:stretch>
        </p:blipFill>
        <p:spPr>
          <a:xfrm>
            <a:off x="2667000" y="2743200"/>
            <a:ext cx="3810000" cy="2857500"/>
          </a:xfrm>
          <a:prstGeom prst="rect">
            <a:avLst/>
          </a:prstGeom>
          <a:noFill/>
        </p:spPr>
      </p:pic>
      <p:sp>
        <p:nvSpPr>
          <p:cNvPr id="3" name="Content Placeholder 2">
            <a:extLst>
              <a:ext uri="{FF2B5EF4-FFF2-40B4-BE49-F238E27FC236}">
                <a16:creationId xmlns:a16="http://schemas.microsoft.com/office/drawing/2014/main" id="{3C3E43AC-5E61-4EBB-A0D7-D78D0A1EC8FF}"/>
              </a:ext>
            </a:extLst>
          </p:cNvPr>
          <p:cNvSpPr>
            <a:spLocks noGrp="1"/>
          </p:cNvSpPr>
          <p:nvPr>
            <p:ph sz="half" idx="2"/>
          </p:nvPr>
        </p:nvSpPr>
        <p:spPr>
          <a:xfrm>
            <a:off x="708837" y="1638301"/>
            <a:ext cx="7924800" cy="609600"/>
          </a:xfrm>
        </p:spPr>
        <p:txBody>
          <a:bodyPr wrap="square" anchor="t">
            <a:noAutofit/>
          </a:bodyPr>
          <a:lstStyle/>
          <a:p>
            <a:pPr marL="0" indent="0">
              <a:buNone/>
            </a:pPr>
            <a:r>
              <a:rPr lang="en-GB" sz="3200" dirty="0">
                <a:latin typeface="Calibri" panose="020F0502020204030204" pitchFamily="34" charset="0"/>
                <a:cs typeface="Calibri" panose="020F0502020204030204" pitchFamily="34" charset="0"/>
              </a:rPr>
              <a:t>Let’s talk about diversity issues at work.</a:t>
            </a:r>
          </a:p>
          <a:p>
            <a:endParaRPr lang="en-GB" sz="3200" dirty="0"/>
          </a:p>
        </p:txBody>
      </p:sp>
    </p:spTree>
    <p:extLst>
      <p:ext uri="{BB962C8B-B14F-4D97-AF65-F5344CB8AC3E}">
        <p14:creationId xmlns:p14="http://schemas.microsoft.com/office/powerpoint/2010/main" val="3430113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91E0F4-5DAA-4775-9111-BBE98BB23D44}"/>
              </a:ext>
            </a:extLst>
          </p:cNvPr>
          <p:cNvPicPr>
            <a:picLocks noChangeAspect="1"/>
          </p:cNvPicPr>
          <p:nvPr/>
        </p:nvPicPr>
        <p:blipFill>
          <a:blip r:embed="rId2"/>
          <a:stretch>
            <a:fillRect/>
          </a:stretch>
        </p:blipFill>
        <p:spPr>
          <a:xfrm>
            <a:off x="990600" y="990600"/>
            <a:ext cx="3276600" cy="4343400"/>
          </a:xfrm>
          <a:prstGeom prst="rect">
            <a:avLst/>
          </a:prstGeom>
        </p:spPr>
      </p:pic>
      <p:sp>
        <p:nvSpPr>
          <p:cNvPr id="8" name="Content Placeholder 5">
            <a:extLst>
              <a:ext uri="{FF2B5EF4-FFF2-40B4-BE49-F238E27FC236}">
                <a16:creationId xmlns:a16="http://schemas.microsoft.com/office/drawing/2014/main" id="{07F9995B-0C22-43C9-B3FB-C731B00D7678}"/>
              </a:ext>
            </a:extLst>
          </p:cNvPr>
          <p:cNvSpPr txBox="1">
            <a:spLocks noChangeArrowheads="1"/>
          </p:cNvSpPr>
          <p:nvPr/>
        </p:nvSpPr>
        <p:spPr>
          <a:xfrm>
            <a:off x="4724400" y="1524000"/>
            <a:ext cx="4041775" cy="373379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altLang="en-US" dirty="0">
                <a:latin typeface="Calibri" panose="020F0502020204030204" pitchFamily="34" charset="0"/>
                <a:cs typeface="Calibri" panose="020F0502020204030204" pitchFamily="34" charset="0"/>
              </a:rPr>
              <a:t>“The ultimate measure of a man is not where he stands in moments of comfort and convenience, but where he stands at times of challenge and controversy”</a:t>
            </a:r>
          </a:p>
        </p:txBody>
      </p:sp>
    </p:spTree>
    <p:extLst>
      <p:ext uri="{BB962C8B-B14F-4D97-AF65-F5344CB8AC3E}">
        <p14:creationId xmlns:p14="http://schemas.microsoft.com/office/powerpoint/2010/main" val="26287269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72A80F-7D78-431E-81A9-C2243ADE706A}"/>
              </a:ext>
            </a:extLst>
          </p:cNvPr>
          <p:cNvPicPr>
            <a:picLocks noChangeAspect="1"/>
          </p:cNvPicPr>
          <p:nvPr/>
        </p:nvPicPr>
        <p:blipFill rotWithShape="1">
          <a:blip r:embed="rId3"/>
          <a:srcRect l="78621" t="19939" r="5259" b="62860"/>
          <a:stretch/>
        </p:blipFill>
        <p:spPr>
          <a:xfrm>
            <a:off x="7231255" y="152400"/>
            <a:ext cx="1613143" cy="914400"/>
          </a:xfrm>
          <a:prstGeom prst="rect">
            <a:avLst/>
          </a:prstGeom>
        </p:spPr>
      </p:pic>
      <p:pic>
        <p:nvPicPr>
          <p:cNvPr id="6" name="Picture 5">
            <a:extLst>
              <a:ext uri="{FF2B5EF4-FFF2-40B4-BE49-F238E27FC236}">
                <a16:creationId xmlns:a16="http://schemas.microsoft.com/office/drawing/2014/main" id="{EFC62171-0621-4543-AA3F-99A5E47EEF8B}"/>
              </a:ext>
            </a:extLst>
          </p:cNvPr>
          <p:cNvPicPr>
            <a:picLocks noChangeAspect="1"/>
          </p:cNvPicPr>
          <p:nvPr/>
        </p:nvPicPr>
        <p:blipFill>
          <a:blip r:embed="rId4"/>
          <a:stretch>
            <a:fillRect/>
          </a:stretch>
        </p:blipFill>
        <p:spPr>
          <a:xfrm>
            <a:off x="187654" y="1093381"/>
            <a:ext cx="8768691" cy="4428407"/>
          </a:xfrm>
          <a:prstGeom prst="rect">
            <a:avLst/>
          </a:prstGeom>
          <a:ln>
            <a:noFill/>
          </a:ln>
          <a:effectLst>
            <a:softEdge rad="112500"/>
          </a:effectLst>
        </p:spPr>
      </p:pic>
    </p:spTree>
    <p:extLst>
      <p:ext uri="{BB962C8B-B14F-4D97-AF65-F5344CB8AC3E}">
        <p14:creationId xmlns:p14="http://schemas.microsoft.com/office/powerpoint/2010/main" val="36911167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060F5-C20C-4BDB-945D-B9B4A31B9D60}"/>
              </a:ext>
            </a:extLst>
          </p:cNvPr>
          <p:cNvSpPr>
            <a:spLocks noGrp="1"/>
          </p:cNvSpPr>
          <p:nvPr>
            <p:ph type="title"/>
          </p:nvPr>
        </p:nvSpPr>
        <p:spPr>
          <a:xfrm>
            <a:off x="685800" y="266700"/>
            <a:ext cx="7772400" cy="11430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ctr" anchorCtr="0" compatLnSpc="1">
            <a:prstTxWarp prst="textNoShape">
              <a:avLst/>
            </a:prstTxWarp>
          </a:bodyPr>
          <a:lstStyle/>
          <a:p>
            <a:pPr algn="l" eaLnBrk="0" hangingPunct="0"/>
            <a:br>
              <a:rPr lang="en-GB" b="1" dirty="0">
                <a:solidFill>
                  <a:srgbClr val="009600"/>
                </a:solidFill>
                <a:latin typeface="Calibri" panose="020F0502020204030204" pitchFamily="34" charset="0"/>
                <a:cs typeface="Calibri" panose="020F0502020204030204" pitchFamily="34" charset="0"/>
              </a:rPr>
            </a:br>
            <a:r>
              <a:rPr lang="en-GB" b="1" dirty="0">
                <a:solidFill>
                  <a:srgbClr val="009600"/>
                </a:solidFill>
                <a:latin typeface="Calibri" panose="020F0502020204030204" pitchFamily="34" charset="0"/>
                <a:cs typeface="Calibri" panose="020F0502020204030204" pitchFamily="34" charset="0"/>
              </a:rPr>
              <a:t>The Equality Act 2010</a:t>
            </a:r>
            <a:br>
              <a:rPr lang="en-GB" b="1" dirty="0">
                <a:solidFill>
                  <a:srgbClr val="009600"/>
                </a:solidFill>
                <a:latin typeface="Calibri" panose="020F0502020204030204" pitchFamily="34" charset="0"/>
                <a:cs typeface="Calibri" panose="020F0502020204030204" pitchFamily="34" charset="0"/>
              </a:rPr>
            </a:br>
            <a:endParaRPr lang="en-GB" b="1" dirty="0">
              <a:solidFill>
                <a:srgbClr val="00960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D59AC20A-888A-491F-B4D8-169BC082C7BA}"/>
              </a:ext>
            </a:extLst>
          </p:cNvPr>
          <p:cNvSpPr>
            <a:spLocks noGrp="1"/>
          </p:cNvSpPr>
          <p:nvPr>
            <p:ph sz="half" idx="1"/>
          </p:nvPr>
        </p:nvSpPr>
        <p:spPr>
          <a:xfrm>
            <a:off x="838200" y="1676400"/>
            <a:ext cx="7467600" cy="4114800"/>
          </a:xfrm>
        </p:spPr>
        <p:txBody>
          <a:bodyPr/>
          <a:lstStyle/>
          <a:p>
            <a:pPr marL="0" indent="0">
              <a:buNone/>
            </a:pPr>
            <a:r>
              <a:rPr lang="en-GB" dirty="0">
                <a:latin typeface="Calibri" panose="020F0502020204030204" pitchFamily="34" charset="0"/>
                <a:cs typeface="Calibri" panose="020F0502020204030204" pitchFamily="34" charset="0"/>
              </a:rPr>
              <a:t>The Equality Act 2010 brought together a range of existing legislation, so the majority of equality law is now contained in this single Act.</a:t>
            </a:r>
          </a:p>
          <a:p>
            <a:pPr marL="0" indent="0">
              <a:buNone/>
            </a:pPr>
            <a:endParaRPr lang="en-GB"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The Equality Act 2010 gives legal protection to nine 'protected characteristics’. </a:t>
            </a:r>
          </a:p>
          <a:p>
            <a:pPr marL="0" indent="0">
              <a:buNone/>
            </a:pPr>
            <a:endParaRPr lang="en-GB" sz="2400" dirty="0"/>
          </a:p>
        </p:txBody>
      </p:sp>
    </p:spTree>
    <p:extLst>
      <p:ext uri="{BB962C8B-B14F-4D97-AF65-F5344CB8AC3E}">
        <p14:creationId xmlns:p14="http://schemas.microsoft.com/office/powerpoint/2010/main" val="766754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9AAD2-10D5-4A63-83C9-E29F209B9561}"/>
              </a:ext>
            </a:extLst>
          </p:cNvPr>
          <p:cNvSpPr>
            <a:spLocks noGrp="1"/>
          </p:cNvSpPr>
          <p:nvPr>
            <p:ph type="title"/>
          </p:nvPr>
        </p:nvSpPr>
        <p:spPr>
          <a:xfrm>
            <a:off x="381000" y="304800"/>
            <a:ext cx="7772400" cy="685800"/>
          </a:xfrm>
        </p:spPr>
        <p:txBody>
          <a:bodyPr/>
          <a:lstStyle/>
          <a:p>
            <a:pPr algn="l"/>
            <a:r>
              <a:rPr lang="en-GB" b="1" dirty="0">
                <a:solidFill>
                  <a:srgbClr val="009600"/>
                </a:solidFill>
                <a:latin typeface="Calibri" panose="020F0502020204030204" pitchFamily="34" charset="0"/>
                <a:cs typeface="Calibri" panose="020F0502020204030204" pitchFamily="34" charset="0"/>
              </a:rPr>
              <a:t>The Equality Act 2010</a:t>
            </a:r>
            <a:br>
              <a:rPr lang="en-GB" b="1" dirty="0">
                <a:solidFill>
                  <a:srgbClr val="009600"/>
                </a:solidFill>
                <a:latin typeface="Calibri" panose="020F0502020204030204" pitchFamily="34" charset="0"/>
                <a:cs typeface="Calibri" panose="020F0502020204030204" pitchFamily="34" charset="0"/>
              </a:rPr>
            </a:br>
            <a:endParaRPr lang="en-GB" dirty="0"/>
          </a:p>
        </p:txBody>
      </p:sp>
      <p:sp>
        <p:nvSpPr>
          <p:cNvPr id="3" name="Content Placeholder 2">
            <a:extLst>
              <a:ext uri="{FF2B5EF4-FFF2-40B4-BE49-F238E27FC236}">
                <a16:creationId xmlns:a16="http://schemas.microsoft.com/office/drawing/2014/main" id="{23E46FC9-79C3-4EDF-91A7-B991351B9B7C}"/>
              </a:ext>
            </a:extLst>
          </p:cNvPr>
          <p:cNvSpPr>
            <a:spLocks noGrp="1"/>
          </p:cNvSpPr>
          <p:nvPr>
            <p:ph idx="1"/>
          </p:nvPr>
        </p:nvSpPr>
        <p:spPr>
          <a:xfrm>
            <a:off x="457200" y="838200"/>
            <a:ext cx="7772400" cy="5029200"/>
          </a:xfrm>
        </p:spPr>
        <p:txBody>
          <a:bodyPr/>
          <a:lstStyle/>
          <a:p>
            <a:pPr marL="0" indent="0">
              <a:buNone/>
            </a:pPr>
            <a:r>
              <a:rPr lang="en-GB" sz="2000" b="1" dirty="0">
                <a:latin typeface="Calibri" panose="020F0502020204030204" pitchFamily="34" charset="0"/>
                <a:cs typeface="Calibri" panose="020F0502020204030204" pitchFamily="34" charset="0"/>
              </a:rPr>
              <a:t>There are two key aspects of the Equality Act: </a:t>
            </a:r>
          </a:p>
          <a:p>
            <a:pPr marL="0" indent="0">
              <a:buNone/>
            </a:pPr>
            <a:endParaRPr lang="en-GB" sz="2000" b="1" dirty="0">
              <a:latin typeface="Calibri" panose="020F0502020204030204" pitchFamily="34" charset="0"/>
              <a:cs typeface="Calibri" panose="020F0502020204030204" pitchFamily="34" charset="0"/>
            </a:endParaRPr>
          </a:p>
          <a:p>
            <a:pPr>
              <a:buFont typeface="+mj-lt"/>
              <a:buAutoNum type="arabicPeriod"/>
            </a:pPr>
            <a:r>
              <a:rPr lang="en-GB" sz="1800" dirty="0">
                <a:latin typeface="Calibri" panose="020F0502020204030204" pitchFamily="34" charset="0"/>
                <a:cs typeface="Calibri" panose="020F0502020204030204" pitchFamily="34" charset="0"/>
              </a:rPr>
              <a:t>In health and social care we must not discriminate against our patients, people who want or need to use our services, staff members or job applicants.</a:t>
            </a:r>
          </a:p>
          <a:p>
            <a:pPr>
              <a:buFont typeface="+mj-lt"/>
              <a:buAutoNum type="arabicPeriod"/>
            </a:pPr>
            <a:endParaRPr lang="en-GB" sz="1800" dirty="0">
              <a:latin typeface="Calibri" panose="020F0502020204030204" pitchFamily="34" charset="0"/>
              <a:cs typeface="Calibri" panose="020F0502020204030204" pitchFamily="34" charset="0"/>
            </a:endParaRPr>
          </a:p>
          <a:p>
            <a:pPr>
              <a:buFont typeface="+mj-lt"/>
              <a:buAutoNum type="arabicPeriod"/>
            </a:pPr>
            <a:r>
              <a:rPr lang="en-GB" sz="1800" dirty="0">
                <a:latin typeface="Calibri" panose="020F0502020204030204" pitchFamily="34" charset="0"/>
                <a:cs typeface="Calibri" panose="020F0502020204030204" pitchFamily="34" charset="0"/>
              </a:rPr>
              <a:t>The Public Sector Equality Duty is part of the Equality Act and requires NHS and social care organisations to pay due regard to the need to:</a:t>
            </a:r>
          </a:p>
          <a:p>
            <a:r>
              <a:rPr lang="en-GB" sz="1800" dirty="0">
                <a:latin typeface="Calibri" panose="020F0502020204030204" pitchFamily="34" charset="0"/>
                <a:cs typeface="Calibri" panose="020F0502020204030204" pitchFamily="34" charset="0"/>
              </a:rPr>
              <a:t>Eliminate discrimination</a:t>
            </a:r>
          </a:p>
          <a:p>
            <a:r>
              <a:rPr lang="en-GB" sz="1800" dirty="0">
                <a:latin typeface="Calibri" panose="020F0502020204030204" pitchFamily="34" charset="0"/>
                <a:cs typeface="Calibri" panose="020F0502020204030204" pitchFamily="34" charset="0"/>
              </a:rPr>
              <a:t>Advance equality of opportunity between people who have protected characteristics and people who don’t</a:t>
            </a:r>
          </a:p>
          <a:p>
            <a:r>
              <a:rPr lang="en-GB" sz="1800" dirty="0">
                <a:latin typeface="Calibri" panose="020F0502020204030204" pitchFamily="34" charset="0"/>
                <a:cs typeface="Calibri" panose="020F0502020204030204" pitchFamily="34" charset="0"/>
              </a:rPr>
              <a:t>Foster good relations between people who have protected characteristics and people who don’t</a:t>
            </a:r>
          </a:p>
          <a:p>
            <a:pPr marL="0" indent="0">
              <a:buNone/>
            </a:pPr>
            <a:endParaRPr lang="en-GB" sz="1800" dirty="0">
              <a:latin typeface="Calibri" panose="020F0502020204030204" pitchFamily="34" charset="0"/>
              <a:cs typeface="Calibri" panose="020F0502020204030204" pitchFamily="34" charset="0"/>
            </a:endParaRPr>
          </a:p>
          <a:p>
            <a:pPr marL="0" indent="0" algn="ctr">
              <a:buNone/>
            </a:pPr>
            <a:r>
              <a:rPr lang="en-GB" sz="1800" b="1" dirty="0">
                <a:latin typeface="Calibri" panose="020F0502020204030204" pitchFamily="34" charset="0"/>
                <a:cs typeface="Calibri" panose="020F0502020204030204" pitchFamily="34" charset="0"/>
              </a:rPr>
              <a:t>The Public Sector Equality Duty means that organisations have to think about inequality and take action to reduce inequalities</a:t>
            </a:r>
          </a:p>
          <a:p>
            <a:endParaRPr lang="en-GB" dirty="0"/>
          </a:p>
        </p:txBody>
      </p:sp>
    </p:spTree>
    <p:extLst>
      <p:ext uri="{BB962C8B-B14F-4D97-AF65-F5344CB8AC3E}">
        <p14:creationId xmlns:p14="http://schemas.microsoft.com/office/powerpoint/2010/main" val="2554956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B72D5-2FA3-4F4F-AD4B-088D3A42E36C}"/>
              </a:ext>
            </a:extLst>
          </p:cNvPr>
          <p:cNvSpPr>
            <a:spLocks noGrp="1"/>
          </p:cNvSpPr>
          <p:nvPr>
            <p:ph type="title"/>
          </p:nvPr>
        </p:nvSpPr>
        <p:spPr/>
        <p:txBody>
          <a:bodyPr/>
          <a:lstStyle/>
          <a:p>
            <a:pPr algn="l"/>
            <a:r>
              <a:rPr lang="en-GB" b="1" dirty="0">
                <a:solidFill>
                  <a:srgbClr val="009600"/>
                </a:solidFill>
                <a:latin typeface="Calibri" panose="020F0502020204030204" pitchFamily="34" charset="0"/>
                <a:cs typeface="Calibri" panose="020F0502020204030204" pitchFamily="34" charset="0"/>
              </a:rPr>
              <a:t>The Equality Act 2010</a:t>
            </a:r>
            <a:br>
              <a:rPr lang="en-GB" b="1" dirty="0">
                <a:solidFill>
                  <a:srgbClr val="009600"/>
                </a:solidFill>
                <a:latin typeface="Calibri" panose="020F0502020204030204" pitchFamily="34" charset="0"/>
                <a:cs typeface="Calibri" panose="020F0502020204030204" pitchFamily="34" charset="0"/>
              </a:rPr>
            </a:br>
            <a:endParaRPr lang="en-GB" dirty="0"/>
          </a:p>
        </p:txBody>
      </p:sp>
      <p:pic>
        <p:nvPicPr>
          <p:cNvPr id="5" name="Content Placeholder 4">
            <a:extLst>
              <a:ext uri="{FF2B5EF4-FFF2-40B4-BE49-F238E27FC236}">
                <a16:creationId xmlns:a16="http://schemas.microsoft.com/office/drawing/2014/main" id="{26CEBD03-56A8-40C2-92FD-8587C8336C68}"/>
              </a:ext>
            </a:extLst>
          </p:cNvPr>
          <p:cNvPicPr>
            <a:picLocks noGrp="1" noChangeAspect="1"/>
          </p:cNvPicPr>
          <p:nvPr>
            <p:ph idx="1"/>
          </p:nvPr>
        </p:nvPicPr>
        <p:blipFill rotWithShape="1">
          <a:blip r:embed="rId2"/>
          <a:srcRect l="20067" t="18659" r="41700" b="22546"/>
          <a:stretch/>
        </p:blipFill>
        <p:spPr>
          <a:xfrm>
            <a:off x="838200" y="1451610"/>
            <a:ext cx="7010399" cy="3954780"/>
          </a:xfrm>
        </p:spPr>
      </p:pic>
    </p:spTree>
    <p:extLst>
      <p:ext uri="{BB962C8B-B14F-4D97-AF65-F5344CB8AC3E}">
        <p14:creationId xmlns:p14="http://schemas.microsoft.com/office/powerpoint/2010/main" val="1777676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E714F-1FB1-497E-B999-EF984CE1A6D3}"/>
              </a:ext>
            </a:extLst>
          </p:cNvPr>
          <p:cNvSpPr>
            <a:spLocks noGrp="1"/>
          </p:cNvSpPr>
          <p:nvPr>
            <p:ph type="title"/>
          </p:nvPr>
        </p:nvSpPr>
        <p:spPr>
          <a:xfrm>
            <a:off x="685800" y="381000"/>
            <a:ext cx="7772400" cy="1143000"/>
          </a:xfrm>
        </p:spPr>
        <p:txBody>
          <a:bodyPr/>
          <a:lstStyle/>
          <a:p>
            <a:pPr algn="l"/>
            <a:r>
              <a:rPr lang="en-GB" b="1" dirty="0">
                <a:latin typeface="Calibri" panose="020F0502020204030204" pitchFamily="34" charset="0"/>
                <a:cs typeface="Calibri" panose="020F0502020204030204" pitchFamily="34" charset="0"/>
              </a:rPr>
              <a:t>Acceptable or </a:t>
            </a:r>
            <a:r>
              <a:rPr lang="en-GB" b="1" u="sng" dirty="0">
                <a:latin typeface="Calibri" panose="020F0502020204030204" pitchFamily="34" charset="0"/>
                <a:cs typeface="Calibri" panose="020F0502020204030204" pitchFamily="34" charset="0"/>
              </a:rPr>
              <a:t>not</a:t>
            </a:r>
            <a:r>
              <a:rPr lang="en-GB" b="1" dirty="0">
                <a:latin typeface="Calibri" panose="020F0502020204030204" pitchFamily="34" charset="0"/>
                <a:cs typeface="Calibri" panose="020F0502020204030204" pitchFamily="34" charset="0"/>
              </a:rPr>
              <a:t> acceptable? </a:t>
            </a:r>
            <a:endParaRPr lang="en-GB" dirty="0"/>
          </a:p>
        </p:txBody>
      </p:sp>
      <p:sp>
        <p:nvSpPr>
          <p:cNvPr id="3" name="Content Placeholder 2">
            <a:extLst>
              <a:ext uri="{FF2B5EF4-FFF2-40B4-BE49-F238E27FC236}">
                <a16:creationId xmlns:a16="http://schemas.microsoft.com/office/drawing/2014/main" id="{F9E88B27-30F1-4C39-A7A3-DFC2B7729940}"/>
              </a:ext>
            </a:extLst>
          </p:cNvPr>
          <p:cNvSpPr>
            <a:spLocks noGrp="1"/>
          </p:cNvSpPr>
          <p:nvPr>
            <p:ph idx="1"/>
          </p:nvPr>
        </p:nvSpPr>
        <p:spPr>
          <a:xfrm>
            <a:off x="762000" y="1600200"/>
            <a:ext cx="7772400" cy="2362200"/>
          </a:xfrm>
        </p:spPr>
        <p:txBody>
          <a:bodyPr/>
          <a:lstStyle/>
          <a:p>
            <a:pPr marL="0" indent="0">
              <a:buNone/>
            </a:pPr>
            <a:endParaRPr lang="en-GB" dirty="0">
              <a:latin typeface="Calibri" panose="020F0502020204030204" pitchFamily="34" charset="0"/>
              <a:cs typeface="Calibri" panose="020F0502020204030204" pitchFamily="34" charset="0"/>
            </a:endParaRPr>
          </a:p>
          <a:p>
            <a:pPr marL="0" indent="0">
              <a:buNone/>
            </a:pPr>
            <a:r>
              <a:rPr lang="en-GB" dirty="0">
                <a:latin typeface="Calibri" panose="020F0502020204030204" pitchFamily="34" charset="0"/>
                <a:cs typeface="Calibri" panose="020F0502020204030204" pitchFamily="34" charset="0"/>
              </a:rPr>
              <a:t>Referring to someone as “half caste”.</a:t>
            </a:r>
          </a:p>
        </p:txBody>
      </p:sp>
    </p:spTree>
    <p:extLst>
      <p:ext uri="{BB962C8B-B14F-4D97-AF65-F5344CB8AC3E}">
        <p14:creationId xmlns:p14="http://schemas.microsoft.com/office/powerpoint/2010/main" val="242248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8733"/>
            <a:ext cx="7924800" cy="1143000"/>
          </a:xfrm>
        </p:spPr>
        <p:txBody>
          <a:bodyPr/>
          <a:lstStyle/>
          <a:p>
            <a:r>
              <a:rPr lang="en-GB" b="1" dirty="0">
                <a:latin typeface="Calibri" panose="020F0502020204030204" pitchFamily="34" charset="0"/>
              </a:rPr>
              <a:t>Welcome and Introductions</a:t>
            </a:r>
          </a:p>
        </p:txBody>
      </p:sp>
      <p:pic>
        <p:nvPicPr>
          <p:cNvPr id="1026" name="Picture 2" descr="Welcome | Riccarton Early Childhood Centre">
            <a:extLst>
              <a:ext uri="{FF2B5EF4-FFF2-40B4-BE49-F238E27FC236}">
                <a16:creationId xmlns:a16="http://schemas.microsoft.com/office/drawing/2014/main" id="{B1C036D9-F40F-4DA6-A734-FF0682B28C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600200"/>
            <a:ext cx="8839200" cy="350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147614"/>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E85204-4893-4B5A-9B86-7879200733D6}"/>
              </a:ext>
            </a:extLst>
          </p:cNvPr>
          <p:cNvSpPr>
            <a:spLocks noGrp="1"/>
          </p:cNvSpPr>
          <p:nvPr>
            <p:ph idx="1"/>
          </p:nvPr>
        </p:nvSpPr>
        <p:spPr>
          <a:xfrm>
            <a:off x="685800" y="1981200"/>
            <a:ext cx="7772400" cy="2438400"/>
          </a:xfrm>
        </p:spPr>
        <p:txBody>
          <a:bodyPr/>
          <a:lstStyle/>
          <a:p>
            <a:pPr marL="0" indent="0">
              <a:buNone/>
            </a:pPr>
            <a:r>
              <a:rPr lang="en-GB" dirty="0">
                <a:latin typeface="Calibri" panose="020F0502020204030204" pitchFamily="34" charset="0"/>
                <a:cs typeface="Calibri" panose="020F0502020204030204" pitchFamily="34" charset="0"/>
              </a:rPr>
              <a:t>Asking a Muslim lady the name of the head dress she is wearing.</a:t>
            </a:r>
          </a:p>
        </p:txBody>
      </p:sp>
      <p:sp>
        <p:nvSpPr>
          <p:cNvPr id="5" name="Title 1">
            <a:extLst>
              <a:ext uri="{FF2B5EF4-FFF2-40B4-BE49-F238E27FC236}">
                <a16:creationId xmlns:a16="http://schemas.microsoft.com/office/drawing/2014/main" id="{D8E83C95-AB17-416E-BED3-17310AE53E4B}"/>
              </a:ext>
            </a:extLst>
          </p:cNvPr>
          <p:cNvSpPr>
            <a:spLocks noGrp="1"/>
          </p:cNvSpPr>
          <p:nvPr>
            <p:ph type="title"/>
          </p:nvPr>
        </p:nvSpPr>
        <p:spPr>
          <a:xfrm>
            <a:off x="685800" y="304800"/>
            <a:ext cx="7772400" cy="1143000"/>
          </a:xfrm>
        </p:spPr>
        <p:txBody>
          <a:bodyPr/>
          <a:lstStyle/>
          <a:p>
            <a:pPr algn="l"/>
            <a:r>
              <a:rPr lang="en-GB" b="1" dirty="0">
                <a:latin typeface="Calibri" panose="020F0502020204030204" pitchFamily="34" charset="0"/>
                <a:cs typeface="Calibri" panose="020F0502020204030204" pitchFamily="34" charset="0"/>
              </a:rPr>
              <a:t>Acceptable or </a:t>
            </a:r>
            <a:r>
              <a:rPr lang="en-GB" b="1" u="sng" dirty="0">
                <a:latin typeface="Calibri" panose="020F0502020204030204" pitchFamily="34" charset="0"/>
                <a:cs typeface="Calibri" panose="020F0502020204030204" pitchFamily="34" charset="0"/>
              </a:rPr>
              <a:t>not</a:t>
            </a:r>
            <a:r>
              <a:rPr lang="en-GB" b="1" dirty="0">
                <a:latin typeface="Calibri" panose="020F0502020204030204" pitchFamily="34" charset="0"/>
                <a:cs typeface="Calibri" panose="020F0502020204030204" pitchFamily="34" charset="0"/>
              </a:rPr>
              <a:t> acceptable? </a:t>
            </a:r>
            <a:endParaRPr lang="en-GB" dirty="0"/>
          </a:p>
        </p:txBody>
      </p:sp>
    </p:spTree>
    <p:extLst>
      <p:ext uri="{BB962C8B-B14F-4D97-AF65-F5344CB8AC3E}">
        <p14:creationId xmlns:p14="http://schemas.microsoft.com/office/powerpoint/2010/main" val="3223657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2424F35-FD4C-4215-B94A-0AA38EDB4A36}"/>
              </a:ext>
            </a:extLst>
          </p:cNvPr>
          <p:cNvSpPr>
            <a:spLocks noGrp="1"/>
          </p:cNvSpPr>
          <p:nvPr>
            <p:ph idx="1"/>
          </p:nvPr>
        </p:nvSpPr>
        <p:spPr>
          <a:xfrm>
            <a:off x="685800" y="1981200"/>
            <a:ext cx="7772400" cy="2971800"/>
          </a:xfrm>
        </p:spPr>
        <p:txBody>
          <a:bodyPr/>
          <a:lstStyle/>
          <a:p>
            <a:pPr marL="0" indent="0">
              <a:buNone/>
            </a:pPr>
            <a:r>
              <a:rPr lang="en-GB" dirty="0">
                <a:latin typeface="Calibri" panose="020F0502020204030204" pitchFamily="34" charset="0"/>
                <a:cs typeface="Calibri" panose="020F0502020204030204" pitchFamily="34" charset="0"/>
              </a:rPr>
              <a:t>Making a joke to your gay male colleague that you assume he is not in a hurry to settle down.</a:t>
            </a:r>
          </a:p>
          <a:p>
            <a:endParaRPr lang="en-GB" dirty="0"/>
          </a:p>
        </p:txBody>
      </p:sp>
      <p:sp>
        <p:nvSpPr>
          <p:cNvPr id="5" name="Title 1">
            <a:extLst>
              <a:ext uri="{FF2B5EF4-FFF2-40B4-BE49-F238E27FC236}">
                <a16:creationId xmlns:a16="http://schemas.microsoft.com/office/drawing/2014/main" id="{ED6156F1-4845-4A1D-82DE-10873C7996B1}"/>
              </a:ext>
            </a:extLst>
          </p:cNvPr>
          <p:cNvSpPr>
            <a:spLocks noGrp="1"/>
          </p:cNvSpPr>
          <p:nvPr>
            <p:ph type="title"/>
          </p:nvPr>
        </p:nvSpPr>
        <p:spPr>
          <a:xfrm>
            <a:off x="685800" y="304800"/>
            <a:ext cx="7772400" cy="1143000"/>
          </a:xfrm>
        </p:spPr>
        <p:txBody>
          <a:bodyPr/>
          <a:lstStyle/>
          <a:p>
            <a:pPr algn="l"/>
            <a:r>
              <a:rPr lang="en-GB" b="1" dirty="0">
                <a:latin typeface="Calibri" panose="020F0502020204030204" pitchFamily="34" charset="0"/>
                <a:cs typeface="Calibri" panose="020F0502020204030204" pitchFamily="34" charset="0"/>
              </a:rPr>
              <a:t>Acceptable or </a:t>
            </a:r>
            <a:r>
              <a:rPr lang="en-GB" b="1" u="sng" dirty="0">
                <a:latin typeface="Calibri" panose="020F0502020204030204" pitchFamily="34" charset="0"/>
                <a:cs typeface="Calibri" panose="020F0502020204030204" pitchFamily="34" charset="0"/>
              </a:rPr>
              <a:t>not</a:t>
            </a:r>
            <a:r>
              <a:rPr lang="en-GB" b="1" dirty="0">
                <a:latin typeface="Calibri" panose="020F0502020204030204" pitchFamily="34" charset="0"/>
                <a:cs typeface="Calibri" panose="020F0502020204030204" pitchFamily="34" charset="0"/>
              </a:rPr>
              <a:t> acceptable? </a:t>
            </a:r>
            <a:endParaRPr lang="en-GB" dirty="0"/>
          </a:p>
        </p:txBody>
      </p:sp>
    </p:spTree>
    <p:extLst>
      <p:ext uri="{BB962C8B-B14F-4D97-AF65-F5344CB8AC3E}">
        <p14:creationId xmlns:p14="http://schemas.microsoft.com/office/powerpoint/2010/main" val="3806639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CC2E3-8C64-4B61-A1DB-A3DA609B69E9}"/>
              </a:ext>
            </a:extLst>
          </p:cNvPr>
          <p:cNvSpPr>
            <a:spLocks noGrp="1"/>
          </p:cNvSpPr>
          <p:nvPr>
            <p:ph type="title"/>
          </p:nvPr>
        </p:nvSpPr>
        <p:spPr>
          <a:xfrm>
            <a:off x="609600" y="0"/>
            <a:ext cx="7772400" cy="1143000"/>
          </a:xfrm>
        </p:spPr>
        <p:txBody>
          <a:bodyPr/>
          <a:lstStyle/>
          <a:p>
            <a:pPr algn="l"/>
            <a:r>
              <a:rPr lang="en-GB" dirty="0">
                <a:latin typeface="Calibri" panose="020F0502020204030204" pitchFamily="34" charset="0"/>
                <a:cs typeface="Calibri" panose="020F0502020204030204" pitchFamily="34" charset="0"/>
              </a:rPr>
              <a:t>Exercise – </a:t>
            </a:r>
            <a:r>
              <a:rPr lang="en-GB" b="1" dirty="0">
                <a:latin typeface="Calibri" panose="020F0502020204030204" pitchFamily="34" charset="0"/>
                <a:cs typeface="Calibri" panose="020F0502020204030204" pitchFamily="34" charset="0"/>
              </a:rPr>
              <a:t>I am BUT I’m not</a:t>
            </a:r>
          </a:p>
        </p:txBody>
      </p:sp>
      <p:sp>
        <p:nvSpPr>
          <p:cNvPr id="3" name="Content Placeholder 2">
            <a:extLst>
              <a:ext uri="{FF2B5EF4-FFF2-40B4-BE49-F238E27FC236}">
                <a16:creationId xmlns:a16="http://schemas.microsoft.com/office/drawing/2014/main" id="{FD3F9EC5-5587-4FD5-BBBC-AD886801E528}"/>
              </a:ext>
            </a:extLst>
          </p:cNvPr>
          <p:cNvSpPr>
            <a:spLocks noGrp="1"/>
          </p:cNvSpPr>
          <p:nvPr>
            <p:ph idx="1"/>
          </p:nvPr>
        </p:nvSpPr>
        <p:spPr>
          <a:xfrm>
            <a:off x="609600" y="1219200"/>
            <a:ext cx="8077200" cy="4419600"/>
          </a:xfrm>
        </p:spPr>
        <p:txBody>
          <a:bodyPr/>
          <a:lstStyle/>
          <a:p>
            <a:pPr marL="0" indent="0">
              <a:buNone/>
            </a:pPr>
            <a:r>
              <a:rPr lang="en-GB" sz="2000" dirty="0">
                <a:latin typeface="Calibri" panose="020F0502020204030204" pitchFamily="34" charset="0"/>
                <a:cs typeface="Calibri" panose="020F0502020204030204" pitchFamily="34" charset="0"/>
              </a:rPr>
              <a:t>Fold a piece of paper in half to create two separate columns.</a:t>
            </a:r>
          </a:p>
          <a:p>
            <a:pPr marL="0" indent="0">
              <a:buNone/>
            </a:pPr>
            <a:endParaRPr lang="en-GB" sz="2000" dirty="0">
              <a:latin typeface="Calibri" panose="020F0502020204030204" pitchFamily="34" charset="0"/>
              <a:cs typeface="Calibri" panose="020F0502020204030204" pitchFamily="34" charset="0"/>
            </a:endParaRPr>
          </a:p>
          <a:p>
            <a:pPr marL="457200" indent="-457200">
              <a:buFont typeface="+mj-lt"/>
              <a:buAutoNum type="arabicPeriod"/>
            </a:pPr>
            <a:r>
              <a:rPr lang="en-GB" sz="2000" dirty="0">
                <a:latin typeface="Calibri" panose="020F0502020204030204" pitchFamily="34" charset="0"/>
                <a:cs typeface="Calibri" panose="020F0502020204030204" pitchFamily="34" charset="0"/>
              </a:rPr>
              <a:t>In the first column, write “I Am”.</a:t>
            </a:r>
          </a:p>
          <a:p>
            <a:pPr marL="457200" indent="-457200">
              <a:buFont typeface="+mj-lt"/>
              <a:buAutoNum type="arabicPeriod"/>
            </a:pPr>
            <a:r>
              <a:rPr lang="en-GB" sz="2000" dirty="0">
                <a:latin typeface="Calibri" panose="020F0502020204030204" pitchFamily="34" charset="0"/>
                <a:cs typeface="Calibri" panose="020F0502020204030204" pitchFamily="34" charset="0"/>
              </a:rPr>
              <a:t>In the second column, write “I Am Not”.</a:t>
            </a:r>
          </a:p>
          <a:p>
            <a:pPr marL="457200" indent="-457200">
              <a:buFont typeface="+mj-lt"/>
              <a:buAutoNum type="arabicPeriod"/>
            </a:pPr>
            <a:r>
              <a:rPr lang="en-GB" sz="2000" dirty="0">
                <a:latin typeface="Calibri" panose="020F0502020204030204" pitchFamily="34" charset="0"/>
                <a:cs typeface="Calibri" panose="020F0502020204030204" pitchFamily="34" charset="0"/>
              </a:rPr>
              <a:t>In between these two columns, write the word “But”.</a:t>
            </a:r>
          </a:p>
          <a:p>
            <a:pPr marL="457200" indent="-457200">
              <a:buFont typeface="+mj-lt"/>
              <a:buAutoNum type="arabicPeriod"/>
            </a:pPr>
            <a:r>
              <a:rPr lang="en-GB" sz="2000" dirty="0">
                <a:latin typeface="Calibri" panose="020F0502020204030204" pitchFamily="34" charset="0"/>
                <a:cs typeface="Calibri" panose="020F0502020204030204" pitchFamily="34" charset="0"/>
              </a:rPr>
              <a:t>The final phrase will read “I am _____, but I am not _____.”</a:t>
            </a:r>
          </a:p>
          <a:p>
            <a:endParaRPr lang="en-GB" sz="2000" dirty="0">
              <a:latin typeface="Calibri" panose="020F0502020204030204" pitchFamily="34" charset="0"/>
              <a:cs typeface="Calibri" panose="020F0502020204030204" pitchFamily="34" charset="0"/>
            </a:endParaRPr>
          </a:p>
          <a:p>
            <a:r>
              <a:rPr lang="en-GB" sz="2000" dirty="0">
                <a:latin typeface="Calibri" panose="020F0502020204030204" pitchFamily="34" charset="0"/>
                <a:cs typeface="Calibri" panose="020F0502020204030204" pitchFamily="34" charset="0"/>
              </a:rPr>
              <a:t>Fill in the first blank with some kind of common identifier, such as your race, religion, sex etc. and the second with a common stereotype about that  identifier which is not true (this can be a positive or negative stereotype).</a:t>
            </a:r>
          </a:p>
          <a:p>
            <a:r>
              <a:rPr lang="en-GB" sz="2000" dirty="0">
                <a:latin typeface="Calibri" panose="020F0502020204030204" pitchFamily="34" charset="0"/>
                <a:cs typeface="Calibri" panose="020F0502020204030204" pitchFamily="34" charset="0"/>
              </a:rPr>
              <a:t>E.g. “I am Asian, but I am not good at maths.”</a:t>
            </a:r>
          </a:p>
        </p:txBody>
      </p:sp>
    </p:spTree>
    <p:extLst>
      <p:ext uri="{BB962C8B-B14F-4D97-AF65-F5344CB8AC3E}">
        <p14:creationId xmlns:p14="http://schemas.microsoft.com/office/powerpoint/2010/main" val="28001552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EFBAE-A9F1-474A-98FC-054ABB4CA8A6}"/>
              </a:ext>
            </a:extLst>
          </p:cNvPr>
          <p:cNvSpPr>
            <a:spLocks noGrp="1"/>
          </p:cNvSpPr>
          <p:nvPr>
            <p:ph type="title"/>
          </p:nvPr>
        </p:nvSpPr>
        <p:spPr>
          <a:xfrm>
            <a:off x="685800" y="152400"/>
            <a:ext cx="7772400" cy="1143000"/>
          </a:xfrm>
        </p:spPr>
        <p:txBody>
          <a:bodyPr/>
          <a:lstStyle/>
          <a:p>
            <a:pPr algn="l"/>
            <a:r>
              <a:rPr lang="en-GB" b="1" dirty="0">
                <a:latin typeface="Calibri" panose="020F0502020204030204" pitchFamily="34" charset="0"/>
                <a:cs typeface="Calibri" panose="020F0502020204030204" pitchFamily="34" charset="0"/>
              </a:rPr>
              <a:t>Unconscious Bias</a:t>
            </a:r>
            <a:endParaRPr lang="en-GB" dirty="0"/>
          </a:p>
        </p:txBody>
      </p:sp>
      <p:sp>
        <p:nvSpPr>
          <p:cNvPr id="3" name="Content Placeholder 2">
            <a:extLst>
              <a:ext uri="{FF2B5EF4-FFF2-40B4-BE49-F238E27FC236}">
                <a16:creationId xmlns:a16="http://schemas.microsoft.com/office/drawing/2014/main" id="{73460194-E334-4C18-B819-20A423BE6DE7}"/>
              </a:ext>
            </a:extLst>
          </p:cNvPr>
          <p:cNvSpPr>
            <a:spLocks noGrp="1"/>
          </p:cNvSpPr>
          <p:nvPr>
            <p:ph idx="1"/>
          </p:nvPr>
        </p:nvSpPr>
        <p:spPr>
          <a:xfrm>
            <a:off x="762000" y="1676400"/>
            <a:ext cx="7772400" cy="4114800"/>
          </a:xfrm>
        </p:spPr>
        <p:txBody>
          <a:bodyPr/>
          <a:lstStyle/>
          <a:p>
            <a:pPr marL="0" indent="0">
              <a:buNone/>
            </a:pPr>
            <a:r>
              <a:rPr lang="en-GB" dirty="0">
                <a:latin typeface="Calibri" panose="020F0502020204030204" pitchFamily="34" charset="0"/>
                <a:cs typeface="Calibri" panose="020F0502020204030204" pitchFamily="34" charset="0"/>
              </a:rPr>
              <a:t>Breakout Room Exercise - 10 minutes</a:t>
            </a:r>
          </a:p>
          <a:p>
            <a:pPr marL="0" indent="0">
              <a:buNone/>
            </a:pP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What is unconscious bias?</a:t>
            </a:r>
          </a:p>
          <a:p>
            <a:r>
              <a:rPr lang="en-GB" dirty="0">
                <a:latin typeface="Calibri" panose="020F0502020204030204" pitchFamily="34" charset="0"/>
                <a:cs typeface="Calibri" panose="020F0502020204030204" pitchFamily="34" charset="0"/>
              </a:rPr>
              <a:t>Where does it show up?</a:t>
            </a:r>
          </a:p>
          <a:p>
            <a:r>
              <a:rPr lang="en-GB" dirty="0">
                <a:latin typeface="Calibri" panose="020F0502020204030204" pitchFamily="34" charset="0"/>
                <a:cs typeface="Calibri" panose="020F0502020204030204" pitchFamily="34" charset="0"/>
              </a:rPr>
              <a:t>What influences unconscious bias? </a:t>
            </a:r>
          </a:p>
        </p:txBody>
      </p:sp>
    </p:spTree>
    <p:extLst>
      <p:ext uri="{BB962C8B-B14F-4D97-AF65-F5344CB8AC3E}">
        <p14:creationId xmlns:p14="http://schemas.microsoft.com/office/powerpoint/2010/main" val="586512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How we make decisions and how Unconscious Bias affects judgement in the workplace video">
            <a:hlinkClick r:id="" action="ppaction://media"/>
            <a:extLst>
              <a:ext uri="{FF2B5EF4-FFF2-40B4-BE49-F238E27FC236}">
                <a16:creationId xmlns:a16="http://schemas.microsoft.com/office/drawing/2014/main" id="{F42DCB48-F25B-43FE-AE1E-E5D51AA9C8F2}"/>
              </a:ext>
            </a:extLst>
          </p:cNvPr>
          <p:cNvPicPr>
            <a:picLocks noRot="1" noChangeAspect="1"/>
          </p:cNvPicPr>
          <p:nvPr>
            <a:videoFile r:link="rId1"/>
          </p:nvPr>
        </p:nvPicPr>
        <p:blipFill>
          <a:blip r:embed="rId4"/>
          <a:stretch>
            <a:fillRect/>
          </a:stretch>
        </p:blipFill>
        <p:spPr>
          <a:xfrm>
            <a:off x="685800" y="228600"/>
            <a:ext cx="7772400" cy="5317958"/>
          </a:xfrm>
          <a:prstGeom prst="rect">
            <a:avLst/>
          </a:prstGeom>
        </p:spPr>
      </p:pic>
    </p:spTree>
    <p:extLst>
      <p:ext uri="{BB962C8B-B14F-4D97-AF65-F5344CB8AC3E}">
        <p14:creationId xmlns:p14="http://schemas.microsoft.com/office/powerpoint/2010/main" val="3773967082"/>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hat is Unconscious Bias? | iHASCO">
            <a:hlinkClick r:id="" action="ppaction://media"/>
            <a:extLst>
              <a:ext uri="{FF2B5EF4-FFF2-40B4-BE49-F238E27FC236}">
                <a16:creationId xmlns:a16="http://schemas.microsoft.com/office/drawing/2014/main" id="{E38CE404-ECFD-423A-9109-0735E867258B}"/>
              </a:ext>
            </a:extLst>
          </p:cNvPr>
          <p:cNvPicPr>
            <a:picLocks noRot="1" noChangeAspect="1"/>
          </p:cNvPicPr>
          <p:nvPr>
            <a:videoFile r:link="rId1"/>
          </p:nvPr>
        </p:nvPicPr>
        <p:blipFill>
          <a:blip r:embed="rId3"/>
          <a:stretch>
            <a:fillRect/>
          </a:stretch>
        </p:blipFill>
        <p:spPr>
          <a:xfrm>
            <a:off x="762000" y="304800"/>
            <a:ext cx="7315200" cy="5159829"/>
          </a:xfrm>
          <a:prstGeom prst="rect">
            <a:avLst/>
          </a:prstGeom>
        </p:spPr>
      </p:pic>
    </p:spTree>
    <p:extLst>
      <p:ext uri="{BB962C8B-B14F-4D97-AF65-F5344CB8AC3E}">
        <p14:creationId xmlns:p14="http://schemas.microsoft.com/office/powerpoint/2010/main" val="1677591945"/>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1FD7E-86C4-4BB9-A6EC-579718E77B1D}"/>
              </a:ext>
            </a:extLst>
          </p:cNvPr>
          <p:cNvSpPr>
            <a:spLocks noGrp="1"/>
          </p:cNvSpPr>
          <p:nvPr>
            <p:ph type="title"/>
          </p:nvPr>
        </p:nvSpPr>
        <p:spPr>
          <a:xfrm>
            <a:off x="685800" y="457200"/>
            <a:ext cx="7772400" cy="1143000"/>
          </a:xfrm>
        </p:spPr>
        <p:txBody>
          <a:bodyPr/>
          <a:lstStyle/>
          <a:p>
            <a:pPr algn="l"/>
            <a:r>
              <a:rPr lang="en-GB" b="1" dirty="0">
                <a:latin typeface="Calibri" panose="020F0502020204030204" pitchFamily="34" charset="0"/>
                <a:cs typeface="Calibri" panose="020F0502020204030204" pitchFamily="34" charset="0"/>
              </a:rPr>
              <a:t>Unconscious Bias </a:t>
            </a:r>
          </a:p>
        </p:txBody>
      </p:sp>
      <p:sp>
        <p:nvSpPr>
          <p:cNvPr id="3" name="Content Placeholder 2">
            <a:extLst>
              <a:ext uri="{FF2B5EF4-FFF2-40B4-BE49-F238E27FC236}">
                <a16:creationId xmlns:a16="http://schemas.microsoft.com/office/drawing/2014/main" id="{748AE6F7-D606-49D8-824D-E490D3832EF4}"/>
              </a:ext>
            </a:extLst>
          </p:cNvPr>
          <p:cNvSpPr>
            <a:spLocks noGrp="1"/>
          </p:cNvSpPr>
          <p:nvPr>
            <p:ph idx="1"/>
          </p:nvPr>
        </p:nvSpPr>
        <p:spPr/>
        <p:txBody>
          <a:bodyPr/>
          <a:lstStyle/>
          <a:p>
            <a:pPr marL="0" indent="0">
              <a:buNone/>
            </a:pPr>
            <a:r>
              <a:rPr lang="en-GB" dirty="0">
                <a:hlinkClick r:id="rId2"/>
              </a:rPr>
              <a:t>https://www.youtube.com/watch?v=dlwkvB0Diz4</a:t>
            </a:r>
            <a:endParaRPr lang="en-GB" dirty="0"/>
          </a:p>
          <a:p>
            <a:pPr marL="0" indent="0">
              <a:buNone/>
            </a:pPr>
            <a:endParaRPr lang="en-GB" dirty="0"/>
          </a:p>
          <a:p>
            <a:pPr marL="0" indent="0">
              <a:buNone/>
            </a:pPr>
            <a:r>
              <a:rPr lang="en-GB" dirty="0">
                <a:hlinkClick r:id="rId3"/>
              </a:rPr>
              <a:t>https://www.youtube.com/watch?v=Q5vhUPRygWk</a:t>
            </a:r>
            <a:r>
              <a:rPr lang="en-GB" dirty="0"/>
              <a:t> </a:t>
            </a:r>
          </a:p>
          <a:p>
            <a:pPr marL="0" indent="0">
              <a:buNone/>
            </a:pPr>
            <a:r>
              <a:rPr lang="en-GB" dirty="0"/>
              <a:t> </a:t>
            </a:r>
          </a:p>
          <a:p>
            <a:endParaRPr lang="en-GB" dirty="0"/>
          </a:p>
        </p:txBody>
      </p:sp>
    </p:spTree>
    <p:extLst>
      <p:ext uri="{BB962C8B-B14F-4D97-AF65-F5344CB8AC3E}">
        <p14:creationId xmlns:p14="http://schemas.microsoft.com/office/powerpoint/2010/main" val="12531280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29B6-EF71-47B4-BEC4-F72751601B9B}"/>
              </a:ext>
            </a:extLst>
          </p:cNvPr>
          <p:cNvSpPr>
            <a:spLocks noGrp="1"/>
          </p:cNvSpPr>
          <p:nvPr>
            <p:ph type="title"/>
          </p:nvPr>
        </p:nvSpPr>
        <p:spPr>
          <a:xfrm>
            <a:off x="685800" y="190500"/>
            <a:ext cx="7772400" cy="1143000"/>
          </a:xfrm>
        </p:spPr>
        <p:txBody>
          <a:bodyPr/>
          <a:lstStyle/>
          <a:p>
            <a:pPr algn="l"/>
            <a:r>
              <a:rPr lang="en-GB" b="1" dirty="0">
                <a:latin typeface="Calibri" panose="020F0502020204030204" pitchFamily="34" charset="0"/>
                <a:cs typeface="Calibri" panose="020F0502020204030204" pitchFamily="34" charset="0"/>
              </a:rPr>
              <a:t>Unconscious Bias</a:t>
            </a:r>
            <a:endParaRPr lang="en-GB" dirty="0"/>
          </a:p>
        </p:txBody>
      </p:sp>
      <p:sp>
        <p:nvSpPr>
          <p:cNvPr id="3" name="Content Placeholder 2">
            <a:extLst>
              <a:ext uri="{FF2B5EF4-FFF2-40B4-BE49-F238E27FC236}">
                <a16:creationId xmlns:a16="http://schemas.microsoft.com/office/drawing/2014/main" id="{3124AC6B-C61A-4B1B-AB1C-2FC5A63093FD}"/>
              </a:ext>
            </a:extLst>
          </p:cNvPr>
          <p:cNvSpPr>
            <a:spLocks noGrp="1"/>
          </p:cNvSpPr>
          <p:nvPr>
            <p:ph idx="1"/>
          </p:nvPr>
        </p:nvSpPr>
        <p:spPr>
          <a:xfrm>
            <a:off x="685800" y="1524000"/>
            <a:ext cx="7772400" cy="4572000"/>
          </a:xfrm>
        </p:spPr>
        <p:txBody>
          <a:bodyPr/>
          <a:lstStyle/>
          <a:p>
            <a:r>
              <a:rPr lang="en-GB" sz="2000" dirty="0">
                <a:latin typeface="Calibri" panose="020F0502020204030204" pitchFamily="34" charset="0"/>
                <a:cs typeface="Calibri" panose="020F0502020204030204" pitchFamily="34" charset="0"/>
              </a:rPr>
              <a:t>Bias that we are unaware of</a:t>
            </a:r>
          </a:p>
          <a:p>
            <a:r>
              <a:rPr lang="en-GB" sz="2000" dirty="0">
                <a:latin typeface="Calibri" panose="020F0502020204030204" pitchFamily="34" charset="0"/>
                <a:cs typeface="Calibri" panose="020F0502020204030204" pitchFamily="34" charset="0"/>
              </a:rPr>
              <a:t>Is outside of our control</a:t>
            </a:r>
          </a:p>
          <a:p>
            <a:r>
              <a:rPr lang="en-GB" sz="2000" dirty="0">
                <a:latin typeface="Calibri" panose="020F0502020204030204" pitchFamily="34" charset="0"/>
                <a:cs typeface="Calibri" panose="020F0502020204030204" pitchFamily="34" charset="0"/>
              </a:rPr>
              <a:t>Happens automatically</a:t>
            </a:r>
          </a:p>
          <a:p>
            <a:r>
              <a:rPr lang="en-GB" sz="2000" dirty="0">
                <a:latin typeface="Calibri" panose="020F0502020204030204" pitchFamily="34" charset="0"/>
                <a:cs typeface="Calibri" panose="020F0502020204030204" pitchFamily="34" charset="0"/>
              </a:rPr>
              <a:t>Triggered by our brain making quick judgements and assessments of people &amp; situations</a:t>
            </a:r>
          </a:p>
          <a:p>
            <a:r>
              <a:rPr lang="en-GB" sz="2000" dirty="0">
                <a:latin typeface="Calibri" panose="020F0502020204030204" pitchFamily="34" charset="0"/>
                <a:cs typeface="Calibri" panose="020F0502020204030204" pitchFamily="34" charset="0"/>
              </a:rPr>
              <a:t>It sifts through visual, verbal and behavioural cues</a:t>
            </a:r>
          </a:p>
          <a:p>
            <a:r>
              <a:rPr lang="en-GB" sz="2000" dirty="0">
                <a:latin typeface="Calibri" panose="020F0502020204030204" pitchFamily="34" charset="0"/>
                <a:cs typeface="Calibri" panose="020F0502020204030204" pitchFamily="34" charset="0"/>
              </a:rPr>
              <a:t>It helps us to quickly determine whether someone is friendly or hostile</a:t>
            </a:r>
          </a:p>
          <a:p>
            <a:r>
              <a:rPr lang="en-GB" sz="2000" dirty="0">
                <a:latin typeface="Calibri" panose="020F0502020204030204" pitchFamily="34" charset="0"/>
                <a:cs typeface="Calibri" panose="020F0502020204030204" pitchFamily="34" charset="0"/>
              </a:rPr>
              <a:t>It does all this outside of our awareness</a:t>
            </a:r>
          </a:p>
          <a:p>
            <a:r>
              <a:rPr lang="en-GB" sz="2000" dirty="0">
                <a:latin typeface="Calibri" panose="020F0502020204030204" pitchFamily="34" charset="0"/>
                <a:cs typeface="Calibri" panose="020F0502020204030204" pitchFamily="34" charset="0"/>
              </a:rPr>
              <a:t>Our ‘unconscious mind’ processes 200,000 times more information than our conscious frontal lobes</a:t>
            </a:r>
          </a:p>
          <a:p>
            <a:endParaRPr lang="en-GB" dirty="0"/>
          </a:p>
        </p:txBody>
      </p:sp>
    </p:spTree>
    <p:extLst>
      <p:ext uri="{BB962C8B-B14F-4D97-AF65-F5344CB8AC3E}">
        <p14:creationId xmlns:p14="http://schemas.microsoft.com/office/powerpoint/2010/main" val="33708679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29B6-EF71-47B4-BEC4-F72751601B9B}"/>
              </a:ext>
            </a:extLst>
          </p:cNvPr>
          <p:cNvSpPr>
            <a:spLocks noGrp="1"/>
          </p:cNvSpPr>
          <p:nvPr>
            <p:ph type="title"/>
          </p:nvPr>
        </p:nvSpPr>
        <p:spPr>
          <a:xfrm>
            <a:off x="381000" y="381000"/>
            <a:ext cx="8077200" cy="1371600"/>
          </a:xfrm>
        </p:spPr>
        <p:txBody>
          <a:bodyPr/>
          <a:lstStyle/>
          <a:p>
            <a:pPr algn="l"/>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Unconscious Bias</a:t>
            </a:r>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 </a:t>
            </a:r>
            <a:br>
              <a:rPr lang="en-GB" dirty="0"/>
            </a:br>
            <a:endParaRPr lang="en-GB" dirty="0"/>
          </a:p>
        </p:txBody>
      </p:sp>
      <p:pic>
        <p:nvPicPr>
          <p:cNvPr id="5" name="Content Placeholder 4">
            <a:extLst>
              <a:ext uri="{FF2B5EF4-FFF2-40B4-BE49-F238E27FC236}">
                <a16:creationId xmlns:a16="http://schemas.microsoft.com/office/drawing/2014/main" id="{630A1442-CB9F-40E1-9F74-6BE96B0694F1}"/>
              </a:ext>
            </a:extLst>
          </p:cNvPr>
          <p:cNvPicPr>
            <a:picLocks noGrp="1" noChangeAspect="1"/>
          </p:cNvPicPr>
          <p:nvPr>
            <p:ph idx="1"/>
          </p:nvPr>
        </p:nvPicPr>
        <p:blipFill>
          <a:blip r:embed="rId2"/>
          <a:stretch>
            <a:fillRect/>
          </a:stretch>
        </p:blipFill>
        <p:spPr>
          <a:xfrm>
            <a:off x="381000" y="1600200"/>
            <a:ext cx="8077200" cy="4097507"/>
          </a:xfrm>
        </p:spPr>
      </p:pic>
    </p:spTree>
    <p:extLst>
      <p:ext uri="{BB962C8B-B14F-4D97-AF65-F5344CB8AC3E}">
        <p14:creationId xmlns:p14="http://schemas.microsoft.com/office/powerpoint/2010/main" val="33196626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29B6-EF71-47B4-BEC4-F72751601B9B}"/>
              </a:ext>
            </a:extLst>
          </p:cNvPr>
          <p:cNvSpPr>
            <a:spLocks noGrp="1"/>
          </p:cNvSpPr>
          <p:nvPr>
            <p:ph type="title"/>
          </p:nvPr>
        </p:nvSpPr>
        <p:spPr>
          <a:xfrm>
            <a:off x="691116" y="152400"/>
            <a:ext cx="7772400" cy="990600"/>
          </a:xfrm>
        </p:spPr>
        <p:txBody>
          <a:bodyPr wrap="square" anchor="ctr">
            <a:normAutofit fontScale="90000"/>
          </a:bodyPr>
          <a:lstStyle/>
          <a:p>
            <a:pPr algn="l">
              <a:lnSpc>
                <a:spcPct val="90000"/>
              </a:lnSpc>
            </a:pPr>
            <a:br>
              <a:rPr lang="en-GB" sz="2400" b="1" dirty="0"/>
            </a:br>
            <a:r>
              <a:rPr lang="en-GB" sz="4900" b="1" dirty="0">
                <a:latin typeface="Calibri" panose="020F0502020204030204" pitchFamily="34" charset="0"/>
                <a:cs typeface="Calibri" panose="020F0502020204030204" pitchFamily="34" charset="0"/>
              </a:rPr>
              <a:t>Unconscious Bias</a:t>
            </a:r>
            <a:br>
              <a:rPr lang="en-GB" dirty="0">
                <a:latin typeface="Calibri" panose="020F0502020204030204" pitchFamily="34" charset="0"/>
                <a:cs typeface="Calibri" panose="020F0502020204030204" pitchFamily="34" charset="0"/>
              </a:rPr>
            </a:br>
            <a:endParaRPr lang="en-GB"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124AC6B-C61A-4B1B-AB1C-2FC5A63093FD}"/>
              </a:ext>
            </a:extLst>
          </p:cNvPr>
          <p:cNvSpPr>
            <a:spLocks noGrp="1"/>
          </p:cNvSpPr>
          <p:nvPr>
            <p:ph sz="half" idx="1"/>
          </p:nvPr>
        </p:nvSpPr>
        <p:spPr>
          <a:xfrm>
            <a:off x="685800" y="1066800"/>
            <a:ext cx="3810000" cy="5029200"/>
          </a:xfrm>
        </p:spPr>
        <p:txBody>
          <a:bodyPr wrap="square" anchor="t">
            <a:noAutofit/>
          </a:bodyPr>
          <a:lstStyle/>
          <a:p>
            <a:pPr>
              <a:lnSpc>
                <a:spcPct val="90000"/>
              </a:lnSpc>
            </a:pPr>
            <a:r>
              <a:rPr lang="en-GB" dirty="0">
                <a:latin typeface="Calibri" panose="020F0502020204030204" pitchFamily="34" charset="0"/>
                <a:cs typeface="Calibri" panose="020F0502020204030204" pitchFamily="34" charset="0"/>
              </a:rPr>
              <a:t>Media exposure</a:t>
            </a:r>
          </a:p>
          <a:p>
            <a:pPr>
              <a:lnSpc>
                <a:spcPct val="90000"/>
              </a:lnSpc>
            </a:pPr>
            <a:r>
              <a:rPr lang="en-GB" dirty="0">
                <a:latin typeface="Calibri" panose="020F0502020204030204" pitchFamily="34" charset="0"/>
                <a:cs typeface="Calibri" panose="020F0502020204030204" pitchFamily="34" charset="0"/>
              </a:rPr>
              <a:t>Family</a:t>
            </a:r>
          </a:p>
          <a:p>
            <a:pPr>
              <a:lnSpc>
                <a:spcPct val="90000"/>
              </a:lnSpc>
            </a:pPr>
            <a:r>
              <a:rPr lang="en-GB" dirty="0">
                <a:latin typeface="Calibri" panose="020F0502020204030204" pitchFamily="34" charset="0"/>
                <a:cs typeface="Calibri" panose="020F0502020204030204" pitchFamily="34" charset="0"/>
              </a:rPr>
              <a:t>School</a:t>
            </a:r>
          </a:p>
          <a:p>
            <a:pPr>
              <a:lnSpc>
                <a:spcPct val="90000"/>
              </a:lnSpc>
            </a:pPr>
            <a:r>
              <a:rPr lang="en-GB" dirty="0">
                <a:latin typeface="Calibri" panose="020F0502020204030204" pitchFamily="34" charset="0"/>
                <a:cs typeface="Calibri" panose="020F0502020204030204" pitchFamily="34" charset="0"/>
              </a:rPr>
              <a:t>Friends</a:t>
            </a:r>
          </a:p>
          <a:p>
            <a:pPr>
              <a:lnSpc>
                <a:spcPct val="90000"/>
              </a:lnSpc>
            </a:pPr>
            <a:r>
              <a:rPr lang="en-GB" dirty="0">
                <a:latin typeface="Calibri" panose="020F0502020204030204" pitchFamily="34" charset="0"/>
                <a:cs typeface="Calibri" panose="020F0502020204030204" pitchFamily="34" charset="0"/>
              </a:rPr>
              <a:t>Experiences</a:t>
            </a:r>
          </a:p>
          <a:p>
            <a:pPr>
              <a:lnSpc>
                <a:spcPct val="90000"/>
              </a:lnSpc>
            </a:pPr>
            <a:r>
              <a:rPr lang="en-GB" dirty="0">
                <a:latin typeface="Calibri" panose="020F0502020204030204" pitchFamily="34" charset="0"/>
                <a:cs typeface="Calibri" panose="020F0502020204030204" pitchFamily="34" charset="0"/>
              </a:rPr>
              <a:t>Work culture</a:t>
            </a:r>
          </a:p>
          <a:p>
            <a:pPr>
              <a:lnSpc>
                <a:spcPct val="90000"/>
              </a:lnSpc>
            </a:pPr>
            <a:r>
              <a:rPr lang="en-GB" dirty="0">
                <a:latin typeface="Calibri" panose="020F0502020204030204" pitchFamily="34" charset="0"/>
                <a:cs typeface="Calibri" panose="020F0502020204030204" pitchFamily="34" charset="0"/>
              </a:rPr>
              <a:t>Background</a:t>
            </a:r>
          </a:p>
          <a:p>
            <a:pPr>
              <a:lnSpc>
                <a:spcPct val="90000"/>
              </a:lnSpc>
            </a:pPr>
            <a:r>
              <a:rPr lang="en-GB" dirty="0">
                <a:latin typeface="Calibri" panose="020F0502020204030204" pitchFamily="34" charset="0"/>
                <a:cs typeface="Calibri" panose="020F0502020204030204" pitchFamily="34" charset="0"/>
              </a:rPr>
              <a:t>Culture</a:t>
            </a:r>
          </a:p>
          <a:p>
            <a:pPr>
              <a:lnSpc>
                <a:spcPct val="90000"/>
              </a:lnSpc>
            </a:pPr>
            <a:r>
              <a:rPr lang="en-GB" dirty="0">
                <a:latin typeface="Calibri" panose="020F0502020204030204" pitchFamily="34" charset="0"/>
                <a:cs typeface="Calibri" panose="020F0502020204030204" pitchFamily="34" charset="0"/>
              </a:rPr>
              <a:t>Personal experiences</a:t>
            </a:r>
          </a:p>
          <a:p>
            <a:pPr>
              <a:lnSpc>
                <a:spcPct val="90000"/>
              </a:lnSpc>
            </a:pPr>
            <a:r>
              <a:rPr lang="en-GB" dirty="0">
                <a:latin typeface="Calibri" panose="020F0502020204030204" pitchFamily="34" charset="0"/>
                <a:cs typeface="Calibri" panose="020F0502020204030204" pitchFamily="34" charset="0"/>
              </a:rPr>
              <a:t>Beliefs</a:t>
            </a:r>
          </a:p>
        </p:txBody>
      </p:sp>
      <p:pic>
        <p:nvPicPr>
          <p:cNvPr id="2050" name="Picture 2" descr="Four Reasons Companies Can't Afford to Ignore Unconscious Bias in the  Workplace">
            <a:extLst>
              <a:ext uri="{FF2B5EF4-FFF2-40B4-BE49-F238E27FC236}">
                <a16:creationId xmlns:a16="http://schemas.microsoft.com/office/drawing/2014/main" id="{E3C152DE-67F5-48CA-B94B-69F21845A1C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05400" y="1148316"/>
            <a:ext cx="3659981" cy="4419600"/>
          </a:xfrm>
          <a:prstGeom prst="rect">
            <a:avLst/>
          </a:prstGeom>
          <a:solidFill>
            <a:srgbClr val="FFFFFF"/>
          </a:solidFill>
        </p:spPr>
      </p:pic>
    </p:spTree>
    <p:extLst>
      <p:ext uri="{BB962C8B-B14F-4D97-AF65-F5344CB8AC3E}">
        <p14:creationId xmlns:p14="http://schemas.microsoft.com/office/powerpoint/2010/main" val="2261566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C739D3B-CEBE-4370-B110-508D8AD9C9E4}"/>
              </a:ext>
            </a:extLst>
          </p:cNvPr>
          <p:cNvGrpSpPr/>
          <p:nvPr/>
        </p:nvGrpSpPr>
        <p:grpSpPr>
          <a:xfrm>
            <a:off x="685800" y="609600"/>
            <a:ext cx="7620000" cy="4343400"/>
            <a:chOff x="533400" y="1219200"/>
            <a:chExt cx="6172200" cy="4343400"/>
          </a:xfrm>
        </p:grpSpPr>
        <p:pic>
          <p:nvPicPr>
            <p:cNvPr id="7" name="Picture 6">
              <a:extLst>
                <a:ext uri="{FF2B5EF4-FFF2-40B4-BE49-F238E27FC236}">
                  <a16:creationId xmlns:a16="http://schemas.microsoft.com/office/drawing/2014/main" id="{7F74346B-85FF-4E58-8AFA-097AAA91864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8334" t="11249" r="25832" b="18751"/>
            <a:stretch/>
          </p:blipFill>
          <p:spPr>
            <a:xfrm>
              <a:off x="685800" y="1295400"/>
              <a:ext cx="6019800" cy="4267200"/>
            </a:xfrm>
            <a:prstGeom prst="rect">
              <a:avLst/>
            </a:prstGeom>
          </p:spPr>
        </p:pic>
        <p:sp>
          <p:nvSpPr>
            <p:cNvPr id="8" name="Rectangle 7">
              <a:extLst>
                <a:ext uri="{FF2B5EF4-FFF2-40B4-BE49-F238E27FC236}">
                  <a16:creationId xmlns:a16="http://schemas.microsoft.com/office/drawing/2014/main" id="{F4785B5C-8DD1-47B7-9CF6-1DD950A57C93}"/>
                </a:ext>
              </a:extLst>
            </p:cNvPr>
            <p:cNvSpPr/>
            <p:nvPr/>
          </p:nvSpPr>
          <p:spPr bwMode="auto">
            <a:xfrm>
              <a:off x="533400" y="1219200"/>
              <a:ext cx="3048000" cy="14478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New Roman" pitchFamily="18" charset="0"/>
              </a:endParaRPr>
            </a:p>
          </p:txBody>
        </p:sp>
      </p:grpSp>
      <p:sp>
        <p:nvSpPr>
          <p:cNvPr id="2" name="Title 1"/>
          <p:cNvSpPr>
            <a:spLocks noGrp="1"/>
          </p:cNvSpPr>
          <p:nvPr>
            <p:ph type="title"/>
          </p:nvPr>
        </p:nvSpPr>
        <p:spPr>
          <a:xfrm>
            <a:off x="703674" y="609600"/>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l" eaLnBrk="0" hangingPunct="0"/>
            <a:r>
              <a:rPr lang="en-GB" b="1" dirty="0">
                <a:latin typeface="Calibri" panose="020F0502020204030204" pitchFamily="34" charset="0"/>
                <a:cs typeface="Calibri" panose="020F0502020204030204" pitchFamily="34" charset="0"/>
              </a:rPr>
              <a:t>Online Etiquette</a:t>
            </a:r>
            <a:endParaRPr lang="en-GB" b="1" dirty="0">
              <a:solidFill>
                <a:srgbClr val="009600"/>
              </a:solidFill>
              <a:latin typeface="Calibri" panose="020F0502020204030204" pitchFamily="34" charset="0"/>
            </a:endParaRPr>
          </a:p>
        </p:txBody>
      </p:sp>
    </p:spTree>
    <p:extLst>
      <p:ext uri="{BB962C8B-B14F-4D97-AF65-F5344CB8AC3E}">
        <p14:creationId xmlns:p14="http://schemas.microsoft.com/office/powerpoint/2010/main" val="2463587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29B6-EF71-47B4-BEC4-F72751601B9B}"/>
              </a:ext>
            </a:extLst>
          </p:cNvPr>
          <p:cNvSpPr>
            <a:spLocks noGrp="1"/>
          </p:cNvSpPr>
          <p:nvPr>
            <p:ph type="title"/>
          </p:nvPr>
        </p:nvSpPr>
        <p:spPr>
          <a:xfrm>
            <a:off x="331381" y="-381000"/>
            <a:ext cx="7772400" cy="1524000"/>
          </a:xfrm>
        </p:spPr>
        <p:txBody>
          <a:bodyPr/>
          <a:lstStyle/>
          <a:p>
            <a:pPr algn="l"/>
            <a:r>
              <a:rPr lang="en-GB" b="1" dirty="0">
                <a:latin typeface="Calibri" panose="020F0502020204030204" pitchFamily="34" charset="0"/>
                <a:cs typeface="Calibri" panose="020F0502020204030204" pitchFamily="34" charset="0"/>
              </a:rPr>
              <a:t>Types of Unconscious Bias</a:t>
            </a:r>
            <a:endParaRPr lang="en-GB" dirty="0"/>
          </a:p>
        </p:txBody>
      </p:sp>
      <p:sp>
        <p:nvSpPr>
          <p:cNvPr id="3" name="Content Placeholder 2">
            <a:extLst>
              <a:ext uri="{FF2B5EF4-FFF2-40B4-BE49-F238E27FC236}">
                <a16:creationId xmlns:a16="http://schemas.microsoft.com/office/drawing/2014/main" id="{3124AC6B-C61A-4B1B-AB1C-2FC5A63093FD}"/>
              </a:ext>
            </a:extLst>
          </p:cNvPr>
          <p:cNvSpPr>
            <a:spLocks noGrp="1"/>
          </p:cNvSpPr>
          <p:nvPr>
            <p:ph idx="1"/>
          </p:nvPr>
        </p:nvSpPr>
        <p:spPr>
          <a:xfrm>
            <a:off x="304800" y="914400"/>
            <a:ext cx="8686800" cy="5181600"/>
          </a:xfrm>
        </p:spPr>
        <p:txBody>
          <a:bodyPr/>
          <a:lstStyle/>
          <a:p>
            <a:pPr marL="0" indent="0">
              <a:buNone/>
            </a:pPr>
            <a:r>
              <a:rPr lang="en-GB" sz="1800" b="1" dirty="0">
                <a:latin typeface="Calibri" panose="020F0502020204030204" pitchFamily="34" charset="0"/>
                <a:cs typeface="Calibri" panose="020F0502020204030204" pitchFamily="34" charset="0"/>
              </a:rPr>
              <a:t>Affinity Bias</a:t>
            </a:r>
          </a:p>
          <a:p>
            <a:pPr marL="0" indent="0">
              <a:buNone/>
            </a:pPr>
            <a:r>
              <a:rPr lang="en-GB" sz="1800" dirty="0">
                <a:latin typeface="Calibri" panose="020F0502020204030204" pitchFamily="34" charset="0"/>
                <a:cs typeface="Calibri" panose="020F0502020204030204" pitchFamily="34" charset="0"/>
              </a:rPr>
              <a:t>This refers to when we unconsciously prefer people with whom we share similar qualities. It occurs because our brain sees them as familiar and relatable, and we all want to be around people that we can relate to.</a:t>
            </a:r>
          </a:p>
          <a:p>
            <a:pPr marL="0" indent="0">
              <a:buNone/>
            </a:pPr>
            <a:r>
              <a:rPr lang="en-GB" sz="1800" b="1" dirty="0">
                <a:latin typeface="Calibri" panose="020F0502020204030204" pitchFamily="34" charset="0"/>
                <a:cs typeface="Calibri" panose="020F0502020204030204" pitchFamily="34" charset="0"/>
              </a:rPr>
              <a:t>Attribution Bias</a:t>
            </a:r>
          </a:p>
          <a:p>
            <a:pPr marL="0" indent="0">
              <a:buNone/>
            </a:pPr>
            <a:r>
              <a:rPr lang="en-GB" sz="1800" dirty="0">
                <a:latin typeface="Calibri" panose="020F0502020204030204" pitchFamily="34" charset="0"/>
                <a:cs typeface="Calibri" panose="020F0502020204030204" pitchFamily="34" charset="0"/>
              </a:rPr>
              <a:t>This generally applies to how we assess other people; i.e. how we perceive our actions and those of others. We usually attribute our own accomplishments to our skill and personality, and our failures to external factors.</a:t>
            </a:r>
          </a:p>
          <a:p>
            <a:pPr marL="0" indent="0">
              <a:buNone/>
            </a:pPr>
            <a:r>
              <a:rPr lang="en-GB" sz="1800" b="1" dirty="0">
                <a:latin typeface="Calibri" panose="020F0502020204030204" pitchFamily="34" charset="0"/>
                <a:cs typeface="Calibri" panose="020F0502020204030204" pitchFamily="34" charset="0"/>
              </a:rPr>
              <a:t>Beauty Bias</a:t>
            </a:r>
          </a:p>
          <a:p>
            <a:pPr marL="0" indent="0">
              <a:buNone/>
            </a:pPr>
            <a:r>
              <a:rPr lang="en-GB" sz="1800" dirty="0">
                <a:latin typeface="Calibri" panose="020F0502020204030204" pitchFamily="34" charset="0"/>
                <a:cs typeface="Calibri" panose="020F0502020204030204" pitchFamily="34" charset="0"/>
              </a:rPr>
              <a:t>With this bias, we tend to think that the most attractive individual will be the most successful. We all notice the appearance of others because appearances are important, particularly in a workplace setting, as they reflect on professionalism and self-awareness.</a:t>
            </a:r>
          </a:p>
          <a:p>
            <a:pPr marL="0" indent="0">
              <a:buNone/>
            </a:pPr>
            <a:r>
              <a:rPr lang="en-GB" sz="1800" b="1" dirty="0">
                <a:latin typeface="Calibri" panose="020F0502020204030204" pitchFamily="34" charset="0"/>
                <a:cs typeface="Calibri" panose="020F0502020204030204" pitchFamily="34" charset="0"/>
              </a:rPr>
              <a:t>Confirmation Bias</a:t>
            </a:r>
          </a:p>
          <a:p>
            <a:pPr marL="0" indent="0">
              <a:buNone/>
            </a:pPr>
            <a:r>
              <a:rPr lang="en-GB" sz="1800" dirty="0">
                <a:latin typeface="Calibri" panose="020F0502020204030204" pitchFamily="34" charset="0"/>
                <a:cs typeface="Calibri" panose="020F0502020204030204" pitchFamily="34" charset="0"/>
              </a:rPr>
              <a:t>This refers to how we search for evidence that backs up our own opinions, rather than looking at the whole picture. This can lead to selective observation, meaning we overlook other information and instead focus on things that fit our viewpoint</a:t>
            </a:r>
            <a:r>
              <a:rPr lang="en-GB" sz="2000" dirty="0">
                <a:latin typeface="Calibri" panose="020F0502020204030204" pitchFamily="34" charset="0"/>
                <a:cs typeface="Calibri" panose="020F0502020204030204" pitchFamily="34" charset="0"/>
              </a:rPr>
              <a:t>.</a:t>
            </a:r>
          </a:p>
          <a:p>
            <a:endParaRPr lang="en-GB" dirty="0"/>
          </a:p>
        </p:txBody>
      </p:sp>
    </p:spTree>
    <p:extLst>
      <p:ext uri="{BB962C8B-B14F-4D97-AF65-F5344CB8AC3E}">
        <p14:creationId xmlns:p14="http://schemas.microsoft.com/office/powerpoint/2010/main" val="2239443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29B6-EF71-47B4-BEC4-F72751601B9B}"/>
              </a:ext>
            </a:extLst>
          </p:cNvPr>
          <p:cNvSpPr>
            <a:spLocks noGrp="1"/>
          </p:cNvSpPr>
          <p:nvPr>
            <p:ph type="title"/>
          </p:nvPr>
        </p:nvSpPr>
        <p:spPr>
          <a:xfrm>
            <a:off x="294167" y="-381000"/>
            <a:ext cx="7772400" cy="1524000"/>
          </a:xfrm>
        </p:spPr>
        <p:txBody>
          <a:bodyPr/>
          <a:lstStyle/>
          <a:p>
            <a:pPr algn="l"/>
            <a:r>
              <a:rPr lang="en-GB" b="1" dirty="0">
                <a:latin typeface="Calibri" panose="020F0502020204030204" pitchFamily="34" charset="0"/>
                <a:cs typeface="Calibri" panose="020F0502020204030204" pitchFamily="34" charset="0"/>
              </a:rPr>
              <a:t>Types of Unconscious bias</a:t>
            </a:r>
            <a:endParaRPr lang="en-GB" dirty="0"/>
          </a:p>
        </p:txBody>
      </p:sp>
      <p:sp>
        <p:nvSpPr>
          <p:cNvPr id="3" name="Content Placeholder 2">
            <a:extLst>
              <a:ext uri="{FF2B5EF4-FFF2-40B4-BE49-F238E27FC236}">
                <a16:creationId xmlns:a16="http://schemas.microsoft.com/office/drawing/2014/main" id="{3124AC6B-C61A-4B1B-AB1C-2FC5A63093FD}"/>
              </a:ext>
            </a:extLst>
          </p:cNvPr>
          <p:cNvSpPr>
            <a:spLocks noGrp="1"/>
          </p:cNvSpPr>
          <p:nvPr>
            <p:ph idx="1"/>
          </p:nvPr>
        </p:nvSpPr>
        <p:spPr>
          <a:xfrm>
            <a:off x="304800" y="914400"/>
            <a:ext cx="8686800" cy="5181600"/>
          </a:xfrm>
        </p:spPr>
        <p:txBody>
          <a:bodyPr/>
          <a:lstStyle/>
          <a:p>
            <a:pPr marL="0" indent="0">
              <a:buNone/>
            </a:pPr>
            <a:r>
              <a:rPr lang="en-GB" sz="2000" b="1" dirty="0">
                <a:latin typeface="Calibri" panose="020F0502020204030204" pitchFamily="34" charset="0"/>
                <a:cs typeface="Calibri" panose="020F0502020204030204" pitchFamily="34" charset="0"/>
              </a:rPr>
              <a:t>Gender Bias</a:t>
            </a:r>
          </a:p>
          <a:p>
            <a:pPr marL="0" indent="0">
              <a:buNone/>
            </a:pPr>
            <a:r>
              <a:rPr lang="en-GB" sz="2000" dirty="0">
                <a:latin typeface="Calibri" panose="020F0502020204030204" pitchFamily="34" charset="0"/>
                <a:cs typeface="Calibri" panose="020F0502020204030204" pitchFamily="34" charset="0"/>
              </a:rPr>
              <a:t>This is simply a preference for  one gender over the other and often stems from deep-seated beliefs about gender roles and stereotypes. This can cause us to unconsciously lean towards an individual based on their gender and the qualities we associate with it.</a:t>
            </a:r>
          </a:p>
          <a:p>
            <a:pPr marL="0" indent="0">
              <a:buNone/>
            </a:pPr>
            <a:r>
              <a:rPr lang="en-GB" sz="2000" b="1" dirty="0">
                <a:latin typeface="Calibri" panose="020F0502020204030204" pitchFamily="34" charset="0"/>
                <a:cs typeface="Calibri" panose="020F0502020204030204" pitchFamily="34" charset="0"/>
              </a:rPr>
              <a:t>Halo effect</a:t>
            </a:r>
          </a:p>
          <a:p>
            <a:pPr marL="0" indent="0">
              <a:buNone/>
            </a:pPr>
            <a:r>
              <a:rPr lang="en-GB" sz="2000" dirty="0">
                <a:latin typeface="Calibri" panose="020F0502020204030204" pitchFamily="34" charset="0"/>
                <a:cs typeface="Calibri" panose="020F0502020204030204" pitchFamily="34" charset="0"/>
              </a:rPr>
              <a:t>This occurs when we focus on one particularly impressive feature about a person. Thereafter, we view everything about the person in a positive “halo” light, which makes us think that they are “more” perfect than they really are.</a:t>
            </a:r>
          </a:p>
          <a:p>
            <a:pPr marL="0" indent="0">
              <a:buNone/>
            </a:pPr>
            <a:r>
              <a:rPr lang="en-GB" sz="2000" b="1" dirty="0">
                <a:latin typeface="Calibri" panose="020F0502020204030204" pitchFamily="34" charset="0"/>
                <a:cs typeface="Calibri" panose="020F0502020204030204" pitchFamily="34" charset="0"/>
              </a:rPr>
              <a:t>Horns effect</a:t>
            </a:r>
          </a:p>
          <a:p>
            <a:pPr marL="0" indent="0">
              <a:buNone/>
            </a:pPr>
            <a:r>
              <a:rPr lang="en-GB" sz="2000" dirty="0">
                <a:latin typeface="Calibri" panose="020F0502020204030204" pitchFamily="34" charset="0"/>
                <a:cs typeface="Calibri" panose="020F0502020204030204" pitchFamily="34" charset="0"/>
              </a:rPr>
              <a:t>This is the opposite of the halo effect: we focus on one particularly negative feature about an individual, which clouds our view of their other qualities. It is important to remember that one mistake or flaw does not represent the person as a whole.</a:t>
            </a:r>
          </a:p>
          <a:p>
            <a:endParaRPr lang="en-GB" dirty="0"/>
          </a:p>
        </p:txBody>
      </p:sp>
    </p:spTree>
    <p:extLst>
      <p:ext uri="{BB962C8B-B14F-4D97-AF65-F5344CB8AC3E}">
        <p14:creationId xmlns:p14="http://schemas.microsoft.com/office/powerpoint/2010/main" val="38582340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F3B27-5160-4B9C-AE0A-722F24642B6C}"/>
              </a:ext>
            </a:extLst>
          </p:cNvPr>
          <p:cNvSpPr>
            <a:spLocks noGrp="1"/>
          </p:cNvSpPr>
          <p:nvPr>
            <p:ph type="title"/>
          </p:nvPr>
        </p:nvSpPr>
        <p:spPr>
          <a:xfrm>
            <a:off x="381000" y="190500"/>
            <a:ext cx="8763000" cy="1143000"/>
          </a:xfrm>
        </p:spPr>
        <p:txBody>
          <a:bodyPr/>
          <a:lstStyle/>
          <a:p>
            <a:pPr algn="l"/>
            <a:br>
              <a:rPr lang="en-GB" b="1" dirty="0">
                <a:latin typeface="Calibri" panose="020F0502020204030204" pitchFamily="34" charset="0"/>
                <a:cs typeface="Calibri" panose="020F0502020204030204" pitchFamily="34" charset="0"/>
              </a:rPr>
            </a:br>
            <a:r>
              <a:rPr lang="en-GB" b="1" dirty="0">
                <a:latin typeface="Calibri" panose="020F0502020204030204" pitchFamily="34" charset="0"/>
                <a:cs typeface="Calibri" panose="020F0502020204030204" pitchFamily="34" charset="0"/>
              </a:rPr>
              <a:t>How to overcome unconscious bias</a:t>
            </a:r>
            <a:br>
              <a:rPr lang="en-GB" dirty="0"/>
            </a:br>
            <a:endParaRPr lang="en-GB" dirty="0"/>
          </a:p>
        </p:txBody>
      </p:sp>
      <p:sp>
        <p:nvSpPr>
          <p:cNvPr id="3" name="Content Placeholder 2">
            <a:extLst>
              <a:ext uri="{FF2B5EF4-FFF2-40B4-BE49-F238E27FC236}">
                <a16:creationId xmlns:a16="http://schemas.microsoft.com/office/drawing/2014/main" id="{169450B1-F1A9-445D-B442-4C467F570E71}"/>
              </a:ext>
            </a:extLst>
          </p:cNvPr>
          <p:cNvSpPr>
            <a:spLocks noGrp="1"/>
          </p:cNvSpPr>
          <p:nvPr>
            <p:ph idx="1"/>
          </p:nvPr>
        </p:nvSpPr>
        <p:spPr>
          <a:xfrm>
            <a:off x="685800" y="1600200"/>
            <a:ext cx="7772400" cy="4495800"/>
          </a:xfrm>
        </p:spPr>
        <p:txBody>
          <a:bodyPr/>
          <a:lstStyle/>
          <a:p>
            <a:r>
              <a:rPr lang="en-GB" sz="2800" dirty="0">
                <a:latin typeface="Calibri" panose="020F0502020204030204" pitchFamily="34" charset="0"/>
                <a:cs typeface="Calibri" panose="020F0502020204030204" pitchFamily="34" charset="0"/>
              </a:rPr>
              <a:t>Recognise we all have bias</a:t>
            </a:r>
          </a:p>
          <a:p>
            <a:r>
              <a:rPr lang="en-GB" sz="2800" dirty="0">
                <a:latin typeface="Calibri" panose="020F0502020204030204" pitchFamily="34" charset="0"/>
                <a:cs typeface="Calibri" panose="020F0502020204030204" pitchFamily="34" charset="0"/>
              </a:rPr>
              <a:t>Stop and think! Learn to mistrust your first impressions</a:t>
            </a:r>
          </a:p>
          <a:p>
            <a:r>
              <a:rPr lang="en-GB" sz="2800" dirty="0">
                <a:latin typeface="Calibri" panose="020F0502020204030204" pitchFamily="34" charset="0"/>
                <a:cs typeface="Calibri" panose="020F0502020204030204" pitchFamily="34" charset="0"/>
              </a:rPr>
              <a:t>Don’t ignore difference – be curious</a:t>
            </a:r>
          </a:p>
          <a:p>
            <a:r>
              <a:rPr lang="en-GB" sz="2800" dirty="0">
                <a:latin typeface="Calibri" panose="020F0502020204030204" pitchFamily="34" charset="0"/>
                <a:cs typeface="Calibri" panose="020F0502020204030204" pitchFamily="34" charset="0"/>
              </a:rPr>
              <a:t>Challenge negative assumptions and stereotypes</a:t>
            </a:r>
          </a:p>
          <a:p>
            <a:r>
              <a:rPr lang="en-GB" sz="2800" dirty="0">
                <a:latin typeface="Calibri" panose="020F0502020204030204" pitchFamily="34" charset="0"/>
                <a:cs typeface="Calibri" panose="020F0502020204030204" pitchFamily="34" charset="0"/>
              </a:rPr>
              <a:t>Don’t consciously try to suppress bias</a:t>
            </a:r>
          </a:p>
          <a:p>
            <a:r>
              <a:rPr lang="en-GB" sz="2800" dirty="0">
                <a:latin typeface="Calibri" panose="020F0502020204030204" pitchFamily="34" charset="0"/>
                <a:cs typeface="Calibri" panose="020F0502020204030204" pitchFamily="34" charset="0"/>
              </a:rPr>
              <a:t>Don’t be too hard on yourself – the emotional impact makes bias more likely</a:t>
            </a:r>
          </a:p>
          <a:p>
            <a:endParaRPr lang="en-GB" dirty="0"/>
          </a:p>
        </p:txBody>
      </p:sp>
    </p:spTree>
    <p:extLst>
      <p:ext uri="{BB962C8B-B14F-4D97-AF65-F5344CB8AC3E}">
        <p14:creationId xmlns:p14="http://schemas.microsoft.com/office/powerpoint/2010/main" val="263829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911959E-F82C-412C-B4FA-3D2E03440DFC}"/>
              </a:ext>
            </a:extLst>
          </p:cNvPr>
          <p:cNvSpPr>
            <a:spLocks noGrp="1"/>
          </p:cNvSpPr>
          <p:nvPr>
            <p:ph type="title"/>
          </p:nvPr>
        </p:nvSpPr>
        <p:spPr>
          <a:xfrm>
            <a:off x="745067" y="333651"/>
            <a:ext cx="7772400" cy="1143000"/>
          </a:xfr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25" tIns="45713" rIns="91425" bIns="45713" numCol="1" anchor="ctr" anchorCtr="0" compatLnSpc="1">
            <a:prstTxWarp prst="textNoShape">
              <a:avLst/>
            </a:prstTxWarp>
          </a:bodyPr>
          <a:lstStyle/>
          <a:p>
            <a:pPr algn="l" eaLnBrk="0" hangingPunct="0"/>
            <a:r>
              <a:rPr lang="en-GB" b="1" dirty="0">
                <a:solidFill>
                  <a:srgbClr val="009600"/>
                </a:solidFill>
                <a:latin typeface="Calibri" panose="020F0502020204030204" pitchFamily="34" charset="0"/>
                <a:cs typeface="Calibri" panose="020F0502020204030204" pitchFamily="34" charset="0"/>
              </a:rPr>
              <a:t>Comfort Break</a:t>
            </a:r>
            <a:endParaRPr lang="en-GB" dirty="0">
              <a:solidFill>
                <a:srgbClr val="009600"/>
              </a:solidFill>
              <a:latin typeface="Calibri" panose="020F0502020204030204" pitchFamily="34" charset="0"/>
              <a:cs typeface="Calibri" panose="020F0502020204030204" pitchFamily="34" charset="0"/>
            </a:endParaRPr>
          </a:p>
        </p:txBody>
      </p:sp>
      <p:pic>
        <p:nvPicPr>
          <p:cNvPr id="5" name="Online Media 3" title="10 Minute Countdown Timer with Inspirational, EDM, Positive Music! Upbeat Background Music for Kids!">
            <a:hlinkClick r:id="" action="ppaction://media"/>
            <a:extLst>
              <a:ext uri="{FF2B5EF4-FFF2-40B4-BE49-F238E27FC236}">
                <a16:creationId xmlns:a16="http://schemas.microsoft.com/office/drawing/2014/main" id="{06BE4915-9AFC-4935-AAE0-93724833DFBB}"/>
              </a:ext>
            </a:extLst>
          </p:cNvPr>
          <p:cNvPicPr>
            <a:picLocks noRot="1" noChangeAspect="1"/>
          </p:cNvPicPr>
          <p:nvPr>
            <a:videoFile r:link="rId1"/>
          </p:nvPr>
        </p:nvPicPr>
        <p:blipFill>
          <a:blip r:embed="rId3"/>
          <a:stretch>
            <a:fillRect/>
          </a:stretch>
        </p:blipFill>
        <p:spPr>
          <a:xfrm>
            <a:off x="838200" y="1600200"/>
            <a:ext cx="4942080" cy="2792275"/>
          </a:xfrm>
          <a:prstGeom prst="rect">
            <a:avLst/>
          </a:prstGeom>
        </p:spPr>
      </p:pic>
    </p:spTree>
    <p:extLst>
      <p:ext uri="{BB962C8B-B14F-4D97-AF65-F5344CB8AC3E}">
        <p14:creationId xmlns:p14="http://schemas.microsoft.com/office/powerpoint/2010/main" val="2431237102"/>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8DC03-9B56-4BB8-B280-DE98128C47D1}"/>
              </a:ext>
            </a:extLst>
          </p:cNvPr>
          <p:cNvSpPr>
            <a:spLocks noGrp="1"/>
          </p:cNvSpPr>
          <p:nvPr>
            <p:ph type="title"/>
          </p:nvPr>
        </p:nvSpPr>
        <p:spPr/>
        <p:txBody>
          <a:bodyPr/>
          <a:lstStyle/>
          <a:p>
            <a:br>
              <a:rPr lang="en-GB" dirty="0"/>
            </a:br>
            <a:endParaRPr lang="en-GB" dirty="0"/>
          </a:p>
        </p:txBody>
      </p:sp>
      <p:pic>
        <p:nvPicPr>
          <p:cNvPr id="4" name="Content Placeholder 3">
            <a:extLst>
              <a:ext uri="{FF2B5EF4-FFF2-40B4-BE49-F238E27FC236}">
                <a16:creationId xmlns:a16="http://schemas.microsoft.com/office/drawing/2014/main" id="{DFF7090C-41C3-4ADA-A854-0777DA9A117F}"/>
              </a:ext>
            </a:extLst>
          </p:cNvPr>
          <p:cNvPicPr>
            <a:picLocks noGrp="1" noChangeAspect="1"/>
          </p:cNvPicPr>
          <p:nvPr>
            <p:ph sz="half" idx="1"/>
          </p:nvPr>
        </p:nvPicPr>
        <p:blipFill>
          <a:blip r:embed="rId3"/>
          <a:stretch>
            <a:fillRect/>
          </a:stretch>
        </p:blipFill>
        <p:spPr>
          <a:xfrm>
            <a:off x="304800" y="878541"/>
            <a:ext cx="4114800" cy="480993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ontent Placeholder 4">
            <a:extLst>
              <a:ext uri="{FF2B5EF4-FFF2-40B4-BE49-F238E27FC236}">
                <a16:creationId xmlns:a16="http://schemas.microsoft.com/office/drawing/2014/main" id="{827D5E2E-73C4-4DCC-91D4-7FCEA7CDCD1C}"/>
              </a:ext>
            </a:extLst>
          </p:cNvPr>
          <p:cNvSpPr>
            <a:spLocks noGrp="1"/>
          </p:cNvSpPr>
          <p:nvPr>
            <p:ph sz="half" idx="2"/>
          </p:nvPr>
        </p:nvSpPr>
        <p:spPr>
          <a:xfrm>
            <a:off x="4572000" y="304800"/>
            <a:ext cx="4369979" cy="5181600"/>
          </a:xfrm>
        </p:spPr>
        <p:txBody>
          <a:bodyPr/>
          <a:lstStyle/>
          <a:p>
            <a:pPr marL="0" indent="0">
              <a:buNone/>
            </a:pPr>
            <a:r>
              <a:rPr lang="en-GB" sz="3200" b="1" dirty="0">
                <a:solidFill>
                  <a:srgbClr val="00B050"/>
                </a:solidFill>
                <a:latin typeface="Calibri" panose="020F0502020204030204" pitchFamily="34" charset="0"/>
                <a:cs typeface="Calibri" panose="020F0502020204030204" pitchFamily="34" charset="0"/>
              </a:rPr>
              <a:t>Breakout Room Discussion  – 10 minutes </a:t>
            </a:r>
          </a:p>
          <a:p>
            <a:pPr marL="0" indent="0">
              <a:buNone/>
            </a:pPr>
            <a:br>
              <a:rPr lang="en-GB" dirty="0"/>
            </a:br>
            <a:r>
              <a:rPr lang="en-GB" dirty="0">
                <a:latin typeface="Calibri" panose="020F0502020204030204" pitchFamily="34" charset="0"/>
                <a:cs typeface="Calibri" panose="020F0502020204030204" pitchFamily="34" charset="0"/>
              </a:rPr>
              <a:t>Nominate someone to feedback </a:t>
            </a:r>
          </a:p>
          <a:p>
            <a:pPr marL="0" indent="0">
              <a:buNone/>
            </a:pPr>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How did we get here?</a:t>
            </a:r>
          </a:p>
          <a:p>
            <a:r>
              <a:rPr lang="en-GB" dirty="0">
                <a:latin typeface="Calibri" panose="020F0502020204030204" pitchFamily="34" charset="0"/>
                <a:cs typeface="Calibri" panose="020F0502020204030204" pitchFamily="34" charset="0"/>
              </a:rPr>
              <a:t>How did you feel about the murder of George Floyd?</a:t>
            </a:r>
            <a:br>
              <a:rPr lang="en-GB" dirty="0"/>
            </a:br>
            <a:br>
              <a:rPr lang="en-GB" dirty="0"/>
            </a:br>
            <a:endParaRPr lang="en-GB" dirty="0"/>
          </a:p>
        </p:txBody>
      </p:sp>
    </p:spTree>
    <p:extLst>
      <p:ext uri="{BB962C8B-B14F-4D97-AF65-F5344CB8AC3E}">
        <p14:creationId xmlns:p14="http://schemas.microsoft.com/office/powerpoint/2010/main" val="862883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F8CD-9D94-4C4D-ACAF-8809EE78C707}"/>
              </a:ext>
            </a:extLst>
          </p:cNvPr>
          <p:cNvSpPr>
            <a:spLocks noGrp="1"/>
          </p:cNvSpPr>
          <p:nvPr>
            <p:ph type="title"/>
          </p:nvPr>
        </p:nvSpPr>
        <p:spPr>
          <a:xfrm>
            <a:off x="609600" y="304800"/>
            <a:ext cx="7772400" cy="1143000"/>
          </a:xfrm>
        </p:spPr>
        <p:txBody>
          <a:bodyPr/>
          <a:lstStyle/>
          <a:p>
            <a:pPr algn="l"/>
            <a:r>
              <a:rPr lang="en-GB" b="1" dirty="0">
                <a:latin typeface="Calibri" panose="020F0502020204030204" pitchFamily="34" charset="0"/>
                <a:cs typeface="Calibri" panose="020F0502020204030204" pitchFamily="34" charset="0"/>
              </a:rPr>
              <a:t>Have you heard of these?</a:t>
            </a:r>
            <a:endParaRPr lang="en-GB" dirty="0"/>
          </a:p>
        </p:txBody>
      </p:sp>
      <p:sp>
        <p:nvSpPr>
          <p:cNvPr id="3" name="Content Placeholder 2">
            <a:extLst>
              <a:ext uri="{FF2B5EF4-FFF2-40B4-BE49-F238E27FC236}">
                <a16:creationId xmlns:a16="http://schemas.microsoft.com/office/drawing/2014/main" id="{811B87E0-6609-4064-8CF0-6FBDE3AADA7C}"/>
              </a:ext>
            </a:extLst>
          </p:cNvPr>
          <p:cNvSpPr>
            <a:spLocks noGrp="1"/>
          </p:cNvSpPr>
          <p:nvPr>
            <p:ph idx="1"/>
          </p:nvPr>
        </p:nvSpPr>
        <p:spPr/>
        <p:txBody>
          <a:bodyPr/>
          <a:lstStyle/>
          <a:p>
            <a:r>
              <a:rPr lang="en-GB" dirty="0">
                <a:latin typeface="Calibri" panose="020F0502020204030204" pitchFamily="34" charset="0"/>
                <a:cs typeface="Calibri" panose="020F0502020204030204" pitchFamily="34" charset="0"/>
              </a:rPr>
              <a:t>White Privilege?</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White fragility? </a:t>
            </a:r>
          </a:p>
          <a:p>
            <a:endParaRPr lang="en-GB" dirty="0">
              <a:latin typeface="Calibri" panose="020F0502020204030204" pitchFamily="34" charset="0"/>
              <a:cs typeface="Calibri" panose="020F0502020204030204" pitchFamily="34" charset="0"/>
            </a:endParaRPr>
          </a:p>
          <a:p>
            <a:r>
              <a:rPr lang="en-GB" dirty="0">
                <a:latin typeface="Calibri" panose="020F0502020204030204" pitchFamily="34" charset="0"/>
                <a:cs typeface="Calibri" panose="020F0502020204030204" pitchFamily="34" charset="0"/>
              </a:rPr>
              <a:t>Code switching?</a:t>
            </a:r>
          </a:p>
          <a:p>
            <a:endParaRPr lang="en-GB" dirty="0"/>
          </a:p>
        </p:txBody>
      </p:sp>
    </p:spTree>
    <p:extLst>
      <p:ext uri="{BB962C8B-B14F-4D97-AF65-F5344CB8AC3E}">
        <p14:creationId xmlns:p14="http://schemas.microsoft.com/office/powerpoint/2010/main" val="42842263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C6CD-D49B-4F81-8D75-9F55DA9531C3}"/>
              </a:ext>
            </a:extLst>
          </p:cNvPr>
          <p:cNvSpPr>
            <a:spLocks noGrp="1"/>
          </p:cNvSpPr>
          <p:nvPr>
            <p:ph type="title"/>
          </p:nvPr>
        </p:nvSpPr>
        <p:spPr>
          <a:xfrm>
            <a:off x="190500" y="76200"/>
            <a:ext cx="8763000" cy="1143000"/>
          </a:xfrm>
        </p:spPr>
        <p:txBody>
          <a:bodyPr/>
          <a:lstStyle/>
          <a:p>
            <a:pPr algn="l"/>
            <a:r>
              <a:rPr lang="en-GB" b="1" dirty="0">
                <a:latin typeface="Calibri" panose="020F0502020204030204" pitchFamily="34" charset="0"/>
                <a:cs typeface="Calibri" panose="020F0502020204030204" pitchFamily="34" charset="0"/>
              </a:rPr>
              <a:t>Micro Aggressions – What are they? </a:t>
            </a:r>
          </a:p>
        </p:txBody>
      </p:sp>
      <p:pic>
        <p:nvPicPr>
          <p:cNvPr id="4" name="Content Placeholder 3">
            <a:extLst>
              <a:ext uri="{FF2B5EF4-FFF2-40B4-BE49-F238E27FC236}">
                <a16:creationId xmlns:a16="http://schemas.microsoft.com/office/drawing/2014/main" id="{DAD357EA-4AC2-42D0-BAED-B924BE9E6E6D}"/>
              </a:ext>
            </a:extLst>
          </p:cNvPr>
          <p:cNvPicPr>
            <a:picLocks noGrp="1" noChangeAspect="1"/>
          </p:cNvPicPr>
          <p:nvPr>
            <p:ph idx="1"/>
          </p:nvPr>
        </p:nvPicPr>
        <p:blipFill>
          <a:blip r:embed="rId3"/>
          <a:stretch>
            <a:fillRect/>
          </a:stretch>
        </p:blipFill>
        <p:spPr>
          <a:xfrm>
            <a:off x="2286000" y="1371600"/>
            <a:ext cx="4343399" cy="4362299"/>
          </a:xfrm>
          <a:prstGeom prst="rect">
            <a:avLst/>
          </a:prstGeom>
        </p:spPr>
      </p:pic>
    </p:spTree>
    <p:extLst>
      <p:ext uri="{BB962C8B-B14F-4D97-AF65-F5344CB8AC3E}">
        <p14:creationId xmlns:p14="http://schemas.microsoft.com/office/powerpoint/2010/main" val="34052528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E0712-9E88-4F9C-B6B2-63BAB3E192DA}"/>
              </a:ext>
            </a:extLst>
          </p:cNvPr>
          <p:cNvSpPr>
            <a:spLocks noGrp="1"/>
          </p:cNvSpPr>
          <p:nvPr>
            <p:ph type="title"/>
          </p:nvPr>
        </p:nvSpPr>
        <p:spPr>
          <a:xfrm>
            <a:off x="533400" y="152400"/>
            <a:ext cx="7772400" cy="1143000"/>
          </a:xfrm>
        </p:spPr>
        <p:txBody>
          <a:bodyPr/>
          <a:lstStyle/>
          <a:p>
            <a:pPr algn="l"/>
            <a:r>
              <a:rPr lang="en-GB" b="1" dirty="0">
                <a:latin typeface="Calibri" panose="020F0502020204030204" pitchFamily="34" charset="0"/>
                <a:cs typeface="Calibri" panose="020F0502020204030204" pitchFamily="34" charset="0"/>
              </a:rPr>
              <a:t>Where are you from?</a:t>
            </a:r>
          </a:p>
        </p:txBody>
      </p:sp>
      <p:pic>
        <p:nvPicPr>
          <p:cNvPr id="4" name="Content Placeholder 3">
            <a:extLst>
              <a:ext uri="{FF2B5EF4-FFF2-40B4-BE49-F238E27FC236}">
                <a16:creationId xmlns:a16="http://schemas.microsoft.com/office/drawing/2014/main" id="{1B3D91B3-5F4F-4C1B-8C08-3A3AE3F5FB87}"/>
              </a:ext>
            </a:extLst>
          </p:cNvPr>
          <p:cNvPicPr>
            <a:picLocks noGrp="1" noChangeAspect="1"/>
          </p:cNvPicPr>
          <p:nvPr>
            <p:ph idx="1"/>
          </p:nvPr>
        </p:nvPicPr>
        <p:blipFill>
          <a:blip r:embed="rId2"/>
          <a:stretch>
            <a:fillRect/>
          </a:stretch>
        </p:blipFill>
        <p:spPr>
          <a:xfrm>
            <a:off x="685799" y="1295400"/>
            <a:ext cx="4885403" cy="4038600"/>
          </a:xfrm>
          <a:prstGeom prst="rect">
            <a:avLst/>
          </a:prstGeom>
        </p:spPr>
      </p:pic>
    </p:spTree>
    <p:extLst>
      <p:ext uri="{BB962C8B-B14F-4D97-AF65-F5344CB8AC3E}">
        <p14:creationId xmlns:p14="http://schemas.microsoft.com/office/powerpoint/2010/main" val="141536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97D99-4D11-4C5E-BAD2-AE53E1EDEB3D}"/>
              </a:ext>
            </a:extLst>
          </p:cNvPr>
          <p:cNvSpPr>
            <a:spLocks noGrp="1"/>
          </p:cNvSpPr>
          <p:nvPr>
            <p:ph type="title"/>
          </p:nvPr>
        </p:nvSpPr>
        <p:spPr>
          <a:xfrm>
            <a:off x="381000" y="0"/>
            <a:ext cx="7772400" cy="1143000"/>
          </a:xfrm>
        </p:spPr>
        <p:txBody>
          <a:bodyPr/>
          <a:lstStyle/>
          <a:p>
            <a:pPr algn="l"/>
            <a:r>
              <a:rPr lang="en-GB" b="1" dirty="0">
                <a:latin typeface="Calibri" panose="020F0502020204030204" pitchFamily="34" charset="0"/>
                <a:cs typeface="Calibri" panose="020F0502020204030204" pitchFamily="34" charset="0"/>
              </a:rPr>
              <a:t>3 kinds of microaggression?</a:t>
            </a:r>
            <a:endParaRPr lang="en-GB" dirty="0"/>
          </a:p>
        </p:txBody>
      </p:sp>
      <p:sp>
        <p:nvSpPr>
          <p:cNvPr id="3" name="Content Placeholder 2">
            <a:extLst>
              <a:ext uri="{FF2B5EF4-FFF2-40B4-BE49-F238E27FC236}">
                <a16:creationId xmlns:a16="http://schemas.microsoft.com/office/drawing/2014/main" id="{A8A57526-F0CB-4FE5-813C-5BE90FD7F482}"/>
              </a:ext>
            </a:extLst>
          </p:cNvPr>
          <p:cNvSpPr>
            <a:spLocks noGrp="1"/>
          </p:cNvSpPr>
          <p:nvPr>
            <p:ph idx="1"/>
          </p:nvPr>
        </p:nvSpPr>
        <p:spPr>
          <a:xfrm>
            <a:off x="381000" y="1371600"/>
            <a:ext cx="8458200" cy="4724400"/>
          </a:xfrm>
        </p:spPr>
        <p:txBody>
          <a:bodyPr/>
          <a:lstStyle/>
          <a:p>
            <a:pPr marL="0" indent="0">
              <a:buNone/>
            </a:pPr>
            <a:r>
              <a:rPr lang="en-GB" sz="2000" b="1" dirty="0" err="1">
                <a:latin typeface="Calibri" panose="020F0502020204030204" pitchFamily="34" charset="0"/>
                <a:cs typeface="Calibri" panose="020F0502020204030204" pitchFamily="34" charset="0"/>
              </a:rPr>
              <a:t>Microassult</a:t>
            </a:r>
            <a:r>
              <a:rPr lang="en-GB" sz="2000" dirty="0">
                <a:latin typeface="Calibri" panose="020F0502020204030204" pitchFamily="34" charset="0"/>
                <a:cs typeface="Calibri" panose="020F0502020204030204" pitchFamily="34" charset="0"/>
              </a:rPr>
              <a:t> –  Conscious and intentional discriminatory  actions based  	          on someone's identity, e.g. using racial language, displaying white supremacist symbols.</a:t>
            </a:r>
          </a:p>
          <a:p>
            <a:pPr marL="0" indent="0">
              <a:buNone/>
            </a:pPr>
            <a:endParaRPr lang="en-GB" sz="2000" dirty="0">
              <a:latin typeface="Calibri" panose="020F0502020204030204" pitchFamily="34" charset="0"/>
              <a:cs typeface="Calibri" panose="020F0502020204030204" pitchFamily="34" charset="0"/>
            </a:endParaRPr>
          </a:p>
          <a:p>
            <a:pPr marL="0" indent="0">
              <a:buNone/>
            </a:pPr>
            <a:r>
              <a:rPr lang="en-GB" sz="2000" b="1" dirty="0">
                <a:latin typeface="Calibri" panose="020F0502020204030204" pitchFamily="34" charset="0"/>
                <a:cs typeface="Calibri" panose="020F0502020204030204" pitchFamily="34" charset="0"/>
              </a:rPr>
              <a:t>Microinsult</a:t>
            </a:r>
            <a:r>
              <a:rPr lang="en-GB" sz="2000" dirty="0">
                <a:latin typeface="Calibri" panose="020F0502020204030204" pitchFamily="34" charset="0"/>
                <a:cs typeface="Calibri" panose="020F0502020204030204" pitchFamily="34" charset="0"/>
              </a:rPr>
              <a:t> –  verbal, non-verbal or environmental communication that 	         	          subtly conveys rudeness of insensitivity towards a person’s 	   	          racial background or identity. e.g. ‘you’re so pretty for a black 	   	          girl’; you don’t look gay’ ‘wow you speak really good English’</a:t>
            </a:r>
          </a:p>
          <a:p>
            <a:pPr marL="0" indent="0">
              <a:buNone/>
            </a:pPr>
            <a:endParaRPr lang="en-GB" sz="2000" dirty="0">
              <a:latin typeface="Calibri" panose="020F0502020204030204" pitchFamily="34" charset="0"/>
              <a:cs typeface="Calibri" panose="020F0502020204030204" pitchFamily="34" charset="0"/>
            </a:endParaRPr>
          </a:p>
          <a:p>
            <a:pPr marL="0" indent="0">
              <a:buNone/>
            </a:pPr>
            <a:r>
              <a:rPr lang="en-GB" sz="2000" b="1" dirty="0">
                <a:latin typeface="Calibri" panose="020F0502020204030204" pitchFamily="34" charset="0"/>
                <a:cs typeface="Calibri" panose="020F0502020204030204" pitchFamily="34" charset="0"/>
              </a:rPr>
              <a:t>Microinvalidation</a:t>
            </a:r>
            <a:r>
              <a:rPr lang="en-GB" sz="2000" dirty="0">
                <a:latin typeface="Calibri" panose="020F0502020204030204" pitchFamily="34" charset="0"/>
                <a:cs typeface="Calibri" panose="020F0502020204030204" pitchFamily="34" charset="0"/>
              </a:rPr>
              <a:t> –  communications or actions that dismisses the experiences 	                      of historically disadvantage group members. </a:t>
            </a:r>
          </a:p>
          <a:p>
            <a:pPr marL="0" indent="0">
              <a:buNone/>
            </a:pPr>
            <a:r>
              <a:rPr lang="en-GB" sz="2000" dirty="0">
                <a:latin typeface="Calibri" panose="020F0502020204030204" pitchFamily="34" charset="0"/>
                <a:cs typeface="Calibri" panose="020F0502020204030204" pitchFamily="34" charset="0"/>
              </a:rPr>
              <a:t>		       e.g. I don’t see colour…</a:t>
            </a:r>
          </a:p>
          <a:p>
            <a:pPr marL="0" indent="0">
              <a:buNone/>
            </a:pPr>
            <a:br>
              <a:rPr lang="en-GB" dirty="0"/>
            </a:br>
            <a:endParaRPr lang="en-GB" dirty="0"/>
          </a:p>
          <a:p>
            <a:endParaRPr lang="en-GB" dirty="0"/>
          </a:p>
        </p:txBody>
      </p:sp>
    </p:spTree>
    <p:extLst>
      <p:ext uri="{BB962C8B-B14F-4D97-AF65-F5344CB8AC3E}">
        <p14:creationId xmlns:p14="http://schemas.microsoft.com/office/powerpoint/2010/main" val="2339225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837DF-C305-4D5F-BC95-7B28A06191E0}"/>
              </a:ext>
            </a:extLst>
          </p:cNvPr>
          <p:cNvSpPr>
            <a:spLocks noGrp="1"/>
          </p:cNvSpPr>
          <p:nvPr>
            <p:ph type="title"/>
          </p:nvPr>
        </p:nvSpPr>
        <p:spPr>
          <a:xfrm>
            <a:off x="685800" y="72656"/>
            <a:ext cx="7772400" cy="1143000"/>
          </a:xfrm>
        </p:spPr>
        <p:txBody>
          <a:bodyPr/>
          <a:lstStyle/>
          <a:p>
            <a:pPr algn="l"/>
            <a:r>
              <a:rPr lang="en-GB" b="1" dirty="0">
                <a:latin typeface="Calibri" panose="020F0502020204030204" pitchFamily="34" charset="0"/>
                <a:cs typeface="Calibri" panose="020F0502020204030204" pitchFamily="34" charset="0"/>
              </a:rPr>
              <a:t>Breakout Room – 10 minutes </a:t>
            </a:r>
            <a:endParaRPr lang="en-GB" dirty="0"/>
          </a:p>
        </p:txBody>
      </p:sp>
      <p:sp>
        <p:nvSpPr>
          <p:cNvPr id="3" name="Content Placeholder 2">
            <a:extLst>
              <a:ext uri="{FF2B5EF4-FFF2-40B4-BE49-F238E27FC236}">
                <a16:creationId xmlns:a16="http://schemas.microsoft.com/office/drawing/2014/main" id="{90A798BB-3231-45D3-A9BC-22D6A7CF9C85}"/>
              </a:ext>
            </a:extLst>
          </p:cNvPr>
          <p:cNvSpPr>
            <a:spLocks noGrp="1"/>
          </p:cNvSpPr>
          <p:nvPr>
            <p:ph idx="1"/>
          </p:nvPr>
        </p:nvSpPr>
        <p:spPr>
          <a:xfrm>
            <a:off x="717698" y="1447800"/>
            <a:ext cx="8153400" cy="4191000"/>
          </a:xfrm>
        </p:spPr>
        <p:txBody>
          <a:bodyPr/>
          <a:lstStyle/>
          <a:p>
            <a:pPr marL="0" indent="0">
              <a:buNone/>
            </a:pPr>
            <a:r>
              <a:rPr lang="en-GB" sz="2700" dirty="0">
                <a:latin typeface="Calibri" panose="020F0502020204030204" pitchFamily="34" charset="0"/>
                <a:cs typeface="Calibri" panose="020F0502020204030204" pitchFamily="34" charset="0"/>
              </a:rPr>
              <a:t>Discuss a time where you have witnessed / experienced microaggression either in the work place or outside. </a:t>
            </a:r>
          </a:p>
          <a:p>
            <a:pPr marL="0" indent="0">
              <a:buNone/>
            </a:pPr>
            <a:endParaRPr lang="en-GB" sz="2700" dirty="0">
              <a:latin typeface="Calibri" panose="020F0502020204030204" pitchFamily="34" charset="0"/>
              <a:cs typeface="Calibri" panose="020F0502020204030204" pitchFamily="34" charset="0"/>
            </a:endParaRPr>
          </a:p>
          <a:p>
            <a:pPr marL="0" indent="0">
              <a:buNone/>
            </a:pPr>
            <a:r>
              <a:rPr lang="en-GB" sz="2700" dirty="0">
                <a:latin typeface="Calibri" panose="020F0502020204030204" pitchFamily="34" charset="0"/>
                <a:cs typeface="Calibri" panose="020F0502020204030204" pitchFamily="34" charset="0"/>
              </a:rPr>
              <a:t>Which type of microaggression was it:</a:t>
            </a:r>
          </a:p>
          <a:p>
            <a:r>
              <a:rPr lang="en-GB" sz="2700" dirty="0">
                <a:latin typeface="Calibri" panose="020F0502020204030204" pitchFamily="34" charset="0"/>
                <a:cs typeface="Calibri" panose="020F0502020204030204" pitchFamily="34" charset="0"/>
              </a:rPr>
              <a:t>Microinsult</a:t>
            </a:r>
          </a:p>
          <a:p>
            <a:r>
              <a:rPr lang="en-GB" sz="2700" dirty="0" err="1">
                <a:latin typeface="Calibri" panose="020F0502020204030204" pitchFamily="34" charset="0"/>
                <a:cs typeface="Calibri" panose="020F0502020204030204" pitchFamily="34" charset="0"/>
              </a:rPr>
              <a:t>Microassault</a:t>
            </a:r>
            <a:r>
              <a:rPr lang="en-GB" sz="2700" dirty="0">
                <a:latin typeface="Calibri" panose="020F0502020204030204" pitchFamily="34" charset="0"/>
                <a:cs typeface="Calibri" panose="020F0502020204030204" pitchFamily="34" charset="0"/>
              </a:rPr>
              <a:t> </a:t>
            </a:r>
          </a:p>
          <a:p>
            <a:r>
              <a:rPr lang="en-GB" sz="2700" dirty="0">
                <a:latin typeface="Calibri" panose="020F0502020204030204" pitchFamily="34" charset="0"/>
                <a:cs typeface="Calibri" panose="020F0502020204030204" pitchFamily="34" charset="0"/>
              </a:rPr>
              <a:t>Microinvalidation</a:t>
            </a:r>
          </a:p>
          <a:p>
            <a:pPr marL="0" indent="0">
              <a:buNone/>
            </a:pPr>
            <a:r>
              <a:rPr lang="en-GB" sz="2700" dirty="0">
                <a:latin typeface="Calibri" panose="020F0502020204030204" pitchFamily="34" charset="0"/>
                <a:cs typeface="Calibri" panose="020F0502020204030204" pitchFamily="34" charset="0"/>
              </a:rPr>
              <a:t>Did you do anything about it? If so what? If not why not? </a:t>
            </a:r>
          </a:p>
        </p:txBody>
      </p:sp>
    </p:spTree>
    <p:extLst>
      <p:ext uri="{BB962C8B-B14F-4D97-AF65-F5344CB8AC3E}">
        <p14:creationId xmlns:p14="http://schemas.microsoft.com/office/powerpoint/2010/main" val="188049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eaLnBrk="0" hangingPunct="0"/>
            <a:r>
              <a:rPr lang="en-GB" b="1" dirty="0">
                <a:latin typeface="Calibri" panose="020F0502020204030204" pitchFamily="34" charset="0"/>
                <a:cs typeface="Calibri" panose="020F0502020204030204" pitchFamily="34" charset="0"/>
              </a:rPr>
              <a:t>Zoom Controls </a:t>
            </a:r>
            <a:endParaRPr lang="en-GB" b="1" dirty="0">
              <a:solidFill>
                <a:srgbClr val="009600"/>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3E034706-DB59-4988-AC6C-6B928D30D20C}"/>
              </a:ext>
            </a:extLst>
          </p:cNvPr>
          <p:cNvPicPr>
            <a:picLocks noChangeAspect="1"/>
          </p:cNvPicPr>
          <p:nvPr/>
        </p:nvPicPr>
        <p:blipFill>
          <a:blip r:embed="rId3"/>
          <a:stretch>
            <a:fillRect/>
          </a:stretch>
        </p:blipFill>
        <p:spPr>
          <a:xfrm>
            <a:off x="0" y="1041911"/>
            <a:ext cx="9144000" cy="3350208"/>
          </a:xfrm>
          <a:prstGeom prst="rect">
            <a:avLst/>
          </a:prstGeom>
        </p:spPr>
      </p:pic>
      <p:sp>
        <p:nvSpPr>
          <p:cNvPr id="4" name="TextBox 3">
            <a:extLst>
              <a:ext uri="{FF2B5EF4-FFF2-40B4-BE49-F238E27FC236}">
                <a16:creationId xmlns:a16="http://schemas.microsoft.com/office/drawing/2014/main" id="{C29B7307-ACA5-450A-A94A-EB3AAFA84E10}"/>
              </a:ext>
            </a:extLst>
          </p:cNvPr>
          <p:cNvSpPr txBox="1"/>
          <p:nvPr/>
        </p:nvSpPr>
        <p:spPr>
          <a:xfrm>
            <a:off x="356016" y="4631961"/>
            <a:ext cx="8431967" cy="923330"/>
          </a:xfrm>
          <a:prstGeom prst="rect">
            <a:avLst/>
          </a:prstGeom>
          <a:solidFill>
            <a:schemeClr val="accent5"/>
          </a:solidFill>
          <a:ln>
            <a:solidFill>
              <a:schemeClr val="accent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0000"/>
                </a:solidFill>
                <a:effectLst/>
                <a:uLnTx/>
                <a:uFillTx/>
                <a:latin typeface="Arial"/>
                <a:ea typeface="+mn-ea"/>
                <a:cs typeface="+mn-cs"/>
              </a:rPr>
              <a:t>Please rename yourselves – FIRST NAME &amp; LAST NAME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Delegates List </a:t>
            </a:r>
            <a:r>
              <a:rPr kumimoji="0" lang="en-GB" sz="1800" b="0" i="0" u="none" strike="noStrike" kern="1200" cap="none" spc="0" normalizeH="0" baseline="0" noProof="0">
                <a:ln>
                  <a:noFill/>
                </a:ln>
                <a:solidFill>
                  <a:srgbClr val="000000"/>
                </a:solidFill>
                <a:effectLst/>
                <a:uLnTx/>
                <a:uFillTx/>
                <a:latin typeface="Arial"/>
                <a:ea typeface="+mn-ea"/>
                <a:cs typeface="+mn-cs"/>
                <a:sym typeface="Wingdings" panose="05000000000000000000" pitchFamily="2" charset="2"/>
              </a:rPr>
              <a:t> Your name  Rename</a:t>
            </a: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599864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231E3FB-4236-4B7C-8126-8FC4091AF878}"/>
              </a:ext>
            </a:extLst>
          </p:cNvPr>
          <p:cNvPicPr>
            <a:picLocks noChangeAspect="1"/>
          </p:cNvPicPr>
          <p:nvPr/>
        </p:nvPicPr>
        <p:blipFill>
          <a:blip r:embed="rId2"/>
          <a:stretch>
            <a:fillRect/>
          </a:stretch>
        </p:blipFill>
        <p:spPr>
          <a:xfrm>
            <a:off x="647700" y="304800"/>
            <a:ext cx="7848600" cy="5254449"/>
          </a:xfrm>
          <a:prstGeom prst="rect">
            <a:avLst/>
          </a:prstGeom>
        </p:spPr>
      </p:pic>
    </p:spTree>
    <p:extLst>
      <p:ext uri="{BB962C8B-B14F-4D97-AF65-F5344CB8AC3E}">
        <p14:creationId xmlns:p14="http://schemas.microsoft.com/office/powerpoint/2010/main" val="20781723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
            <a:extLst>
              <a:ext uri="{FF2B5EF4-FFF2-40B4-BE49-F238E27FC236}">
                <a16:creationId xmlns:a16="http://schemas.microsoft.com/office/drawing/2014/main" id="{0FC06A92-BDDB-40B7-A4E7-507BA35ADDD5}"/>
              </a:ext>
            </a:extLst>
          </p:cNvPr>
          <p:cNvGrpSpPr>
            <a:grpSpLocks/>
          </p:cNvGrpSpPr>
          <p:nvPr/>
        </p:nvGrpSpPr>
        <p:grpSpPr bwMode="auto">
          <a:xfrm>
            <a:off x="533400" y="1143000"/>
            <a:ext cx="8218488" cy="1646237"/>
            <a:chOff x="385763" y="2697163"/>
            <a:chExt cx="8218487" cy="1646237"/>
          </a:xfrm>
        </p:grpSpPr>
        <p:sp>
          <p:nvSpPr>
            <p:cNvPr id="5" name="Rectangle: Rounded Corners 4">
              <a:extLst>
                <a:ext uri="{FF2B5EF4-FFF2-40B4-BE49-F238E27FC236}">
                  <a16:creationId xmlns:a16="http://schemas.microsoft.com/office/drawing/2014/main" id="{0CD7E12A-0573-4BA5-98A8-719B782BFC8D}"/>
                </a:ext>
              </a:extLst>
            </p:cNvPr>
            <p:cNvSpPr/>
            <p:nvPr/>
          </p:nvSpPr>
          <p:spPr>
            <a:xfrm>
              <a:off x="385763" y="3429000"/>
              <a:ext cx="1584325"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APATHETIC</a:t>
              </a:r>
            </a:p>
          </p:txBody>
        </p:sp>
        <p:sp>
          <p:nvSpPr>
            <p:cNvPr id="6" name="Rectangle: Rounded Corners 5">
              <a:extLst>
                <a:ext uri="{FF2B5EF4-FFF2-40B4-BE49-F238E27FC236}">
                  <a16:creationId xmlns:a16="http://schemas.microsoft.com/office/drawing/2014/main" id="{58483398-8C39-4612-BBE9-976505619B35}"/>
                </a:ext>
              </a:extLst>
            </p:cNvPr>
            <p:cNvSpPr/>
            <p:nvPr/>
          </p:nvSpPr>
          <p:spPr>
            <a:xfrm>
              <a:off x="2667001" y="3429000"/>
              <a:ext cx="1522412"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AWARE</a:t>
              </a:r>
            </a:p>
          </p:txBody>
        </p:sp>
        <p:sp>
          <p:nvSpPr>
            <p:cNvPr id="7" name="Rectangle: Rounded Corners 6">
              <a:extLst>
                <a:ext uri="{FF2B5EF4-FFF2-40B4-BE49-F238E27FC236}">
                  <a16:creationId xmlns:a16="http://schemas.microsoft.com/office/drawing/2014/main" id="{6408B812-8938-4885-8756-4C85A716AAB6}"/>
                </a:ext>
              </a:extLst>
            </p:cNvPr>
            <p:cNvSpPr/>
            <p:nvPr/>
          </p:nvSpPr>
          <p:spPr>
            <a:xfrm>
              <a:off x="4787900" y="3429000"/>
              <a:ext cx="1522412"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ACTIVE</a:t>
              </a:r>
            </a:p>
          </p:txBody>
        </p:sp>
        <p:sp>
          <p:nvSpPr>
            <p:cNvPr id="8" name="Rectangle: Rounded Corners 7">
              <a:extLst>
                <a:ext uri="{FF2B5EF4-FFF2-40B4-BE49-F238E27FC236}">
                  <a16:creationId xmlns:a16="http://schemas.microsoft.com/office/drawing/2014/main" id="{78624F11-87A4-4F59-A093-AD50BB32A1AF}"/>
                </a:ext>
              </a:extLst>
            </p:cNvPr>
            <p:cNvSpPr/>
            <p:nvPr/>
          </p:nvSpPr>
          <p:spPr>
            <a:xfrm>
              <a:off x="6948487" y="3429000"/>
              <a:ext cx="1655763"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tx1"/>
                  </a:solidFill>
                </a:rPr>
                <a:t>ADVOCATE</a:t>
              </a:r>
            </a:p>
          </p:txBody>
        </p:sp>
        <p:sp>
          <p:nvSpPr>
            <p:cNvPr id="9" name="Arrow: Curved Down 8">
              <a:extLst>
                <a:ext uri="{FF2B5EF4-FFF2-40B4-BE49-F238E27FC236}">
                  <a16:creationId xmlns:a16="http://schemas.microsoft.com/office/drawing/2014/main" id="{7CF58C13-3DB3-4BE0-86F9-0E42818C035B}"/>
                </a:ext>
              </a:extLst>
            </p:cNvPr>
            <p:cNvSpPr/>
            <p:nvPr/>
          </p:nvSpPr>
          <p:spPr>
            <a:xfrm>
              <a:off x="5678487" y="2697163"/>
              <a:ext cx="2063750" cy="731837"/>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0" name="Arrow: Curved Down 9">
              <a:extLst>
                <a:ext uri="{FF2B5EF4-FFF2-40B4-BE49-F238E27FC236}">
                  <a16:creationId xmlns:a16="http://schemas.microsoft.com/office/drawing/2014/main" id="{CC68F350-000C-4412-86B5-06F3E792FDA3}"/>
                </a:ext>
              </a:extLst>
            </p:cNvPr>
            <p:cNvSpPr/>
            <p:nvPr/>
          </p:nvSpPr>
          <p:spPr>
            <a:xfrm>
              <a:off x="1114426" y="2700338"/>
              <a:ext cx="2154237" cy="731837"/>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1" name="Arrow: Curved Down 10">
              <a:extLst>
                <a:ext uri="{FF2B5EF4-FFF2-40B4-BE49-F238E27FC236}">
                  <a16:creationId xmlns:a16="http://schemas.microsoft.com/office/drawing/2014/main" id="{DB819E0E-A6B2-4FBD-B44F-E4CD0F8D72D4}"/>
                </a:ext>
              </a:extLst>
            </p:cNvPr>
            <p:cNvSpPr/>
            <p:nvPr/>
          </p:nvSpPr>
          <p:spPr>
            <a:xfrm>
              <a:off x="3460751" y="2697163"/>
              <a:ext cx="2152650" cy="731837"/>
            </a:xfrm>
            <a:prstGeom prst="curved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grpSp>
      <p:sp>
        <p:nvSpPr>
          <p:cNvPr id="12" name="TextBox 21">
            <a:extLst>
              <a:ext uri="{FF2B5EF4-FFF2-40B4-BE49-F238E27FC236}">
                <a16:creationId xmlns:a16="http://schemas.microsoft.com/office/drawing/2014/main" id="{7C8DAF4E-3470-4966-A89C-230B7D6109FA}"/>
              </a:ext>
            </a:extLst>
          </p:cNvPr>
          <p:cNvSpPr txBox="1">
            <a:spLocks noChangeArrowheads="1"/>
          </p:cNvSpPr>
          <p:nvPr/>
        </p:nvSpPr>
        <p:spPr bwMode="auto">
          <a:xfrm>
            <a:off x="320115" y="2948664"/>
            <a:ext cx="8440738" cy="2031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a:p>
            <a:pPr>
              <a:spcBef>
                <a:spcPct val="0"/>
              </a:spcBef>
              <a:buFontTx/>
              <a:buNone/>
            </a:pPr>
            <a:endParaRPr lang="en-US" altLang="en-US" sz="1800" dirty="0"/>
          </a:p>
        </p:txBody>
      </p:sp>
      <p:sp>
        <p:nvSpPr>
          <p:cNvPr id="13" name="TextBox 14">
            <a:extLst>
              <a:ext uri="{FF2B5EF4-FFF2-40B4-BE49-F238E27FC236}">
                <a16:creationId xmlns:a16="http://schemas.microsoft.com/office/drawing/2014/main" id="{C8E0AA52-8F96-4C0A-A680-669FD89EBC3B}"/>
              </a:ext>
            </a:extLst>
          </p:cNvPr>
          <p:cNvSpPr txBox="1">
            <a:spLocks noChangeArrowheads="1"/>
          </p:cNvSpPr>
          <p:nvPr/>
        </p:nvSpPr>
        <p:spPr bwMode="auto">
          <a:xfrm>
            <a:off x="533400" y="3397926"/>
            <a:ext cx="16652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dirty="0"/>
              <a:t>No understanding of the issues</a:t>
            </a:r>
          </a:p>
        </p:txBody>
      </p:sp>
      <p:sp>
        <p:nvSpPr>
          <p:cNvPr id="14" name="TextBox 17">
            <a:extLst>
              <a:ext uri="{FF2B5EF4-FFF2-40B4-BE49-F238E27FC236}">
                <a16:creationId xmlns:a16="http://schemas.microsoft.com/office/drawing/2014/main" id="{2A497F5C-DE76-485B-931E-B2083C5F73AA}"/>
              </a:ext>
            </a:extLst>
          </p:cNvPr>
          <p:cNvSpPr txBox="1">
            <a:spLocks noChangeArrowheads="1"/>
          </p:cNvSpPr>
          <p:nvPr/>
        </p:nvSpPr>
        <p:spPr bwMode="auto">
          <a:xfrm>
            <a:off x="2895227" y="3205816"/>
            <a:ext cx="152241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dirty="0"/>
              <a:t>Knows basic concepts but not active on behalf of self or others</a:t>
            </a:r>
          </a:p>
        </p:txBody>
      </p:sp>
      <p:sp>
        <p:nvSpPr>
          <p:cNvPr id="15" name="TextBox 19">
            <a:extLst>
              <a:ext uri="{FF2B5EF4-FFF2-40B4-BE49-F238E27FC236}">
                <a16:creationId xmlns:a16="http://schemas.microsoft.com/office/drawing/2014/main" id="{D3C7D37C-6918-4D68-95B3-F8210D89B8DC}"/>
              </a:ext>
            </a:extLst>
          </p:cNvPr>
          <p:cNvSpPr txBox="1">
            <a:spLocks noChangeArrowheads="1"/>
          </p:cNvSpPr>
          <p:nvPr/>
        </p:nvSpPr>
        <p:spPr bwMode="auto">
          <a:xfrm>
            <a:off x="5114179" y="3205816"/>
            <a:ext cx="1712912"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dirty="0"/>
              <a:t>Well informed; sharing &amp; seeking diversity when asked / prompted </a:t>
            </a:r>
          </a:p>
        </p:txBody>
      </p:sp>
      <p:sp>
        <p:nvSpPr>
          <p:cNvPr id="16" name="TextBox 20">
            <a:extLst>
              <a:ext uri="{FF2B5EF4-FFF2-40B4-BE49-F238E27FC236}">
                <a16:creationId xmlns:a16="http://schemas.microsoft.com/office/drawing/2014/main" id="{A8FBA9CE-57E8-496F-B5A1-107F712E02D9}"/>
              </a:ext>
            </a:extLst>
          </p:cNvPr>
          <p:cNvSpPr txBox="1">
            <a:spLocks noChangeArrowheads="1"/>
          </p:cNvSpPr>
          <p:nvPr/>
        </p:nvSpPr>
        <p:spPr bwMode="auto">
          <a:xfrm>
            <a:off x="7229476" y="3205816"/>
            <a:ext cx="1522412"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dirty="0"/>
              <a:t>Committed; routinely and proactively championing inclusion  </a:t>
            </a:r>
          </a:p>
        </p:txBody>
      </p:sp>
      <p:sp>
        <p:nvSpPr>
          <p:cNvPr id="17" name="Title 1">
            <a:extLst>
              <a:ext uri="{FF2B5EF4-FFF2-40B4-BE49-F238E27FC236}">
                <a16:creationId xmlns:a16="http://schemas.microsoft.com/office/drawing/2014/main" id="{D3B3CDFA-7934-4780-A3D0-A06DA1ACB99B}"/>
              </a:ext>
            </a:extLst>
          </p:cNvPr>
          <p:cNvSpPr txBox="1">
            <a:spLocks noChangeArrowheads="1"/>
          </p:cNvSpPr>
          <p:nvPr/>
        </p:nvSpPr>
        <p:spPr>
          <a:xfrm>
            <a:off x="220103" y="144892"/>
            <a:ext cx="8640762" cy="9239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b="1" dirty="0">
                <a:solidFill>
                  <a:srgbClr val="339933"/>
                </a:solidFill>
                <a:latin typeface="Calibri" panose="020F0502020204030204" pitchFamily="34" charset="0"/>
                <a:cs typeface="Calibri" panose="020F0502020204030204" pitchFamily="34" charset="0"/>
              </a:rPr>
              <a:t>Ally Continuum</a:t>
            </a:r>
          </a:p>
        </p:txBody>
      </p:sp>
    </p:spTree>
    <p:extLst>
      <p:ext uri="{BB962C8B-B14F-4D97-AF65-F5344CB8AC3E}">
        <p14:creationId xmlns:p14="http://schemas.microsoft.com/office/powerpoint/2010/main" val="2511489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5C1C-5A3F-415C-82A0-CD9A2764AFAD}"/>
              </a:ext>
            </a:extLst>
          </p:cNvPr>
          <p:cNvSpPr>
            <a:spLocks noGrp="1"/>
          </p:cNvSpPr>
          <p:nvPr>
            <p:ph type="title"/>
          </p:nvPr>
        </p:nvSpPr>
        <p:spPr/>
        <p:txBody>
          <a:bodyPr/>
          <a:lstStyle/>
          <a:p>
            <a:pPr algn="l"/>
            <a:r>
              <a:rPr lang="en-GB" b="1" dirty="0">
                <a:latin typeface="Calibri" panose="020F0502020204030204" pitchFamily="34" charset="0"/>
                <a:cs typeface="Calibri" panose="020F0502020204030204" pitchFamily="34" charset="0"/>
              </a:rPr>
              <a:t>Things YOU can do….</a:t>
            </a:r>
            <a:br>
              <a:rPr lang="en-GB" b="1" dirty="0">
                <a:latin typeface="Calibri" panose="020F0502020204030204" pitchFamily="34" charset="0"/>
                <a:cs typeface="Calibri" panose="020F0502020204030204" pitchFamily="34" charset="0"/>
              </a:rPr>
            </a:br>
            <a:endParaRPr lang="en-GB"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46F2CA3-44C2-493F-AC12-EB32E3CFA44B}"/>
              </a:ext>
            </a:extLst>
          </p:cNvPr>
          <p:cNvSpPr>
            <a:spLocks noGrp="1"/>
          </p:cNvSpPr>
          <p:nvPr>
            <p:ph sz="half" idx="1"/>
          </p:nvPr>
        </p:nvSpPr>
        <p:spPr/>
        <p:txBody>
          <a:bodyPr/>
          <a:lstStyle/>
          <a:p>
            <a:r>
              <a:rPr lang="en-GB" dirty="0">
                <a:latin typeface="Calibri" panose="020F0502020204030204" pitchFamily="34" charset="0"/>
                <a:cs typeface="Calibri" panose="020F0502020204030204" pitchFamily="34" charset="0"/>
              </a:rPr>
              <a:t>Educate yourself and Share Your Learning</a:t>
            </a:r>
          </a:p>
          <a:p>
            <a:r>
              <a:rPr lang="en-GB" dirty="0">
                <a:latin typeface="Calibri" panose="020F0502020204030204" pitchFamily="34" charset="0"/>
                <a:cs typeface="Calibri" panose="020F0502020204030204" pitchFamily="34" charset="0"/>
              </a:rPr>
              <a:t>Show empathy </a:t>
            </a:r>
          </a:p>
          <a:p>
            <a:r>
              <a:rPr lang="en-GB" dirty="0">
                <a:latin typeface="Calibri" panose="020F0502020204030204" pitchFamily="34" charset="0"/>
                <a:cs typeface="Calibri" panose="020F0502020204030204" pitchFamily="34" charset="0"/>
              </a:rPr>
              <a:t>Address and challenge </a:t>
            </a:r>
          </a:p>
          <a:p>
            <a:r>
              <a:rPr lang="en-GB" dirty="0">
                <a:latin typeface="Calibri" panose="020F0502020204030204" pitchFamily="34" charset="0"/>
                <a:cs typeface="Calibri" panose="020F0502020204030204" pitchFamily="34" charset="0"/>
              </a:rPr>
              <a:t>Understand ally vs advocate</a:t>
            </a:r>
          </a:p>
          <a:p>
            <a:endParaRPr lang="en-GB" dirty="0"/>
          </a:p>
        </p:txBody>
      </p:sp>
      <p:pic>
        <p:nvPicPr>
          <p:cNvPr id="5" name="Content Placeholder 4">
            <a:extLst>
              <a:ext uri="{FF2B5EF4-FFF2-40B4-BE49-F238E27FC236}">
                <a16:creationId xmlns:a16="http://schemas.microsoft.com/office/drawing/2014/main" id="{EA7C8843-665C-4D5E-AAE8-B06EE2EFF325}"/>
              </a:ext>
            </a:extLst>
          </p:cNvPr>
          <p:cNvPicPr>
            <a:picLocks noGrp="1" noChangeAspect="1"/>
          </p:cNvPicPr>
          <p:nvPr>
            <p:ph sz="half" idx="2"/>
          </p:nvPr>
        </p:nvPicPr>
        <p:blipFill>
          <a:blip r:embed="rId3"/>
          <a:stretch>
            <a:fillRect/>
          </a:stretch>
        </p:blipFill>
        <p:spPr>
          <a:xfrm>
            <a:off x="5075694" y="1828800"/>
            <a:ext cx="3342410" cy="3429000"/>
          </a:xfrm>
          <a:prstGeom prst="rect">
            <a:avLst/>
          </a:prstGeom>
        </p:spPr>
      </p:pic>
    </p:spTree>
    <p:extLst>
      <p:ext uri="{BB962C8B-B14F-4D97-AF65-F5344CB8AC3E}">
        <p14:creationId xmlns:p14="http://schemas.microsoft.com/office/powerpoint/2010/main" val="35136678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5E94E32A-C102-40F2-BD05-125F992EBB52}"/>
              </a:ext>
            </a:extLst>
          </p:cNvPr>
          <p:cNvSpPr txBox="1"/>
          <p:nvPr/>
        </p:nvSpPr>
        <p:spPr>
          <a:xfrm>
            <a:off x="228600" y="1219200"/>
            <a:ext cx="8458200" cy="4591000"/>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Direct action</a:t>
            </a:r>
          </a:p>
          <a:p>
            <a:pPr lvl="0">
              <a:lnSpc>
                <a:spcPct val="90000"/>
              </a:lnSpc>
              <a:spcBef>
                <a:spcPts val="1000"/>
              </a:spcBef>
              <a:defRPr/>
            </a:pPr>
            <a:r>
              <a:rPr lang="en-GB" sz="2000" dirty="0">
                <a:latin typeface="Calibri" panose="020F0502020204030204" pitchFamily="34" charset="0"/>
                <a:cs typeface="Calibri" panose="020F0502020204030204" pitchFamily="34" charset="0"/>
              </a:rPr>
              <a:t>Directly intervene, for example, by asking the person to stop. Immediately act or call out negative behaviour, explaining why it is not okay.</a:t>
            </a:r>
          </a:p>
          <a:p>
            <a:pPr marL="228600" lvl="0" indent="-228600">
              <a:lnSpc>
                <a:spcPct val="90000"/>
              </a:lnSpc>
              <a:spcBef>
                <a:spcPts val="1000"/>
              </a:spcBef>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Delay</a:t>
            </a:r>
          </a:p>
          <a:p>
            <a:pPr lvl="0">
              <a:lnSpc>
                <a:spcPct val="90000"/>
              </a:lnSpc>
              <a:spcBef>
                <a:spcPts val="1000"/>
              </a:spcBef>
              <a:defRPr/>
            </a:pPr>
            <a:r>
              <a:rPr lang="en-GB" sz="2000" dirty="0">
                <a:latin typeface="Calibri" panose="020F0502020204030204" pitchFamily="34" charset="0"/>
                <a:cs typeface="Calibri" panose="020F0502020204030204" pitchFamily="34" charset="0"/>
              </a:rPr>
              <a:t>Wait for the situation to pass and check in with individual. Act at a later stage when you have had time to consider. It’s never too late to act. </a:t>
            </a:r>
          </a:p>
          <a:p>
            <a:pPr marL="228600" lvl="0" indent="-228600">
              <a:lnSpc>
                <a:spcPct val="90000"/>
              </a:lnSpc>
              <a:spcBef>
                <a:spcPts val="1000"/>
              </a:spcBef>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Distraction</a:t>
            </a:r>
          </a:p>
          <a:p>
            <a:pPr lvl="0">
              <a:lnSpc>
                <a:spcPct val="90000"/>
              </a:lnSpc>
              <a:spcBef>
                <a:spcPts val="1000"/>
              </a:spcBef>
              <a:defRPr/>
            </a:pPr>
            <a:r>
              <a:rPr lang="en-GB" sz="2000" dirty="0">
                <a:latin typeface="Calibri" panose="020F0502020204030204" pitchFamily="34" charset="0"/>
                <a:cs typeface="Calibri" panose="020F0502020204030204" pitchFamily="34" charset="0"/>
              </a:rPr>
              <a:t>Indirectly intervene, for example, de-escalating by interrupting or changing the subject or focus. Useful where the direct approach may be harmful to the target or bystander.</a:t>
            </a:r>
          </a:p>
          <a:p>
            <a:pPr marL="228600" lvl="0" indent="-228600">
              <a:lnSpc>
                <a:spcPct val="90000"/>
              </a:lnSpc>
              <a:spcBef>
                <a:spcPts val="1000"/>
              </a:spcBef>
              <a:buFont typeface="Arial" panose="020B0604020202020204" pitchFamily="34" charset="0"/>
              <a:buChar char="•"/>
              <a:defRPr/>
            </a:pPr>
            <a:r>
              <a:rPr lang="en-GB" sz="2000" b="1" dirty="0">
                <a:latin typeface="Calibri" panose="020F0502020204030204" pitchFamily="34" charset="0"/>
                <a:cs typeface="Calibri" panose="020F0502020204030204" pitchFamily="34" charset="0"/>
              </a:rPr>
              <a:t>Delegation</a:t>
            </a:r>
          </a:p>
          <a:p>
            <a:pPr lvl="0">
              <a:lnSpc>
                <a:spcPct val="90000"/>
              </a:lnSpc>
              <a:spcBef>
                <a:spcPts val="1000"/>
              </a:spcBef>
              <a:defRPr/>
            </a:pPr>
            <a:r>
              <a:rPr lang="en-GB" sz="2000" dirty="0">
                <a:latin typeface="Calibri" panose="020F0502020204030204" pitchFamily="34" charset="0"/>
                <a:cs typeface="Calibri" panose="020F0502020204030204" pitchFamily="34" charset="0"/>
              </a:rPr>
              <a:t>Inform an appropriate member of staff. Use someone with the social power or authority to deal with it.</a:t>
            </a:r>
            <a:endParaRPr lang="en-US" sz="2000" dirty="0">
              <a:latin typeface="Calibri" panose="020F0502020204030204" pitchFamily="34" charset="0"/>
              <a:cs typeface="Calibri" panose="020F0502020204030204" pitchFamily="34" charset="0"/>
            </a:endParaRPr>
          </a:p>
        </p:txBody>
      </p:sp>
      <p:sp>
        <p:nvSpPr>
          <p:cNvPr id="19" name="Title 1">
            <a:extLst>
              <a:ext uri="{FF2B5EF4-FFF2-40B4-BE49-F238E27FC236}">
                <a16:creationId xmlns:a16="http://schemas.microsoft.com/office/drawing/2014/main" id="{698ECFA8-D668-43C9-941B-7C40324C882A}"/>
              </a:ext>
            </a:extLst>
          </p:cNvPr>
          <p:cNvSpPr txBox="1">
            <a:spLocks noChangeArrowheads="1"/>
          </p:cNvSpPr>
          <p:nvPr/>
        </p:nvSpPr>
        <p:spPr>
          <a:xfrm>
            <a:off x="137319" y="228650"/>
            <a:ext cx="8640762" cy="8191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a:solidFill>
                  <a:srgbClr val="339933"/>
                </a:solidFill>
                <a:latin typeface="Calibri" panose="020F0502020204030204" pitchFamily="34" charset="0"/>
                <a:cs typeface="Calibri" panose="020F0502020204030204" pitchFamily="34" charset="0"/>
              </a:rPr>
              <a:t>Active Bystanders</a:t>
            </a:r>
          </a:p>
        </p:txBody>
      </p:sp>
    </p:spTree>
    <p:extLst>
      <p:ext uri="{BB962C8B-B14F-4D97-AF65-F5344CB8AC3E}">
        <p14:creationId xmlns:p14="http://schemas.microsoft.com/office/powerpoint/2010/main" val="25719019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A78061-245E-4D70-B2EE-F197C126A525}"/>
              </a:ext>
            </a:extLst>
          </p:cNvPr>
          <p:cNvPicPr>
            <a:picLocks noGrp="1" noChangeAspect="1"/>
          </p:cNvPicPr>
          <p:nvPr>
            <p:ph idx="1"/>
          </p:nvPr>
        </p:nvPicPr>
        <p:blipFill rotWithShape="1">
          <a:blip r:embed="rId2"/>
          <a:srcRect b="4110"/>
          <a:stretch/>
        </p:blipFill>
        <p:spPr>
          <a:xfrm>
            <a:off x="876300" y="228600"/>
            <a:ext cx="7391400" cy="5402281"/>
          </a:xfrm>
          <a:prstGeom prst="rect">
            <a:avLst/>
          </a:prstGeom>
        </p:spPr>
      </p:pic>
      <p:sp>
        <p:nvSpPr>
          <p:cNvPr id="8" name="TextBox 7">
            <a:extLst>
              <a:ext uri="{FF2B5EF4-FFF2-40B4-BE49-F238E27FC236}">
                <a16:creationId xmlns:a16="http://schemas.microsoft.com/office/drawing/2014/main" id="{79328A3D-ADBB-46A8-821C-7D2E11CA0BD8}"/>
              </a:ext>
            </a:extLst>
          </p:cNvPr>
          <p:cNvSpPr txBox="1"/>
          <p:nvPr/>
        </p:nvSpPr>
        <p:spPr>
          <a:xfrm>
            <a:off x="1485900" y="442289"/>
            <a:ext cx="6172200" cy="1569660"/>
          </a:xfrm>
          <a:prstGeom prst="rect">
            <a:avLst/>
          </a:prstGeom>
          <a:noFill/>
        </p:spPr>
        <p:txBody>
          <a:bodyPr wrap="square">
            <a:spAutoFit/>
          </a:bodyPr>
          <a:lstStyle/>
          <a:p>
            <a:pPr algn="ctr"/>
            <a:r>
              <a:rPr lang="en-GB" sz="3200" b="1" dirty="0">
                <a:solidFill>
                  <a:schemeClr val="accent3">
                    <a:lumMod val="25000"/>
                  </a:schemeClr>
                </a:solidFill>
                <a:latin typeface="Calibri" panose="020F0502020204030204" pitchFamily="34" charset="0"/>
                <a:cs typeface="Calibri" panose="020F0502020204030204" pitchFamily="34" charset="0"/>
              </a:rPr>
              <a:t>One thing you’ve learned?</a:t>
            </a:r>
          </a:p>
          <a:p>
            <a:pPr algn="ctr"/>
            <a:endParaRPr lang="en-GB" sz="3200" b="1" dirty="0">
              <a:solidFill>
                <a:schemeClr val="accent3">
                  <a:lumMod val="25000"/>
                </a:schemeClr>
              </a:solidFill>
              <a:latin typeface="Calibri" panose="020F0502020204030204" pitchFamily="34" charset="0"/>
              <a:cs typeface="Calibri" panose="020F0502020204030204" pitchFamily="34" charset="0"/>
            </a:endParaRPr>
          </a:p>
          <a:p>
            <a:pPr algn="ctr"/>
            <a:r>
              <a:rPr lang="en-GB" sz="3200" b="1" dirty="0">
                <a:solidFill>
                  <a:schemeClr val="accent3">
                    <a:lumMod val="25000"/>
                  </a:schemeClr>
                </a:solidFill>
                <a:latin typeface="Calibri" panose="020F0502020204030204" pitchFamily="34" charset="0"/>
                <a:cs typeface="Calibri" panose="020F0502020204030204" pitchFamily="34" charset="0"/>
              </a:rPr>
              <a:t>One thing you will do differently?</a:t>
            </a:r>
          </a:p>
        </p:txBody>
      </p:sp>
    </p:spTree>
    <p:extLst>
      <p:ext uri="{BB962C8B-B14F-4D97-AF65-F5344CB8AC3E}">
        <p14:creationId xmlns:p14="http://schemas.microsoft.com/office/powerpoint/2010/main" val="26932445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0C536-C5CC-499A-A7C5-D7B3255EC745}"/>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0872C10D-AB7E-4ED2-9537-20F8818C8405}"/>
              </a:ext>
            </a:extLst>
          </p:cNvPr>
          <p:cNvPicPr>
            <a:picLocks noGrp="1" noChangeAspect="1"/>
          </p:cNvPicPr>
          <p:nvPr>
            <p:ph idx="1"/>
          </p:nvPr>
        </p:nvPicPr>
        <p:blipFill>
          <a:blip r:embed="rId3"/>
          <a:stretch>
            <a:fillRect/>
          </a:stretch>
        </p:blipFill>
        <p:spPr>
          <a:xfrm>
            <a:off x="465273" y="304800"/>
            <a:ext cx="8213454" cy="5145003"/>
          </a:xfrm>
          <a:prstGeom prst="rect">
            <a:avLst/>
          </a:prstGeom>
        </p:spPr>
      </p:pic>
    </p:spTree>
    <p:extLst>
      <p:ext uri="{BB962C8B-B14F-4D97-AF65-F5344CB8AC3E}">
        <p14:creationId xmlns:p14="http://schemas.microsoft.com/office/powerpoint/2010/main" val="623514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44B1304-B868-4E27-B0FA-759162FA6861}"/>
              </a:ext>
            </a:extLst>
          </p:cNvPr>
          <p:cNvPicPr>
            <a:picLocks noGrp="1" noChangeAspect="1"/>
          </p:cNvPicPr>
          <p:nvPr>
            <p:ph idx="1"/>
          </p:nvPr>
        </p:nvPicPr>
        <p:blipFill>
          <a:blip r:embed="rId2"/>
          <a:stretch>
            <a:fillRect/>
          </a:stretch>
        </p:blipFill>
        <p:spPr>
          <a:xfrm>
            <a:off x="556679" y="304800"/>
            <a:ext cx="8030642" cy="5342401"/>
          </a:xfrm>
          <a:prstGeom prst="rect">
            <a:avLst/>
          </a:prstGeom>
        </p:spPr>
      </p:pic>
    </p:spTree>
    <p:extLst>
      <p:ext uri="{BB962C8B-B14F-4D97-AF65-F5344CB8AC3E}">
        <p14:creationId xmlns:p14="http://schemas.microsoft.com/office/powerpoint/2010/main" val="30882851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36107"/>
            <a:ext cx="7772400" cy="1854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algn="l" eaLnBrk="0" fontAlgn="base" hangingPunct="0">
              <a:spcAft>
                <a:spcPct val="0"/>
              </a:spcAft>
            </a:pPr>
            <a:r>
              <a:rPr lang="en-GB" b="1" dirty="0">
                <a:solidFill>
                  <a:srgbClr val="009600"/>
                </a:solidFill>
                <a:latin typeface="Calibri" panose="020F0502020204030204" pitchFamily="34" charset="0"/>
              </a:rPr>
              <a:t>Evaluation</a:t>
            </a:r>
            <a:br>
              <a:rPr lang="en-GB" b="1" dirty="0">
                <a:solidFill>
                  <a:srgbClr val="009600"/>
                </a:solidFill>
                <a:latin typeface="Calibri" panose="020F0502020204030204" pitchFamily="34" charset="0"/>
              </a:rPr>
            </a:br>
            <a:r>
              <a:rPr lang="en-GB" b="1" dirty="0">
                <a:solidFill>
                  <a:srgbClr val="009600"/>
                </a:solidFill>
                <a:latin typeface="Calibri" panose="020F0502020204030204" pitchFamily="34" charset="0"/>
              </a:rPr>
              <a:t>Next steps</a:t>
            </a:r>
            <a:br>
              <a:rPr lang="en-GB" b="1" dirty="0">
                <a:solidFill>
                  <a:srgbClr val="009600"/>
                </a:solidFill>
                <a:latin typeface="Calibri" panose="020F0502020204030204" pitchFamily="34" charset="0"/>
              </a:rPr>
            </a:br>
            <a:r>
              <a:rPr lang="en-GB" b="1" dirty="0">
                <a:solidFill>
                  <a:srgbClr val="009600"/>
                </a:solidFill>
                <a:latin typeface="Calibri" panose="020F0502020204030204" pitchFamily="34" charset="0"/>
              </a:rPr>
              <a:t>Thank you and close</a:t>
            </a:r>
          </a:p>
        </p:txBody>
      </p:sp>
      <p:sp>
        <p:nvSpPr>
          <p:cNvPr id="3" name="Content Placeholder 2"/>
          <p:cNvSpPr>
            <a:spLocks noGrp="1"/>
          </p:cNvSpPr>
          <p:nvPr>
            <p:ph idx="1"/>
          </p:nvPr>
        </p:nvSpPr>
        <p:spPr>
          <a:xfrm>
            <a:off x="709524" y="3048000"/>
            <a:ext cx="8229600" cy="2362200"/>
          </a:xfrm>
        </p:spPr>
        <p:txBody>
          <a:bodyPr>
            <a:normAutofit/>
          </a:bodyPr>
          <a:lstStyle/>
          <a:p>
            <a:pPr marL="342900" lvl="0" indent="-342900">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Calibri" panose="020F0502020204030204" pitchFamily="34" charset="0"/>
              </a:rPr>
              <a:t>Any immediate reflections or feedback?</a:t>
            </a:r>
            <a:endParaRPr lang="en-GB"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Calibri" panose="020F0502020204030204" pitchFamily="34" charset="0"/>
              </a:rPr>
              <a:t>Next steps </a:t>
            </a:r>
            <a:endParaRPr lang="en-GB" sz="2800" dirty="0">
              <a:effectLst/>
              <a:latin typeface="Calibri" panose="020F0502020204030204" pitchFamily="34" charset="0"/>
              <a:ea typeface="Calibri" panose="020F0502020204030204" pitchFamily="34" charset="0"/>
              <a:cs typeface="Arial" panose="020B0604020202020204" pitchFamily="34" charset="0"/>
            </a:endParaRPr>
          </a:p>
          <a:p>
            <a:r>
              <a:rPr lang="en-GB" sz="2800" dirty="0">
                <a:effectLst/>
                <a:latin typeface="Calibri" panose="020F0502020204030204" pitchFamily="34" charset="0"/>
                <a:ea typeface="Calibri" panose="020F0502020204030204" pitchFamily="34" charset="0"/>
              </a:rPr>
              <a:t>Thank you</a:t>
            </a:r>
            <a:endParaRPr lang="en-GB" sz="2800" dirty="0"/>
          </a:p>
        </p:txBody>
      </p:sp>
      <p:pic>
        <p:nvPicPr>
          <p:cNvPr id="6" name="Picture 2" descr="Image result for sunset">
            <a:extLst>
              <a:ext uri="{FF2B5EF4-FFF2-40B4-BE49-F238E27FC236}">
                <a16:creationId xmlns:a16="http://schemas.microsoft.com/office/drawing/2014/main" id="{0EF8C764-6DF8-4C9B-9E0F-BF6A8CFBD4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336107"/>
            <a:ext cx="3224124" cy="1308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599997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l" eaLnBrk="0" hangingPunct="0"/>
            <a:r>
              <a:rPr lang="en-GB" b="1" dirty="0">
                <a:latin typeface="Calibri" panose="020F0502020204030204" pitchFamily="34" charset="0"/>
                <a:cs typeface="Calibri" panose="020F0502020204030204" pitchFamily="34" charset="0"/>
              </a:rPr>
              <a:t>Break-out Rooms</a:t>
            </a:r>
            <a:endParaRPr lang="en-GB" b="1" dirty="0">
              <a:solidFill>
                <a:srgbClr val="009600"/>
              </a:solidFill>
              <a:latin typeface="Calibri" panose="020F0502020204030204" pitchFamily="34" charset="0"/>
            </a:endParaRPr>
          </a:p>
        </p:txBody>
      </p:sp>
      <p:pic>
        <p:nvPicPr>
          <p:cNvPr id="4" name="Picture 3">
            <a:extLst>
              <a:ext uri="{FF2B5EF4-FFF2-40B4-BE49-F238E27FC236}">
                <a16:creationId xmlns:a16="http://schemas.microsoft.com/office/drawing/2014/main" id="{9E8C2E92-2E87-44E1-AD29-BEBB22061C97}"/>
              </a:ext>
            </a:extLst>
          </p:cNvPr>
          <p:cNvPicPr>
            <a:picLocks noChangeAspect="1"/>
          </p:cNvPicPr>
          <p:nvPr/>
        </p:nvPicPr>
        <p:blipFill>
          <a:blip r:embed="rId3"/>
          <a:stretch>
            <a:fillRect/>
          </a:stretch>
        </p:blipFill>
        <p:spPr>
          <a:xfrm>
            <a:off x="14287" y="1485900"/>
            <a:ext cx="9115425" cy="3886200"/>
          </a:xfrm>
          <a:prstGeom prst="rect">
            <a:avLst/>
          </a:prstGeom>
        </p:spPr>
      </p:pic>
    </p:spTree>
    <p:extLst>
      <p:ext uri="{BB962C8B-B14F-4D97-AF65-F5344CB8AC3E}">
        <p14:creationId xmlns:p14="http://schemas.microsoft.com/office/powerpoint/2010/main" val="1394319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algn="l" eaLnBrk="0" hangingPunct="0"/>
            <a:br>
              <a:rPr lang="en-GB" sz="4400" b="1" dirty="0">
                <a:effectLst/>
                <a:latin typeface="Calibri" panose="020F0502020204030204" pitchFamily="34" charset="0"/>
                <a:ea typeface="Calibri" panose="020F0502020204030204" pitchFamily="34" charset="0"/>
                <a:cs typeface="Calibri" panose="020F0502020204030204" pitchFamily="34" charset="0"/>
              </a:rPr>
            </a:br>
            <a:r>
              <a:rPr lang="en-GB" sz="4900" b="1" dirty="0">
                <a:effectLst/>
                <a:latin typeface="Calibri" panose="020F0502020204030204" pitchFamily="34" charset="0"/>
                <a:ea typeface="Calibri" panose="020F0502020204030204" pitchFamily="34" charset="0"/>
                <a:cs typeface="Calibri" panose="020F0502020204030204" pitchFamily="34" charset="0"/>
              </a:rPr>
              <a:t>Speed Greetings </a:t>
            </a:r>
            <a:br>
              <a:rPr lang="en-GB" sz="4900" b="1" dirty="0">
                <a:effectLst/>
                <a:latin typeface="Calibri" panose="020F0502020204030204" pitchFamily="34" charset="0"/>
                <a:ea typeface="Calibri" panose="020F0502020204030204" pitchFamily="34" charset="0"/>
                <a:cs typeface="Calibri" panose="020F0502020204030204" pitchFamily="34" charset="0"/>
              </a:rPr>
            </a:br>
            <a:endParaRPr lang="en-GB" sz="4900" b="1" dirty="0">
              <a:solidFill>
                <a:srgbClr val="009600"/>
              </a:solidFill>
              <a:latin typeface="Calibri" panose="020F0502020204030204" pitchFamily="34" charset="0"/>
            </a:endParaRPr>
          </a:p>
        </p:txBody>
      </p:sp>
      <p:sp>
        <p:nvSpPr>
          <p:cNvPr id="3" name="Content Placeholder 2"/>
          <p:cNvSpPr>
            <a:spLocks noGrp="1"/>
          </p:cNvSpPr>
          <p:nvPr>
            <p:ph idx="1"/>
          </p:nvPr>
        </p:nvSpPr>
        <p:spPr>
          <a:xfrm>
            <a:off x="685800" y="1524000"/>
            <a:ext cx="8229600" cy="4224733"/>
          </a:xfrm>
        </p:spPr>
        <p:txBody>
          <a:bodyPr>
            <a:normAutofit/>
          </a:bodyPr>
          <a:lstStyle/>
          <a:p>
            <a:pPr marL="228600"/>
            <a:endParaRPr lang="en-GB" sz="1800" b="1"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800" b="1" dirty="0">
                <a:effectLst/>
                <a:latin typeface="Calibri" panose="020F0502020204030204" pitchFamily="34" charset="0"/>
                <a:ea typeface="Calibri" panose="020F0502020204030204" pitchFamily="34" charset="0"/>
                <a:cs typeface="Calibri" panose="020F0502020204030204" pitchFamily="34" charset="0"/>
              </a:rPr>
              <a:t>Getting to know You - Speed Greetings </a:t>
            </a:r>
          </a:p>
          <a:p>
            <a:pPr marL="228600"/>
            <a:endParaRPr lang="en-GB" sz="2800" b="1" dirty="0">
              <a:latin typeface="Calibri" panose="020F0502020204030204" pitchFamily="34" charset="0"/>
              <a:ea typeface="Calibri" panose="020F0502020204030204" pitchFamily="34" charset="0"/>
              <a:cs typeface="Calibri" panose="020F0502020204030204" pitchFamily="34" charset="0"/>
            </a:endParaRPr>
          </a:p>
          <a:p>
            <a:pPr marL="342900" lvl="0" indent="-342900">
              <a:buFont typeface="Symbol" panose="05050102010706020507" pitchFamily="18" charset="2"/>
              <a:buChar char=""/>
            </a:pPr>
            <a:r>
              <a:rPr lang="en-GB" sz="2800" dirty="0">
                <a:effectLst/>
                <a:latin typeface="Calibri" panose="020F0502020204030204" pitchFamily="34" charset="0"/>
                <a:ea typeface="Calibri" panose="020F0502020204030204" pitchFamily="34" charset="0"/>
                <a:cs typeface="Calibri" panose="020F0502020204030204" pitchFamily="34" charset="0"/>
              </a:rPr>
              <a:t>Name, Role, and what you like most about your job  (time dependent) </a:t>
            </a:r>
          </a:p>
          <a:p>
            <a:pPr marL="342900" lvl="0" indent="-342900">
              <a:buFont typeface="Symbol" panose="05050102010706020507" pitchFamily="18" charset="2"/>
              <a:buChar char=""/>
            </a:pPr>
            <a:r>
              <a:rPr lang="en-GB" sz="2800" dirty="0">
                <a:latin typeface="Calibri" panose="020F0502020204030204" pitchFamily="34" charset="0"/>
                <a:ea typeface="Calibri" panose="020F0502020204030204" pitchFamily="34" charset="0"/>
                <a:cs typeface="Calibri" panose="020F0502020204030204" pitchFamily="34" charset="0"/>
              </a:rPr>
              <a:t>You will meet X no of people and move x no of times …..</a:t>
            </a:r>
            <a:endParaRPr lang="en-GB" sz="2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picture containing logo&#10;&#10;Description automatically generated">
            <a:extLst>
              <a:ext uri="{FF2B5EF4-FFF2-40B4-BE49-F238E27FC236}">
                <a16:creationId xmlns:a16="http://schemas.microsoft.com/office/drawing/2014/main" id="{FD20E87A-43FF-432B-BA0D-36A61F015FE2}"/>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962775" y="304800"/>
            <a:ext cx="1952625" cy="1485900"/>
          </a:xfrm>
          <a:prstGeom prst="rect">
            <a:avLst/>
          </a:prstGeom>
        </p:spPr>
      </p:pic>
    </p:spTree>
    <p:extLst>
      <p:ext uri="{BB962C8B-B14F-4D97-AF65-F5344CB8AC3E}">
        <p14:creationId xmlns:p14="http://schemas.microsoft.com/office/powerpoint/2010/main" val="87640518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pPr algn="l" eaLnBrk="0" hangingPunct="0"/>
            <a:br>
              <a:rPr lang="en-GB" b="1" dirty="0">
                <a:effectLst/>
                <a:latin typeface="Calibri" panose="020F0502020204030204" pitchFamily="34" charset="0"/>
                <a:ea typeface="Calibri" panose="020F0502020204030204" pitchFamily="34" charset="0"/>
                <a:cs typeface="Calibri" panose="020F0502020204030204" pitchFamily="34" charset="0"/>
              </a:rPr>
            </a:br>
            <a:r>
              <a:rPr lang="en-GB" b="1" dirty="0">
                <a:effectLst/>
                <a:latin typeface="Calibri" panose="020F0502020204030204" pitchFamily="34" charset="0"/>
                <a:ea typeface="Calibri" panose="020F0502020204030204" pitchFamily="34" charset="0"/>
                <a:cs typeface="Calibri" panose="020F0502020204030204" pitchFamily="34" charset="0"/>
              </a:rPr>
              <a:t>Welcome from Marina</a:t>
            </a:r>
            <a:br>
              <a:rPr lang="en-GB" b="1" dirty="0">
                <a:effectLst/>
                <a:latin typeface="Calibri" panose="020F0502020204030204" pitchFamily="34" charset="0"/>
                <a:ea typeface="Calibri" panose="020F0502020204030204" pitchFamily="34" charset="0"/>
                <a:cs typeface="Calibri" panose="020F0502020204030204" pitchFamily="34" charset="0"/>
              </a:rPr>
            </a:br>
            <a:br>
              <a:rPr lang="en-GB" b="1" dirty="0">
                <a:effectLst/>
                <a:latin typeface="Calibri" panose="020F0502020204030204" pitchFamily="34" charset="0"/>
                <a:ea typeface="Calibri" panose="020F0502020204030204" pitchFamily="34" charset="0"/>
                <a:cs typeface="Calibri" panose="020F0502020204030204" pitchFamily="34" charset="0"/>
              </a:rPr>
            </a:br>
            <a:br>
              <a:rPr lang="en-GB" sz="1800" dirty="0">
                <a:effectLst/>
                <a:latin typeface="Calibri" panose="020F0502020204030204" pitchFamily="34" charset="0"/>
                <a:ea typeface="Calibri" panose="020F0502020204030204" pitchFamily="34" charset="0"/>
                <a:cs typeface="Arial" panose="020B0604020202020204" pitchFamily="34" charset="0"/>
              </a:rPr>
            </a:br>
            <a:endParaRPr lang="en-GB" b="1" dirty="0">
              <a:solidFill>
                <a:srgbClr val="009600"/>
              </a:solidFill>
              <a:latin typeface="Calibri" panose="020F0502020204030204" pitchFamily="34" charset="0"/>
            </a:endParaRPr>
          </a:p>
        </p:txBody>
      </p:sp>
      <p:sp>
        <p:nvSpPr>
          <p:cNvPr id="3" name="Content Placeholder 2"/>
          <p:cNvSpPr>
            <a:spLocks noGrp="1"/>
          </p:cNvSpPr>
          <p:nvPr>
            <p:ph idx="1"/>
          </p:nvPr>
        </p:nvSpPr>
        <p:spPr/>
        <p:txBody>
          <a:bodyPr>
            <a:noAutofit/>
          </a:bodyPr>
          <a:lstStyle/>
          <a:p>
            <a:r>
              <a:rPr lang="en-GB" sz="2800" dirty="0">
                <a:effectLst/>
                <a:latin typeface="Calibri" panose="020F0502020204030204" pitchFamily="34" charset="0"/>
                <a:ea typeface="Calibri" panose="020F0502020204030204" pitchFamily="34" charset="0"/>
                <a:cs typeface="Calibri" panose="020F0502020204030204" pitchFamily="34" charset="0"/>
              </a:rPr>
              <a:t>Welcome </a:t>
            </a:r>
          </a:p>
          <a:p>
            <a:r>
              <a:rPr lang="en-GB" sz="2800" dirty="0">
                <a:effectLst/>
                <a:latin typeface="Calibri" panose="020F0502020204030204" pitchFamily="34" charset="0"/>
                <a:ea typeface="Calibri" panose="020F0502020204030204" pitchFamily="34" charset="0"/>
                <a:cs typeface="Calibri" panose="020F0502020204030204" pitchFamily="34" charset="0"/>
              </a:rPr>
              <a:t>Intention for session  </a:t>
            </a:r>
          </a:p>
          <a:p>
            <a:pPr marL="0" indent="0">
              <a:buNone/>
            </a:pPr>
            <a:endParaRPr lang="en-GB"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Marina Muirhead - YouTube">
            <a:extLst>
              <a:ext uri="{FF2B5EF4-FFF2-40B4-BE49-F238E27FC236}">
                <a16:creationId xmlns:a16="http://schemas.microsoft.com/office/drawing/2014/main" id="{AB101127-33E6-4655-A2CE-62CB5B092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981200"/>
            <a:ext cx="2925536" cy="163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2872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8683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gn="l"/>
            <a:r>
              <a:rPr lang="en-GB" b="1" dirty="0">
                <a:latin typeface="Calibri" panose="020F0502020204030204" pitchFamily="34" charset="0"/>
                <a:cs typeface="Calibri" panose="020F0502020204030204" pitchFamily="34" charset="0"/>
              </a:rPr>
              <a:t>Aims for the Session</a:t>
            </a:r>
          </a:p>
        </p:txBody>
      </p:sp>
      <p:sp>
        <p:nvSpPr>
          <p:cNvPr id="3" name="Content Placeholder 2"/>
          <p:cNvSpPr>
            <a:spLocks noGrp="1"/>
          </p:cNvSpPr>
          <p:nvPr>
            <p:ph sz="half" idx="2"/>
          </p:nvPr>
        </p:nvSpPr>
        <p:spPr>
          <a:xfrm>
            <a:off x="457200" y="1295400"/>
            <a:ext cx="7391400" cy="4589686"/>
          </a:xfrm>
        </p:spPr>
        <p:txBody>
          <a:bodyPr wrap="square" anchor="t">
            <a:normAutofit/>
          </a:bodyPr>
          <a:lstStyle/>
          <a:p>
            <a:pPr marL="0" indent="0">
              <a:lnSpc>
                <a:spcPct val="90000"/>
              </a:lnSpc>
              <a:buNone/>
            </a:pPr>
            <a:r>
              <a:rPr lang="en-GB" sz="2000" dirty="0">
                <a:effectLst/>
                <a:latin typeface="Calibri" panose="020F0502020204030204" pitchFamily="34" charset="0"/>
                <a:cs typeface="Calibri" panose="020F0502020204030204" pitchFamily="34" charset="0"/>
              </a:rPr>
              <a:t> </a:t>
            </a:r>
            <a:endParaRPr lang="en-GB" sz="1600" dirty="0"/>
          </a:p>
        </p:txBody>
      </p:sp>
      <p:pic>
        <p:nvPicPr>
          <p:cNvPr id="5126" name="Picture 6" descr="Objectives | Sustainable Environment Online">
            <a:extLst>
              <a:ext uri="{FF2B5EF4-FFF2-40B4-BE49-F238E27FC236}">
                <a16:creationId xmlns:a16="http://schemas.microsoft.com/office/drawing/2014/main" id="{94C17038-7B50-4E1E-AAAA-D787E53619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39" r="-2" b="-2"/>
          <a:stretch/>
        </p:blipFill>
        <p:spPr bwMode="auto">
          <a:xfrm>
            <a:off x="7168491" y="11571"/>
            <a:ext cx="1835514" cy="1922685"/>
          </a:xfrm>
          <a:prstGeom prst="rect">
            <a:avLst/>
          </a:prstGeom>
          <a:noFill/>
        </p:spPr>
      </p:pic>
      <p:sp>
        <p:nvSpPr>
          <p:cNvPr id="7" name="TextBox 6">
            <a:extLst>
              <a:ext uri="{FF2B5EF4-FFF2-40B4-BE49-F238E27FC236}">
                <a16:creationId xmlns:a16="http://schemas.microsoft.com/office/drawing/2014/main" id="{64CC262E-E8FA-4673-9392-90DFACE0F2F0}"/>
              </a:ext>
            </a:extLst>
          </p:cNvPr>
          <p:cNvSpPr txBox="1"/>
          <p:nvPr/>
        </p:nvSpPr>
        <p:spPr>
          <a:xfrm>
            <a:off x="457200" y="1267047"/>
            <a:ext cx="7391400" cy="4524315"/>
          </a:xfrm>
          <a:prstGeom prst="rect">
            <a:avLst/>
          </a:prstGeom>
          <a:noFill/>
        </p:spPr>
        <p:txBody>
          <a:bodyPr wrap="square">
            <a:spAutoFit/>
          </a:bodyPr>
          <a:lstStyle/>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To enable Primary Care staff to have difficult conversations, based around curiosity, with each other, carers, service users, family members and other stakeholders;</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To encourage people to feel comfortable sharing their experiences;</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Briefly look at Diversity and Inclusion;</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Increase your knowledge and confidence in talking about diversity issues;</a:t>
            </a:r>
          </a:p>
          <a:p>
            <a:pPr marL="285750" indent="-285750">
              <a:buFont typeface="Arial" panose="020B0604020202020204" pitchFamily="34" charset="0"/>
              <a:buChar char="•"/>
            </a:pPr>
            <a:r>
              <a:rPr lang="en-GB" sz="2400" dirty="0">
                <a:latin typeface="Calibri" panose="020F0502020204030204" pitchFamily="34" charset="0"/>
                <a:cs typeface="Calibri" panose="020F0502020204030204" pitchFamily="34" charset="0"/>
              </a:rPr>
              <a:t>To equip staff with skills to enable ongoing conversations around difference (in particular race), to happen at a service level.</a:t>
            </a:r>
            <a:endParaRPr lang="en-GB" sz="2400" dirty="0"/>
          </a:p>
        </p:txBody>
      </p:sp>
    </p:spTree>
    <p:extLst>
      <p:ext uri="{BB962C8B-B14F-4D97-AF65-F5344CB8AC3E}">
        <p14:creationId xmlns:p14="http://schemas.microsoft.com/office/powerpoint/2010/main" val="2222788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1143000"/>
          </a:xfrm>
          <a:noFill/>
          <a:ln>
            <a:noFill/>
          </a:ln>
        </p:spPr>
        <p:txBody>
          <a:bodyPr vert="horz" wrap="square" lIns="91440" tIns="45720" rIns="91440" bIns="45720" numCol="1" anchor="ctr" anchorCtr="0" compatLnSpc="1">
            <a:prstTxWarp prst="textNoShape">
              <a:avLst/>
            </a:prstTxWarp>
          </a:bodyPr>
          <a:lstStyle/>
          <a:p>
            <a:pPr algn="l"/>
            <a:r>
              <a:rPr lang="en-GB" b="1" dirty="0">
                <a:latin typeface="Calibri" panose="020F0502020204030204" pitchFamily="34" charset="0"/>
              </a:rPr>
              <a:t>Group Agreement</a:t>
            </a:r>
          </a:p>
        </p:txBody>
      </p:sp>
      <p:sp>
        <p:nvSpPr>
          <p:cNvPr id="3" name="Rectangle 2">
            <a:extLst>
              <a:ext uri="{FF2B5EF4-FFF2-40B4-BE49-F238E27FC236}">
                <a16:creationId xmlns:a16="http://schemas.microsoft.com/office/drawing/2014/main" id="{4E635F9A-A8D7-47DD-AFBE-A678E2027035}"/>
              </a:ext>
            </a:extLst>
          </p:cNvPr>
          <p:cNvSpPr/>
          <p:nvPr/>
        </p:nvSpPr>
        <p:spPr>
          <a:xfrm>
            <a:off x="609600" y="1619184"/>
            <a:ext cx="8229600" cy="3908762"/>
          </a:xfrm>
          <a:prstGeom prst="rect">
            <a:avLst/>
          </a:prstGeom>
        </p:spPr>
        <p:txBody>
          <a:bodyPr wrap="square">
            <a:spAutoFit/>
          </a:bodyPr>
          <a:lstStyle/>
          <a:p>
            <a:r>
              <a:rPr lang="en-GB" sz="2800" b="1" dirty="0">
                <a:latin typeface="Calibri" panose="020F0502020204030204" pitchFamily="34" charset="0"/>
              </a:rPr>
              <a:t>Chatterbox </a:t>
            </a:r>
          </a:p>
          <a:p>
            <a:endParaRPr lang="en-GB" sz="2400" b="1" dirty="0">
              <a:latin typeface="Calibri" panose="020F0502020204030204" pitchFamily="34" charset="0"/>
            </a:endParaRPr>
          </a:p>
          <a:p>
            <a:r>
              <a:rPr lang="en-GB" sz="2800" b="1" dirty="0">
                <a:latin typeface="Calibri" panose="020F0502020204030204" pitchFamily="34" charset="0"/>
              </a:rPr>
              <a:t>Type answer in chat – </a:t>
            </a:r>
            <a:r>
              <a:rPr lang="en-GB" sz="2800" b="1" i="1" dirty="0">
                <a:latin typeface="Calibri" panose="020F0502020204030204" pitchFamily="34" charset="0"/>
              </a:rPr>
              <a:t>Don’t send yet – all go together </a:t>
            </a:r>
          </a:p>
          <a:p>
            <a:pPr marL="342900" indent="-342900">
              <a:buAutoNum type="arabicPeriod"/>
            </a:pPr>
            <a:endParaRPr lang="en-GB" sz="2800" dirty="0">
              <a:latin typeface="Calibri" panose="020F0502020204030204" pitchFamily="34" charset="0"/>
            </a:endParaRPr>
          </a:p>
          <a:p>
            <a:pPr marL="342900" indent="-342900">
              <a:buAutoNum type="arabicPeriod"/>
            </a:pPr>
            <a:r>
              <a:rPr lang="en-GB" sz="2800" dirty="0">
                <a:latin typeface="Calibri" panose="020F0502020204030204" pitchFamily="34" charset="0"/>
              </a:rPr>
              <a:t>What would I like to </a:t>
            </a:r>
            <a:r>
              <a:rPr lang="en-GB" sz="2800" b="1" i="1" dirty="0">
                <a:latin typeface="Calibri" panose="020F0502020204030204" pitchFamily="34" charset="0"/>
              </a:rPr>
              <a:t>give</a:t>
            </a:r>
            <a:r>
              <a:rPr lang="en-GB" sz="2800" dirty="0">
                <a:latin typeface="Calibri" panose="020F0502020204030204" pitchFamily="34" charset="0"/>
              </a:rPr>
              <a:t> to today's session?</a:t>
            </a:r>
          </a:p>
          <a:p>
            <a:pPr marL="342900" lvl="0" indent="-342900">
              <a:buFontTx/>
              <a:buAutoNum type="arabicPeriod"/>
              <a:defRPr/>
            </a:pPr>
            <a:r>
              <a:rPr lang="en-GB" sz="2800" dirty="0">
                <a:latin typeface="Calibri" panose="020F0502020204030204" pitchFamily="34" charset="0"/>
              </a:rPr>
              <a:t>What would I like to </a:t>
            </a:r>
            <a:r>
              <a:rPr lang="en-GB" sz="2800" b="1" i="1" dirty="0">
                <a:latin typeface="Calibri" panose="020F0502020204030204" pitchFamily="34" charset="0"/>
              </a:rPr>
              <a:t>get</a:t>
            </a:r>
            <a:r>
              <a:rPr lang="en-GB" sz="2800" dirty="0">
                <a:latin typeface="Calibri" panose="020F0502020204030204" pitchFamily="34" charset="0"/>
              </a:rPr>
              <a:t> from today’s session today’s session?</a:t>
            </a:r>
          </a:p>
          <a:p>
            <a:pPr marL="342900" lvl="0" indent="-342900">
              <a:buFontTx/>
              <a:buAutoNum type="arabicPeriod"/>
              <a:defRPr/>
            </a:pPr>
            <a:r>
              <a:rPr lang="en-GB" sz="2800" dirty="0">
                <a:latin typeface="Calibri" panose="020F0502020204030204" pitchFamily="34" charset="0"/>
              </a:rPr>
              <a:t>What we should </a:t>
            </a:r>
            <a:r>
              <a:rPr lang="en-GB" sz="2800" b="1" i="1" dirty="0">
                <a:latin typeface="Calibri" panose="020F0502020204030204" pitchFamily="34" charset="0"/>
              </a:rPr>
              <a:t>avoid/</a:t>
            </a:r>
            <a:r>
              <a:rPr lang="en-GB" sz="2800" i="1" dirty="0">
                <a:latin typeface="Calibri" panose="020F0502020204030204" pitchFamily="34" charset="0"/>
              </a:rPr>
              <a:t>would be ghastly to do </a:t>
            </a:r>
            <a:r>
              <a:rPr lang="en-GB" sz="2800" dirty="0">
                <a:latin typeface="Calibri" panose="020F0502020204030204" pitchFamily="34" charset="0"/>
              </a:rPr>
              <a:t>in today’s session?</a:t>
            </a:r>
          </a:p>
        </p:txBody>
      </p:sp>
      <p:pic>
        <p:nvPicPr>
          <p:cNvPr id="8" name="Graphic 7" descr="Chat with solid fill">
            <a:extLst>
              <a:ext uri="{FF2B5EF4-FFF2-40B4-BE49-F238E27FC236}">
                <a16:creationId xmlns:a16="http://schemas.microsoft.com/office/drawing/2014/main" id="{3C427DA9-2CE8-4FA1-97AA-417331B1BE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329377" y="323784"/>
            <a:ext cx="1295400" cy="1295400"/>
          </a:xfrm>
          <a:prstGeom prst="rect">
            <a:avLst/>
          </a:prstGeom>
        </p:spPr>
      </p:pic>
    </p:spTree>
    <p:extLst>
      <p:ext uri="{BB962C8B-B14F-4D97-AF65-F5344CB8AC3E}">
        <p14:creationId xmlns:p14="http://schemas.microsoft.com/office/powerpoint/2010/main" val="3137730099"/>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ELFT">
  <a:themeElements>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Insights">
      <a:dk1>
        <a:srgbClr val="000000"/>
      </a:dk1>
      <a:lt1>
        <a:srgbClr val="FFFFFF"/>
      </a:lt1>
      <a:dk2>
        <a:srgbClr val="FFFFFF"/>
      </a:dk2>
      <a:lt2>
        <a:srgbClr val="BE9E55"/>
      </a:lt2>
      <a:accent1>
        <a:srgbClr val="004071"/>
      </a:accent1>
      <a:accent2>
        <a:srgbClr val="6F9C12"/>
      </a:accent2>
      <a:accent3>
        <a:srgbClr val="FEC436"/>
      </a:accent3>
      <a:accent4>
        <a:srgbClr val="B71A1D"/>
      </a:accent4>
      <a:accent5>
        <a:srgbClr val="095BA6"/>
      </a:accent5>
      <a:accent6>
        <a:srgbClr val="3E691A"/>
      </a:accent6>
      <a:hlink>
        <a:srgbClr val="FEC436"/>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Insights">
      <a:dk1>
        <a:srgbClr val="000000"/>
      </a:dk1>
      <a:lt1>
        <a:srgbClr val="FFFFFF"/>
      </a:lt1>
      <a:dk2>
        <a:srgbClr val="FFFFFF"/>
      </a:dk2>
      <a:lt2>
        <a:srgbClr val="BE9E55"/>
      </a:lt2>
      <a:accent1>
        <a:srgbClr val="004071"/>
      </a:accent1>
      <a:accent2>
        <a:srgbClr val="6F9C12"/>
      </a:accent2>
      <a:accent3>
        <a:srgbClr val="FEC436"/>
      </a:accent3>
      <a:accent4>
        <a:srgbClr val="B71A1D"/>
      </a:accent4>
      <a:accent5>
        <a:srgbClr val="095BA6"/>
      </a:accent5>
      <a:accent6>
        <a:srgbClr val="3E691A"/>
      </a:accent6>
      <a:hlink>
        <a:srgbClr val="FEC436"/>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Custom Design">
  <a:themeElements>
    <a:clrScheme name="Insights">
      <a:dk1>
        <a:srgbClr val="000000"/>
      </a:dk1>
      <a:lt1>
        <a:srgbClr val="FFFFFF"/>
      </a:lt1>
      <a:dk2>
        <a:srgbClr val="FFFFFF"/>
      </a:dk2>
      <a:lt2>
        <a:srgbClr val="BE9E55"/>
      </a:lt2>
      <a:accent1>
        <a:srgbClr val="004071"/>
      </a:accent1>
      <a:accent2>
        <a:srgbClr val="6F9C12"/>
      </a:accent2>
      <a:accent3>
        <a:srgbClr val="FEC436"/>
      </a:accent3>
      <a:accent4>
        <a:srgbClr val="B71A1D"/>
      </a:accent4>
      <a:accent5>
        <a:srgbClr val="095BA6"/>
      </a:accent5>
      <a:accent6>
        <a:srgbClr val="3E691A"/>
      </a:accent6>
      <a:hlink>
        <a:srgbClr val="FEC436"/>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Custom Design">
  <a:themeElements>
    <a:clrScheme name="Insights">
      <a:dk1>
        <a:srgbClr val="000000"/>
      </a:dk1>
      <a:lt1>
        <a:srgbClr val="FFFFFF"/>
      </a:lt1>
      <a:dk2>
        <a:srgbClr val="FFFFFF"/>
      </a:dk2>
      <a:lt2>
        <a:srgbClr val="BE9E55"/>
      </a:lt2>
      <a:accent1>
        <a:srgbClr val="004071"/>
      </a:accent1>
      <a:accent2>
        <a:srgbClr val="6F9C12"/>
      </a:accent2>
      <a:accent3>
        <a:srgbClr val="FEC436"/>
      </a:accent3>
      <a:accent4>
        <a:srgbClr val="B71A1D"/>
      </a:accent4>
      <a:accent5>
        <a:srgbClr val="095BA6"/>
      </a:accent5>
      <a:accent6>
        <a:srgbClr val="3E691A"/>
      </a:accent6>
      <a:hlink>
        <a:srgbClr val="FEC436"/>
      </a:hlink>
      <a:folHlink>
        <a:srgbClr val="808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ppt/theme/themeOverride2.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ppt/theme/themeOverride3.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ppt/theme/themeOverride4.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ppt/theme/themeOverride5.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ppt/theme/themeOverride6.xml><?xml version="1.0" encoding="utf-8"?>
<a:themeOverride xmlns:a="http://schemas.openxmlformats.org/drawingml/2006/main">
  <a:clrScheme name="">
    <a:dk1>
      <a:srgbClr val="000000"/>
    </a:dk1>
    <a:lt1>
      <a:srgbClr val="99FF66"/>
    </a:lt1>
    <a:dk2>
      <a:srgbClr val="003399"/>
    </a:dk2>
    <a:lt2>
      <a:srgbClr val="666633"/>
    </a:lt2>
    <a:accent1>
      <a:srgbClr val="339933"/>
    </a:accent1>
    <a:accent2>
      <a:srgbClr val="800000"/>
    </a:accent2>
    <a:accent3>
      <a:srgbClr val="CAFFB8"/>
    </a:accent3>
    <a:accent4>
      <a:srgbClr val="000000"/>
    </a:accent4>
    <a:accent5>
      <a:srgbClr val="ADCAAD"/>
    </a:accent5>
    <a:accent6>
      <a:srgbClr val="730000"/>
    </a:accent6>
    <a:hlink>
      <a:srgbClr val="0033CC"/>
    </a:hlink>
    <a:folHlink>
      <a:srgbClr val="FFCC6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CC0C41337BB340BD8BD2AE26BB646F" ma:contentTypeVersion="14" ma:contentTypeDescription="Create a new document." ma:contentTypeScope="" ma:versionID="d16fc23cffdec9b999c987641608158b">
  <xsd:schema xmlns:xsd="http://www.w3.org/2001/XMLSchema" xmlns:xs="http://www.w3.org/2001/XMLSchema" xmlns:p="http://schemas.microsoft.com/office/2006/metadata/properties" xmlns:ns1="http://schemas.microsoft.com/sharepoint/v3" xmlns:ns2="dccde9b1-292e-4409-9fca-1338264dd7dc" xmlns:ns3="b556b89b-4867-42a2-a737-f0f7fb94ba86" targetNamespace="http://schemas.microsoft.com/office/2006/metadata/properties" ma:root="true" ma:fieldsID="c4cd8cb0681109fdfef02b7b59f8b3af" ns1:_="" ns2:_="" ns3:_="">
    <xsd:import namespace="http://schemas.microsoft.com/sharepoint/v3"/>
    <xsd:import namespace="dccde9b1-292e-4409-9fca-1338264dd7dc"/>
    <xsd:import namespace="b556b89b-4867-42a2-a737-f0f7fb94ba8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1:_ip_UnifiedCompliancePolicyProperties" minOccurs="0"/>
                <xsd:element ref="ns1:_ip_UnifiedCompliancePolicyUIAc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cde9b1-292e-4409-9fca-1338264dd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56b89b-4867-42a2-a737-f0f7fb94ba86"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075DF33-BD91-4535-8904-90B2B8DDCB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ccde9b1-292e-4409-9fca-1338264dd7dc"/>
    <ds:schemaRef ds:uri="b556b89b-4867-42a2-a737-f0f7fb94ba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584C6D-3166-4833-8A77-ED50960E54FF}">
  <ds:schemaRefs>
    <ds:schemaRef ds:uri="http://schemas.microsoft.com/sharepoint/v3/contenttype/forms"/>
  </ds:schemaRefs>
</ds:datastoreItem>
</file>

<file path=customXml/itemProps3.xml><?xml version="1.0" encoding="utf-8"?>
<ds:datastoreItem xmlns:ds="http://schemas.openxmlformats.org/officeDocument/2006/customXml" ds:itemID="{E359B9DF-FD7E-4DB1-8D83-F2D58AC40995}">
  <ds:schemaRefs>
    <ds:schemaRef ds:uri="dccde9b1-292e-4409-9fca-1338264dd7dc"/>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http://www.w3.org/XML/1998/namespace"/>
    <ds:schemaRef ds:uri="http://schemas.microsoft.com/sharepoint/v3"/>
    <ds:schemaRef ds:uri="http://purl.org/dc/dcmitype/"/>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745</TotalTime>
  <Words>2493</Words>
  <Application>Microsoft Office PowerPoint</Application>
  <PresentationFormat>On-screen Show (4:3)</PresentationFormat>
  <Paragraphs>274</Paragraphs>
  <Slides>47</Slides>
  <Notes>25</Notes>
  <HiddenSlides>0</HiddenSlides>
  <MMClips>4</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47</vt:i4>
      </vt:variant>
    </vt:vector>
  </HeadingPairs>
  <TitlesOfParts>
    <vt:vector size="59" baseType="lpstr">
      <vt:lpstr>Arial</vt:lpstr>
      <vt:lpstr>Calibri</vt:lpstr>
      <vt:lpstr>Lato</vt:lpstr>
      <vt:lpstr>Symbol</vt:lpstr>
      <vt:lpstr>Times New Roman</vt:lpstr>
      <vt:lpstr>Verdana</vt:lpstr>
      <vt:lpstr>Blank Presentation</vt:lpstr>
      <vt:lpstr>ELFT</vt:lpstr>
      <vt:lpstr>Custom Design</vt:lpstr>
      <vt:lpstr>1_Custom Design</vt:lpstr>
      <vt:lpstr>2_Custom Design</vt:lpstr>
      <vt:lpstr>3_Custom Design</vt:lpstr>
      <vt:lpstr> Primary Care Event – Exploring Race &amp; Diversity  Thursday, 15th July 2021, 9:30 – 12:00hrs </vt:lpstr>
      <vt:lpstr>Welcome and Introductions</vt:lpstr>
      <vt:lpstr>Online Etiquette</vt:lpstr>
      <vt:lpstr>Zoom Controls </vt:lpstr>
      <vt:lpstr>Break-out Rooms</vt:lpstr>
      <vt:lpstr> Speed Greetings  </vt:lpstr>
      <vt:lpstr> Welcome from Marina   </vt:lpstr>
      <vt:lpstr>Aims for the Session</vt:lpstr>
      <vt:lpstr>Group Agreement</vt:lpstr>
      <vt:lpstr> Living and Working while being a Person of Colour     </vt:lpstr>
      <vt:lpstr>Discussion and Feedback</vt:lpstr>
      <vt:lpstr>Comfort Break</vt:lpstr>
      <vt:lpstr> Put on YOUR brave pants… </vt:lpstr>
      <vt:lpstr>PowerPoint Presentation</vt:lpstr>
      <vt:lpstr>PowerPoint Presentation</vt:lpstr>
      <vt:lpstr> The Equality Act 2010 </vt:lpstr>
      <vt:lpstr>The Equality Act 2010 </vt:lpstr>
      <vt:lpstr>The Equality Act 2010 </vt:lpstr>
      <vt:lpstr>Acceptable or not acceptable? </vt:lpstr>
      <vt:lpstr>Acceptable or not acceptable? </vt:lpstr>
      <vt:lpstr>Acceptable or not acceptable? </vt:lpstr>
      <vt:lpstr>Exercise – I am BUT I’m not</vt:lpstr>
      <vt:lpstr>Unconscious Bias</vt:lpstr>
      <vt:lpstr>PowerPoint Presentation</vt:lpstr>
      <vt:lpstr>PowerPoint Presentation</vt:lpstr>
      <vt:lpstr>Unconscious Bias </vt:lpstr>
      <vt:lpstr>Unconscious Bias</vt:lpstr>
      <vt:lpstr> Unconscious Bias   </vt:lpstr>
      <vt:lpstr> Unconscious Bias </vt:lpstr>
      <vt:lpstr>Types of Unconscious Bias</vt:lpstr>
      <vt:lpstr>Types of Unconscious bias</vt:lpstr>
      <vt:lpstr> How to overcome unconscious bias </vt:lpstr>
      <vt:lpstr>Comfort Break</vt:lpstr>
      <vt:lpstr> </vt:lpstr>
      <vt:lpstr>Have you heard of these?</vt:lpstr>
      <vt:lpstr>Micro Aggressions – What are they? </vt:lpstr>
      <vt:lpstr>Where are you from?</vt:lpstr>
      <vt:lpstr>3 kinds of microaggression?</vt:lpstr>
      <vt:lpstr>Breakout Room – 10 minutes </vt:lpstr>
      <vt:lpstr>PowerPoint Presentation</vt:lpstr>
      <vt:lpstr>PowerPoint Presentation</vt:lpstr>
      <vt:lpstr>Things YOU can do…. </vt:lpstr>
      <vt:lpstr>PowerPoint Presentation</vt:lpstr>
      <vt:lpstr>PowerPoint Presentation</vt:lpstr>
      <vt:lpstr>PowerPoint Presentation</vt:lpstr>
      <vt:lpstr>PowerPoint Presentation</vt:lpstr>
      <vt:lpstr>Evaluation Next steps Thank you and close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Team Name] Away Day</dc:title>
  <dc:creator>BAKER, Lisa (EAST LONDON NHS FOUNDATION TRUST)</dc:creator>
  <cp:lastModifiedBy>OSOKINA, Olga (EAST LONDON NHS FOUNDATION TRUST)</cp:lastModifiedBy>
  <cp:revision>56</cp:revision>
  <cp:lastPrinted>2021-02-18T19:03:34Z</cp:lastPrinted>
  <dcterms:created xsi:type="dcterms:W3CDTF">2020-08-27T11:35:34Z</dcterms:created>
  <dcterms:modified xsi:type="dcterms:W3CDTF">2021-07-08T09:03:46Z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0x0101004DCC0C41337BB340BD8BD2AE26BB646F</vt:lpwstr>
  </property>
</Properties>
</file>