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7"/>
  </p:notesMasterIdLst>
  <p:sldIdLst>
    <p:sldId id="264" r:id="rId5"/>
    <p:sldId id="268" r:id="rId6"/>
  </p:sldIdLst>
  <p:sldSz cx="15998825" cy="89995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02" autoAdjust="0"/>
    <p:restoredTop sz="96472" autoAdjust="0"/>
  </p:normalViewPr>
  <p:slideViewPr>
    <p:cSldViewPr snapToGrid="0">
      <p:cViewPr varScale="1">
        <p:scale>
          <a:sx n="62" d="100"/>
          <a:sy n="62" d="100"/>
        </p:scale>
        <p:origin x="256" y="4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15B7FF-E161-4BB1-810C-64A9B601F838}" type="datetimeFigureOut">
              <a:rPr lang="en-GB" smtClean="0"/>
              <a:t>24/05/2022</a:t>
            </a:fld>
            <a:endParaRPr lang="en-GB"/>
          </a:p>
        </p:txBody>
      </p:sp>
      <p:sp>
        <p:nvSpPr>
          <p:cNvPr id="4" name="Slide Image Placeholder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26D5AA-F8F7-4EA3-B878-25CFDE48A58E}" type="slidenum">
              <a:rPr lang="en-GB" smtClean="0"/>
              <a:t>‹#›</a:t>
            </a:fld>
            <a:endParaRPr lang="en-GB"/>
          </a:p>
        </p:txBody>
      </p:sp>
    </p:spTree>
    <p:extLst>
      <p:ext uri="{BB962C8B-B14F-4D97-AF65-F5344CB8AC3E}">
        <p14:creationId xmlns:p14="http://schemas.microsoft.com/office/powerpoint/2010/main" val="314131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99853" y="1472842"/>
            <a:ext cx="11999119" cy="3133172"/>
          </a:xfrm>
        </p:spPr>
        <p:txBody>
          <a:bodyPr anchor="b"/>
          <a:lstStyle>
            <a:lvl1pPr algn="ctr">
              <a:defRPr sz="7873"/>
            </a:lvl1pPr>
          </a:lstStyle>
          <a:p>
            <a:r>
              <a:rPr lang="en-US"/>
              <a:t>Click to edit Master title style</a:t>
            </a:r>
            <a:endParaRPr lang="en-US" dirty="0"/>
          </a:p>
        </p:txBody>
      </p:sp>
      <p:sp>
        <p:nvSpPr>
          <p:cNvPr id="3" name="Subtitle 2"/>
          <p:cNvSpPr>
            <a:spLocks noGrp="1"/>
          </p:cNvSpPr>
          <p:nvPr>
            <p:ph type="subTitle" idx="1"/>
          </p:nvPr>
        </p:nvSpPr>
        <p:spPr>
          <a:xfrm>
            <a:off x="1999853" y="4726842"/>
            <a:ext cx="11999119" cy="2172804"/>
          </a:xfrm>
        </p:spPr>
        <p:txBody>
          <a:bodyPr/>
          <a:lstStyle>
            <a:lvl1pPr marL="0" indent="0" algn="ctr">
              <a:buNone/>
              <a:defRPr sz="3149"/>
            </a:lvl1pPr>
            <a:lvl2pPr marL="599938" indent="0" algn="ctr">
              <a:buNone/>
              <a:defRPr sz="2624"/>
            </a:lvl2pPr>
            <a:lvl3pPr marL="1199876" indent="0" algn="ctr">
              <a:buNone/>
              <a:defRPr sz="2362"/>
            </a:lvl3pPr>
            <a:lvl4pPr marL="1799814" indent="0" algn="ctr">
              <a:buNone/>
              <a:defRPr sz="2100"/>
            </a:lvl4pPr>
            <a:lvl5pPr marL="2399751" indent="0" algn="ctr">
              <a:buNone/>
              <a:defRPr sz="2100"/>
            </a:lvl5pPr>
            <a:lvl6pPr marL="2999689" indent="0" algn="ctr">
              <a:buNone/>
              <a:defRPr sz="2100"/>
            </a:lvl6pPr>
            <a:lvl7pPr marL="3599627" indent="0" algn="ctr">
              <a:buNone/>
              <a:defRPr sz="2100"/>
            </a:lvl7pPr>
            <a:lvl8pPr marL="4199565" indent="0" algn="ctr">
              <a:buNone/>
              <a:defRPr sz="2100"/>
            </a:lvl8pPr>
            <a:lvl9pPr marL="4799503" indent="0" algn="ctr">
              <a:buNone/>
              <a:defRPr sz="21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511B5C-45EA-4740-8260-11C240706E32}"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3282186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11B5C-45EA-4740-8260-11C240706E32}"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2503886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49159" y="479142"/>
            <a:ext cx="3449747" cy="762669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99919" y="479142"/>
            <a:ext cx="10149255" cy="762669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11B5C-45EA-4740-8260-11C240706E32}"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1247277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11B5C-45EA-4740-8260-11C240706E32}"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42807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91586" y="2243636"/>
            <a:ext cx="13798987" cy="3743557"/>
          </a:xfrm>
        </p:spPr>
        <p:txBody>
          <a:bodyPr anchor="b"/>
          <a:lstStyle>
            <a:lvl1pPr>
              <a:defRPr sz="7873"/>
            </a:lvl1pPr>
          </a:lstStyle>
          <a:p>
            <a:r>
              <a:rPr lang="en-US"/>
              <a:t>Click to edit Master title style</a:t>
            </a:r>
            <a:endParaRPr lang="en-US" dirty="0"/>
          </a:p>
        </p:txBody>
      </p:sp>
      <p:sp>
        <p:nvSpPr>
          <p:cNvPr id="3" name="Text Placeholder 2"/>
          <p:cNvSpPr>
            <a:spLocks noGrp="1"/>
          </p:cNvSpPr>
          <p:nvPr>
            <p:ph type="body" idx="1"/>
          </p:nvPr>
        </p:nvSpPr>
        <p:spPr>
          <a:xfrm>
            <a:off x="1091586" y="6022609"/>
            <a:ext cx="13798987" cy="1968648"/>
          </a:xfrm>
        </p:spPr>
        <p:txBody>
          <a:bodyPr/>
          <a:lstStyle>
            <a:lvl1pPr marL="0" indent="0">
              <a:buNone/>
              <a:defRPr sz="3149">
                <a:solidFill>
                  <a:schemeClr val="tx1">
                    <a:tint val="75000"/>
                  </a:schemeClr>
                </a:solidFill>
              </a:defRPr>
            </a:lvl1pPr>
            <a:lvl2pPr marL="599938" indent="0">
              <a:buNone/>
              <a:defRPr sz="2624">
                <a:solidFill>
                  <a:schemeClr val="tx1">
                    <a:tint val="75000"/>
                  </a:schemeClr>
                </a:solidFill>
              </a:defRPr>
            </a:lvl2pPr>
            <a:lvl3pPr marL="1199876" indent="0">
              <a:buNone/>
              <a:defRPr sz="2362">
                <a:solidFill>
                  <a:schemeClr val="tx1">
                    <a:tint val="75000"/>
                  </a:schemeClr>
                </a:solidFill>
              </a:defRPr>
            </a:lvl3pPr>
            <a:lvl4pPr marL="1799814" indent="0">
              <a:buNone/>
              <a:defRPr sz="2100">
                <a:solidFill>
                  <a:schemeClr val="tx1">
                    <a:tint val="75000"/>
                  </a:schemeClr>
                </a:solidFill>
              </a:defRPr>
            </a:lvl4pPr>
            <a:lvl5pPr marL="2399751" indent="0">
              <a:buNone/>
              <a:defRPr sz="2100">
                <a:solidFill>
                  <a:schemeClr val="tx1">
                    <a:tint val="75000"/>
                  </a:schemeClr>
                </a:solidFill>
              </a:defRPr>
            </a:lvl5pPr>
            <a:lvl6pPr marL="2999689" indent="0">
              <a:buNone/>
              <a:defRPr sz="2100">
                <a:solidFill>
                  <a:schemeClr val="tx1">
                    <a:tint val="75000"/>
                  </a:schemeClr>
                </a:solidFill>
              </a:defRPr>
            </a:lvl6pPr>
            <a:lvl7pPr marL="3599627" indent="0">
              <a:buNone/>
              <a:defRPr sz="2100">
                <a:solidFill>
                  <a:schemeClr val="tx1">
                    <a:tint val="75000"/>
                  </a:schemeClr>
                </a:solidFill>
              </a:defRPr>
            </a:lvl7pPr>
            <a:lvl8pPr marL="4199565" indent="0">
              <a:buNone/>
              <a:defRPr sz="2100">
                <a:solidFill>
                  <a:schemeClr val="tx1">
                    <a:tint val="75000"/>
                  </a:schemeClr>
                </a:solidFill>
              </a:defRPr>
            </a:lvl8pPr>
            <a:lvl9pPr marL="4799503" indent="0">
              <a:buNone/>
              <a:defRPr sz="21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511B5C-45EA-4740-8260-11C240706E32}"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3655590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99919" y="2395710"/>
            <a:ext cx="6799501" cy="57101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9405" y="2395710"/>
            <a:ext cx="6799501" cy="57101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511B5C-45EA-4740-8260-11C240706E32}"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1579180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02003" y="479143"/>
            <a:ext cx="13798987" cy="173949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02004" y="2206137"/>
            <a:ext cx="6768252" cy="1081194"/>
          </a:xfrm>
        </p:spPr>
        <p:txBody>
          <a:bodyPr anchor="b"/>
          <a:lstStyle>
            <a:lvl1pPr marL="0" indent="0">
              <a:buNone/>
              <a:defRPr sz="3149" b="1"/>
            </a:lvl1pPr>
            <a:lvl2pPr marL="599938" indent="0">
              <a:buNone/>
              <a:defRPr sz="2624" b="1"/>
            </a:lvl2pPr>
            <a:lvl3pPr marL="1199876" indent="0">
              <a:buNone/>
              <a:defRPr sz="2362" b="1"/>
            </a:lvl3pPr>
            <a:lvl4pPr marL="1799814" indent="0">
              <a:buNone/>
              <a:defRPr sz="2100" b="1"/>
            </a:lvl4pPr>
            <a:lvl5pPr marL="2399751" indent="0">
              <a:buNone/>
              <a:defRPr sz="2100" b="1"/>
            </a:lvl5pPr>
            <a:lvl6pPr marL="2999689" indent="0">
              <a:buNone/>
              <a:defRPr sz="2100" b="1"/>
            </a:lvl6pPr>
            <a:lvl7pPr marL="3599627" indent="0">
              <a:buNone/>
              <a:defRPr sz="2100" b="1"/>
            </a:lvl7pPr>
            <a:lvl8pPr marL="4199565" indent="0">
              <a:buNone/>
              <a:defRPr sz="2100" b="1"/>
            </a:lvl8pPr>
            <a:lvl9pPr marL="4799503" indent="0">
              <a:buNone/>
              <a:defRPr sz="2100" b="1"/>
            </a:lvl9pPr>
          </a:lstStyle>
          <a:p>
            <a:pPr lvl="0"/>
            <a:r>
              <a:rPr lang="en-US"/>
              <a:t>Edit Master text styles</a:t>
            </a:r>
          </a:p>
        </p:txBody>
      </p:sp>
      <p:sp>
        <p:nvSpPr>
          <p:cNvPr id="4" name="Content Placeholder 3"/>
          <p:cNvSpPr>
            <a:spLocks noGrp="1"/>
          </p:cNvSpPr>
          <p:nvPr>
            <p:ph sz="half" idx="2"/>
          </p:nvPr>
        </p:nvSpPr>
        <p:spPr>
          <a:xfrm>
            <a:off x="1102004" y="3287331"/>
            <a:ext cx="6768252" cy="483516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099405" y="2206137"/>
            <a:ext cx="6801584" cy="1081194"/>
          </a:xfrm>
        </p:spPr>
        <p:txBody>
          <a:bodyPr anchor="b"/>
          <a:lstStyle>
            <a:lvl1pPr marL="0" indent="0">
              <a:buNone/>
              <a:defRPr sz="3149" b="1"/>
            </a:lvl1pPr>
            <a:lvl2pPr marL="599938" indent="0">
              <a:buNone/>
              <a:defRPr sz="2624" b="1"/>
            </a:lvl2pPr>
            <a:lvl3pPr marL="1199876" indent="0">
              <a:buNone/>
              <a:defRPr sz="2362" b="1"/>
            </a:lvl3pPr>
            <a:lvl4pPr marL="1799814" indent="0">
              <a:buNone/>
              <a:defRPr sz="2100" b="1"/>
            </a:lvl4pPr>
            <a:lvl5pPr marL="2399751" indent="0">
              <a:buNone/>
              <a:defRPr sz="2100" b="1"/>
            </a:lvl5pPr>
            <a:lvl6pPr marL="2999689" indent="0">
              <a:buNone/>
              <a:defRPr sz="2100" b="1"/>
            </a:lvl6pPr>
            <a:lvl7pPr marL="3599627" indent="0">
              <a:buNone/>
              <a:defRPr sz="2100" b="1"/>
            </a:lvl7pPr>
            <a:lvl8pPr marL="4199565" indent="0">
              <a:buNone/>
              <a:defRPr sz="2100" b="1"/>
            </a:lvl8pPr>
            <a:lvl9pPr marL="4799503" indent="0">
              <a:buNone/>
              <a:defRPr sz="2100" b="1"/>
            </a:lvl9pPr>
          </a:lstStyle>
          <a:p>
            <a:pPr lvl="0"/>
            <a:r>
              <a:rPr lang="en-US"/>
              <a:t>Edit Master text styles</a:t>
            </a:r>
          </a:p>
        </p:txBody>
      </p:sp>
      <p:sp>
        <p:nvSpPr>
          <p:cNvPr id="6" name="Content Placeholder 5"/>
          <p:cNvSpPr>
            <a:spLocks noGrp="1"/>
          </p:cNvSpPr>
          <p:nvPr>
            <p:ph sz="quarter" idx="4"/>
          </p:nvPr>
        </p:nvSpPr>
        <p:spPr>
          <a:xfrm>
            <a:off x="8099405" y="3287331"/>
            <a:ext cx="6801584" cy="483516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511B5C-45EA-4740-8260-11C240706E32}" type="datetimeFigureOut">
              <a:rPr lang="en-GB" smtClean="0"/>
              <a:t>24/05/2022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1260594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511B5C-45EA-4740-8260-11C240706E32}" type="datetimeFigureOut">
              <a:rPr lang="en-GB" smtClean="0"/>
              <a:t>24/05/2022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3727100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11B5C-45EA-4740-8260-11C240706E32}" type="datetimeFigureOut">
              <a:rPr lang="en-GB" smtClean="0"/>
              <a:t>24/05/2022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3885291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02004" y="599969"/>
            <a:ext cx="5160037" cy="2099892"/>
          </a:xfrm>
        </p:spPr>
        <p:txBody>
          <a:bodyPr anchor="b"/>
          <a:lstStyle>
            <a:lvl1pPr>
              <a:defRPr sz="4199"/>
            </a:lvl1pPr>
          </a:lstStyle>
          <a:p>
            <a:r>
              <a:rPr lang="en-US"/>
              <a:t>Click to edit Master title style</a:t>
            </a:r>
            <a:endParaRPr lang="en-US" dirty="0"/>
          </a:p>
        </p:txBody>
      </p:sp>
      <p:sp>
        <p:nvSpPr>
          <p:cNvPr id="3" name="Content Placeholder 2"/>
          <p:cNvSpPr>
            <a:spLocks noGrp="1"/>
          </p:cNvSpPr>
          <p:nvPr>
            <p:ph idx="1"/>
          </p:nvPr>
        </p:nvSpPr>
        <p:spPr>
          <a:xfrm>
            <a:off x="6801585" y="1295767"/>
            <a:ext cx="8099405" cy="6395505"/>
          </a:xfrm>
        </p:spPr>
        <p:txBody>
          <a:bodyPr/>
          <a:lstStyle>
            <a:lvl1pPr>
              <a:defRPr sz="4199"/>
            </a:lvl1pPr>
            <a:lvl2pPr>
              <a:defRPr sz="3674"/>
            </a:lvl2pPr>
            <a:lvl3pPr>
              <a:defRPr sz="3149"/>
            </a:lvl3pPr>
            <a:lvl4pPr>
              <a:defRPr sz="2624"/>
            </a:lvl4pPr>
            <a:lvl5pPr>
              <a:defRPr sz="2624"/>
            </a:lvl5pPr>
            <a:lvl6pPr>
              <a:defRPr sz="2624"/>
            </a:lvl6pPr>
            <a:lvl7pPr>
              <a:defRPr sz="2624"/>
            </a:lvl7pPr>
            <a:lvl8pPr>
              <a:defRPr sz="2624"/>
            </a:lvl8pPr>
            <a:lvl9pPr>
              <a:defRPr sz="262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02004" y="2699862"/>
            <a:ext cx="5160037" cy="5001827"/>
          </a:xfrm>
        </p:spPr>
        <p:txBody>
          <a:bodyPr/>
          <a:lstStyle>
            <a:lvl1pPr marL="0" indent="0">
              <a:buNone/>
              <a:defRPr sz="2100"/>
            </a:lvl1pPr>
            <a:lvl2pPr marL="599938" indent="0">
              <a:buNone/>
              <a:defRPr sz="1837"/>
            </a:lvl2pPr>
            <a:lvl3pPr marL="1199876" indent="0">
              <a:buNone/>
              <a:defRPr sz="1575"/>
            </a:lvl3pPr>
            <a:lvl4pPr marL="1799814" indent="0">
              <a:buNone/>
              <a:defRPr sz="1312"/>
            </a:lvl4pPr>
            <a:lvl5pPr marL="2399751" indent="0">
              <a:buNone/>
              <a:defRPr sz="1312"/>
            </a:lvl5pPr>
            <a:lvl6pPr marL="2999689" indent="0">
              <a:buNone/>
              <a:defRPr sz="1312"/>
            </a:lvl6pPr>
            <a:lvl7pPr marL="3599627" indent="0">
              <a:buNone/>
              <a:defRPr sz="1312"/>
            </a:lvl7pPr>
            <a:lvl8pPr marL="4199565" indent="0">
              <a:buNone/>
              <a:defRPr sz="1312"/>
            </a:lvl8pPr>
            <a:lvl9pPr marL="4799503" indent="0">
              <a:buNone/>
              <a:defRPr sz="1312"/>
            </a:lvl9pPr>
          </a:lstStyle>
          <a:p>
            <a:pPr lvl="0"/>
            <a:r>
              <a:rPr lang="en-US"/>
              <a:t>Edit Master text styles</a:t>
            </a:r>
          </a:p>
        </p:txBody>
      </p:sp>
      <p:sp>
        <p:nvSpPr>
          <p:cNvPr id="5" name="Date Placeholder 4"/>
          <p:cNvSpPr>
            <a:spLocks noGrp="1"/>
          </p:cNvSpPr>
          <p:nvPr>
            <p:ph type="dt" sz="half" idx="10"/>
          </p:nvPr>
        </p:nvSpPr>
        <p:spPr/>
        <p:txBody>
          <a:bodyPr/>
          <a:lstStyle/>
          <a:p>
            <a:fld id="{4F511B5C-45EA-4740-8260-11C240706E32}"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479515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02004" y="599969"/>
            <a:ext cx="5160037" cy="2099892"/>
          </a:xfrm>
        </p:spPr>
        <p:txBody>
          <a:bodyPr anchor="b"/>
          <a:lstStyle>
            <a:lvl1pPr>
              <a:defRPr sz="4199"/>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1585" y="1295767"/>
            <a:ext cx="8099405" cy="6395505"/>
          </a:xfrm>
        </p:spPr>
        <p:txBody>
          <a:bodyPr anchor="t"/>
          <a:lstStyle>
            <a:lvl1pPr marL="0" indent="0">
              <a:buNone/>
              <a:defRPr sz="4199"/>
            </a:lvl1pPr>
            <a:lvl2pPr marL="599938" indent="0">
              <a:buNone/>
              <a:defRPr sz="3674"/>
            </a:lvl2pPr>
            <a:lvl3pPr marL="1199876" indent="0">
              <a:buNone/>
              <a:defRPr sz="3149"/>
            </a:lvl3pPr>
            <a:lvl4pPr marL="1799814" indent="0">
              <a:buNone/>
              <a:defRPr sz="2624"/>
            </a:lvl4pPr>
            <a:lvl5pPr marL="2399751" indent="0">
              <a:buNone/>
              <a:defRPr sz="2624"/>
            </a:lvl5pPr>
            <a:lvl6pPr marL="2999689" indent="0">
              <a:buNone/>
              <a:defRPr sz="2624"/>
            </a:lvl6pPr>
            <a:lvl7pPr marL="3599627" indent="0">
              <a:buNone/>
              <a:defRPr sz="2624"/>
            </a:lvl7pPr>
            <a:lvl8pPr marL="4199565" indent="0">
              <a:buNone/>
              <a:defRPr sz="2624"/>
            </a:lvl8pPr>
            <a:lvl9pPr marL="4799503" indent="0">
              <a:buNone/>
              <a:defRPr sz="2624"/>
            </a:lvl9pPr>
          </a:lstStyle>
          <a:p>
            <a:r>
              <a:rPr lang="en-US"/>
              <a:t>Click icon to add picture</a:t>
            </a:r>
            <a:endParaRPr lang="en-US" dirty="0"/>
          </a:p>
        </p:txBody>
      </p:sp>
      <p:sp>
        <p:nvSpPr>
          <p:cNvPr id="4" name="Text Placeholder 3"/>
          <p:cNvSpPr>
            <a:spLocks noGrp="1"/>
          </p:cNvSpPr>
          <p:nvPr>
            <p:ph type="body" sz="half" idx="2"/>
          </p:nvPr>
        </p:nvSpPr>
        <p:spPr>
          <a:xfrm>
            <a:off x="1102004" y="2699862"/>
            <a:ext cx="5160037" cy="5001827"/>
          </a:xfrm>
        </p:spPr>
        <p:txBody>
          <a:bodyPr/>
          <a:lstStyle>
            <a:lvl1pPr marL="0" indent="0">
              <a:buNone/>
              <a:defRPr sz="2100"/>
            </a:lvl1pPr>
            <a:lvl2pPr marL="599938" indent="0">
              <a:buNone/>
              <a:defRPr sz="1837"/>
            </a:lvl2pPr>
            <a:lvl3pPr marL="1199876" indent="0">
              <a:buNone/>
              <a:defRPr sz="1575"/>
            </a:lvl3pPr>
            <a:lvl4pPr marL="1799814" indent="0">
              <a:buNone/>
              <a:defRPr sz="1312"/>
            </a:lvl4pPr>
            <a:lvl5pPr marL="2399751" indent="0">
              <a:buNone/>
              <a:defRPr sz="1312"/>
            </a:lvl5pPr>
            <a:lvl6pPr marL="2999689" indent="0">
              <a:buNone/>
              <a:defRPr sz="1312"/>
            </a:lvl6pPr>
            <a:lvl7pPr marL="3599627" indent="0">
              <a:buNone/>
              <a:defRPr sz="1312"/>
            </a:lvl7pPr>
            <a:lvl8pPr marL="4199565" indent="0">
              <a:buNone/>
              <a:defRPr sz="1312"/>
            </a:lvl8pPr>
            <a:lvl9pPr marL="4799503" indent="0">
              <a:buNone/>
              <a:defRPr sz="1312"/>
            </a:lvl9pPr>
          </a:lstStyle>
          <a:p>
            <a:pPr lvl="0"/>
            <a:r>
              <a:rPr lang="en-US"/>
              <a:t>Edit Master text styles</a:t>
            </a:r>
          </a:p>
        </p:txBody>
      </p:sp>
      <p:sp>
        <p:nvSpPr>
          <p:cNvPr id="5" name="Date Placeholder 4"/>
          <p:cNvSpPr>
            <a:spLocks noGrp="1"/>
          </p:cNvSpPr>
          <p:nvPr>
            <p:ph type="dt" sz="half" idx="10"/>
          </p:nvPr>
        </p:nvSpPr>
        <p:spPr/>
        <p:txBody>
          <a:bodyPr/>
          <a:lstStyle/>
          <a:p>
            <a:fld id="{4F511B5C-45EA-4740-8260-11C240706E32}"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515DD5D-C254-4867-B657-14B800B4D812}" type="slidenum">
              <a:rPr lang="en-GB" smtClean="0"/>
              <a:t>‹#›</a:t>
            </a:fld>
            <a:endParaRPr lang="en-GB"/>
          </a:p>
        </p:txBody>
      </p:sp>
    </p:spTree>
    <p:extLst>
      <p:ext uri="{BB962C8B-B14F-4D97-AF65-F5344CB8AC3E}">
        <p14:creationId xmlns:p14="http://schemas.microsoft.com/office/powerpoint/2010/main" val="1225678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9919" y="479143"/>
            <a:ext cx="13798987" cy="173949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99919" y="2395710"/>
            <a:ext cx="13798987" cy="571012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9919" y="8341239"/>
            <a:ext cx="3599736" cy="479142"/>
          </a:xfrm>
          <a:prstGeom prst="rect">
            <a:avLst/>
          </a:prstGeom>
        </p:spPr>
        <p:txBody>
          <a:bodyPr vert="horz" lIns="91440" tIns="45720" rIns="91440" bIns="45720" rtlCol="0" anchor="ctr"/>
          <a:lstStyle>
            <a:lvl1pPr algn="l">
              <a:defRPr sz="1575">
                <a:solidFill>
                  <a:schemeClr val="tx1">
                    <a:tint val="75000"/>
                  </a:schemeClr>
                </a:solidFill>
              </a:defRPr>
            </a:lvl1pPr>
          </a:lstStyle>
          <a:p>
            <a:fld id="{4F511B5C-45EA-4740-8260-11C240706E32}" type="datetimeFigureOut">
              <a:rPr lang="en-GB" smtClean="0"/>
              <a:t>24/05/2022</a:t>
            </a:fld>
            <a:endParaRPr lang="en-GB"/>
          </a:p>
        </p:txBody>
      </p:sp>
      <p:sp>
        <p:nvSpPr>
          <p:cNvPr id="5" name="Footer Placeholder 4"/>
          <p:cNvSpPr>
            <a:spLocks noGrp="1"/>
          </p:cNvSpPr>
          <p:nvPr>
            <p:ph type="ftr" sz="quarter" idx="3"/>
          </p:nvPr>
        </p:nvSpPr>
        <p:spPr>
          <a:xfrm>
            <a:off x="5299611" y="8341239"/>
            <a:ext cx="5399603" cy="479142"/>
          </a:xfrm>
          <a:prstGeom prst="rect">
            <a:avLst/>
          </a:prstGeom>
        </p:spPr>
        <p:txBody>
          <a:bodyPr vert="horz" lIns="91440" tIns="45720" rIns="91440" bIns="45720" rtlCol="0" anchor="ctr"/>
          <a:lstStyle>
            <a:lvl1pPr algn="ctr">
              <a:defRPr sz="1575">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1299170" y="8341239"/>
            <a:ext cx="3599736" cy="479142"/>
          </a:xfrm>
          <a:prstGeom prst="rect">
            <a:avLst/>
          </a:prstGeom>
        </p:spPr>
        <p:txBody>
          <a:bodyPr vert="horz" lIns="91440" tIns="45720" rIns="91440" bIns="45720" rtlCol="0" anchor="ctr"/>
          <a:lstStyle>
            <a:lvl1pPr algn="r">
              <a:defRPr sz="1575">
                <a:solidFill>
                  <a:schemeClr val="tx1">
                    <a:tint val="75000"/>
                  </a:schemeClr>
                </a:solidFill>
              </a:defRPr>
            </a:lvl1pPr>
          </a:lstStyle>
          <a:p>
            <a:fld id="{8515DD5D-C254-4867-B657-14B800B4D812}" type="slidenum">
              <a:rPr lang="en-GB" smtClean="0"/>
              <a:t>‹#›</a:t>
            </a:fld>
            <a:endParaRPr lang="en-GB"/>
          </a:p>
        </p:txBody>
      </p:sp>
    </p:spTree>
    <p:extLst>
      <p:ext uri="{BB962C8B-B14F-4D97-AF65-F5344CB8AC3E}">
        <p14:creationId xmlns:p14="http://schemas.microsoft.com/office/powerpoint/2010/main" val="3440743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199876" rtl="0" eaLnBrk="1" latinLnBrk="0" hangingPunct="1">
        <a:lnSpc>
          <a:spcPct val="90000"/>
        </a:lnSpc>
        <a:spcBef>
          <a:spcPct val="0"/>
        </a:spcBef>
        <a:buNone/>
        <a:defRPr sz="5774" kern="1200">
          <a:solidFill>
            <a:schemeClr val="tx1"/>
          </a:solidFill>
          <a:latin typeface="+mj-lt"/>
          <a:ea typeface="+mj-ea"/>
          <a:cs typeface="+mj-cs"/>
        </a:defRPr>
      </a:lvl1pPr>
    </p:titleStyle>
    <p:bodyStyle>
      <a:lvl1pPr marL="299969" indent="-299969" algn="l" defTabSz="1199876" rtl="0" eaLnBrk="1" latinLnBrk="0" hangingPunct="1">
        <a:lnSpc>
          <a:spcPct val="90000"/>
        </a:lnSpc>
        <a:spcBef>
          <a:spcPts val="1312"/>
        </a:spcBef>
        <a:buFont typeface="Arial" panose="020B0604020202020204" pitchFamily="34" charset="0"/>
        <a:buChar char="•"/>
        <a:defRPr sz="3674" kern="1200">
          <a:solidFill>
            <a:schemeClr val="tx1"/>
          </a:solidFill>
          <a:latin typeface="+mn-lt"/>
          <a:ea typeface="+mn-ea"/>
          <a:cs typeface="+mn-cs"/>
        </a:defRPr>
      </a:lvl1pPr>
      <a:lvl2pPr marL="899907" indent="-299969" algn="l" defTabSz="1199876" rtl="0" eaLnBrk="1" latinLnBrk="0" hangingPunct="1">
        <a:lnSpc>
          <a:spcPct val="90000"/>
        </a:lnSpc>
        <a:spcBef>
          <a:spcPts val="656"/>
        </a:spcBef>
        <a:buFont typeface="Arial" panose="020B0604020202020204" pitchFamily="34" charset="0"/>
        <a:buChar char="•"/>
        <a:defRPr sz="3149" kern="1200">
          <a:solidFill>
            <a:schemeClr val="tx1"/>
          </a:solidFill>
          <a:latin typeface="+mn-lt"/>
          <a:ea typeface="+mn-ea"/>
          <a:cs typeface="+mn-cs"/>
        </a:defRPr>
      </a:lvl2pPr>
      <a:lvl3pPr marL="1499845" indent="-299969" algn="l" defTabSz="1199876" rtl="0" eaLnBrk="1" latinLnBrk="0" hangingPunct="1">
        <a:lnSpc>
          <a:spcPct val="90000"/>
        </a:lnSpc>
        <a:spcBef>
          <a:spcPts val="656"/>
        </a:spcBef>
        <a:buFont typeface="Arial" panose="020B0604020202020204" pitchFamily="34" charset="0"/>
        <a:buChar char="•"/>
        <a:defRPr sz="2624" kern="1200">
          <a:solidFill>
            <a:schemeClr val="tx1"/>
          </a:solidFill>
          <a:latin typeface="+mn-lt"/>
          <a:ea typeface="+mn-ea"/>
          <a:cs typeface="+mn-cs"/>
        </a:defRPr>
      </a:lvl3pPr>
      <a:lvl4pPr marL="2099782" indent="-299969" algn="l" defTabSz="1199876" rtl="0" eaLnBrk="1" latinLnBrk="0" hangingPunct="1">
        <a:lnSpc>
          <a:spcPct val="90000"/>
        </a:lnSpc>
        <a:spcBef>
          <a:spcPts val="656"/>
        </a:spcBef>
        <a:buFont typeface="Arial" panose="020B0604020202020204" pitchFamily="34" charset="0"/>
        <a:buChar char="•"/>
        <a:defRPr sz="2362" kern="1200">
          <a:solidFill>
            <a:schemeClr val="tx1"/>
          </a:solidFill>
          <a:latin typeface="+mn-lt"/>
          <a:ea typeface="+mn-ea"/>
          <a:cs typeface="+mn-cs"/>
        </a:defRPr>
      </a:lvl4pPr>
      <a:lvl5pPr marL="2699720" indent="-299969" algn="l" defTabSz="1199876" rtl="0" eaLnBrk="1" latinLnBrk="0" hangingPunct="1">
        <a:lnSpc>
          <a:spcPct val="90000"/>
        </a:lnSpc>
        <a:spcBef>
          <a:spcPts val="656"/>
        </a:spcBef>
        <a:buFont typeface="Arial" panose="020B0604020202020204" pitchFamily="34" charset="0"/>
        <a:buChar char="•"/>
        <a:defRPr sz="2362" kern="1200">
          <a:solidFill>
            <a:schemeClr val="tx1"/>
          </a:solidFill>
          <a:latin typeface="+mn-lt"/>
          <a:ea typeface="+mn-ea"/>
          <a:cs typeface="+mn-cs"/>
        </a:defRPr>
      </a:lvl5pPr>
      <a:lvl6pPr marL="3299658" indent="-299969" algn="l" defTabSz="1199876" rtl="0" eaLnBrk="1" latinLnBrk="0" hangingPunct="1">
        <a:lnSpc>
          <a:spcPct val="90000"/>
        </a:lnSpc>
        <a:spcBef>
          <a:spcPts val="656"/>
        </a:spcBef>
        <a:buFont typeface="Arial" panose="020B0604020202020204" pitchFamily="34" charset="0"/>
        <a:buChar char="•"/>
        <a:defRPr sz="2362" kern="1200">
          <a:solidFill>
            <a:schemeClr val="tx1"/>
          </a:solidFill>
          <a:latin typeface="+mn-lt"/>
          <a:ea typeface="+mn-ea"/>
          <a:cs typeface="+mn-cs"/>
        </a:defRPr>
      </a:lvl6pPr>
      <a:lvl7pPr marL="3899596" indent="-299969" algn="l" defTabSz="1199876" rtl="0" eaLnBrk="1" latinLnBrk="0" hangingPunct="1">
        <a:lnSpc>
          <a:spcPct val="90000"/>
        </a:lnSpc>
        <a:spcBef>
          <a:spcPts val="656"/>
        </a:spcBef>
        <a:buFont typeface="Arial" panose="020B0604020202020204" pitchFamily="34" charset="0"/>
        <a:buChar char="•"/>
        <a:defRPr sz="2362" kern="1200">
          <a:solidFill>
            <a:schemeClr val="tx1"/>
          </a:solidFill>
          <a:latin typeface="+mn-lt"/>
          <a:ea typeface="+mn-ea"/>
          <a:cs typeface="+mn-cs"/>
        </a:defRPr>
      </a:lvl7pPr>
      <a:lvl8pPr marL="4499534" indent="-299969" algn="l" defTabSz="1199876" rtl="0" eaLnBrk="1" latinLnBrk="0" hangingPunct="1">
        <a:lnSpc>
          <a:spcPct val="90000"/>
        </a:lnSpc>
        <a:spcBef>
          <a:spcPts val="656"/>
        </a:spcBef>
        <a:buFont typeface="Arial" panose="020B0604020202020204" pitchFamily="34" charset="0"/>
        <a:buChar char="•"/>
        <a:defRPr sz="2362" kern="1200">
          <a:solidFill>
            <a:schemeClr val="tx1"/>
          </a:solidFill>
          <a:latin typeface="+mn-lt"/>
          <a:ea typeface="+mn-ea"/>
          <a:cs typeface="+mn-cs"/>
        </a:defRPr>
      </a:lvl8pPr>
      <a:lvl9pPr marL="5099472" indent="-299969" algn="l" defTabSz="1199876" rtl="0" eaLnBrk="1" latinLnBrk="0" hangingPunct="1">
        <a:lnSpc>
          <a:spcPct val="90000"/>
        </a:lnSpc>
        <a:spcBef>
          <a:spcPts val="656"/>
        </a:spcBef>
        <a:buFont typeface="Arial" panose="020B0604020202020204" pitchFamily="34" charset="0"/>
        <a:buChar char="•"/>
        <a:defRPr sz="2362" kern="1200">
          <a:solidFill>
            <a:schemeClr val="tx1"/>
          </a:solidFill>
          <a:latin typeface="+mn-lt"/>
          <a:ea typeface="+mn-ea"/>
          <a:cs typeface="+mn-cs"/>
        </a:defRPr>
      </a:lvl9pPr>
    </p:bodyStyle>
    <p:otherStyle>
      <a:defPPr>
        <a:defRPr lang="en-US"/>
      </a:defPPr>
      <a:lvl1pPr marL="0" algn="l" defTabSz="1199876" rtl="0" eaLnBrk="1" latinLnBrk="0" hangingPunct="1">
        <a:defRPr sz="2362" kern="1200">
          <a:solidFill>
            <a:schemeClr val="tx1"/>
          </a:solidFill>
          <a:latin typeface="+mn-lt"/>
          <a:ea typeface="+mn-ea"/>
          <a:cs typeface="+mn-cs"/>
        </a:defRPr>
      </a:lvl1pPr>
      <a:lvl2pPr marL="599938" algn="l" defTabSz="1199876" rtl="0" eaLnBrk="1" latinLnBrk="0" hangingPunct="1">
        <a:defRPr sz="2362" kern="1200">
          <a:solidFill>
            <a:schemeClr val="tx1"/>
          </a:solidFill>
          <a:latin typeface="+mn-lt"/>
          <a:ea typeface="+mn-ea"/>
          <a:cs typeface="+mn-cs"/>
        </a:defRPr>
      </a:lvl2pPr>
      <a:lvl3pPr marL="1199876" algn="l" defTabSz="1199876" rtl="0" eaLnBrk="1" latinLnBrk="0" hangingPunct="1">
        <a:defRPr sz="2362" kern="1200">
          <a:solidFill>
            <a:schemeClr val="tx1"/>
          </a:solidFill>
          <a:latin typeface="+mn-lt"/>
          <a:ea typeface="+mn-ea"/>
          <a:cs typeface="+mn-cs"/>
        </a:defRPr>
      </a:lvl3pPr>
      <a:lvl4pPr marL="1799814" algn="l" defTabSz="1199876" rtl="0" eaLnBrk="1" latinLnBrk="0" hangingPunct="1">
        <a:defRPr sz="2362" kern="1200">
          <a:solidFill>
            <a:schemeClr val="tx1"/>
          </a:solidFill>
          <a:latin typeface="+mn-lt"/>
          <a:ea typeface="+mn-ea"/>
          <a:cs typeface="+mn-cs"/>
        </a:defRPr>
      </a:lvl4pPr>
      <a:lvl5pPr marL="2399751" algn="l" defTabSz="1199876" rtl="0" eaLnBrk="1" latinLnBrk="0" hangingPunct="1">
        <a:defRPr sz="2362" kern="1200">
          <a:solidFill>
            <a:schemeClr val="tx1"/>
          </a:solidFill>
          <a:latin typeface="+mn-lt"/>
          <a:ea typeface="+mn-ea"/>
          <a:cs typeface="+mn-cs"/>
        </a:defRPr>
      </a:lvl5pPr>
      <a:lvl6pPr marL="2999689" algn="l" defTabSz="1199876" rtl="0" eaLnBrk="1" latinLnBrk="0" hangingPunct="1">
        <a:defRPr sz="2362" kern="1200">
          <a:solidFill>
            <a:schemeClr val="tx1"/>
          </a:solidFill>
          <a:latin typeface="+mn-lt"/>
          <a:ea typeface="+mn-ea"/>
          <a:cs typeface="+mn-cs"/>
        </a:defRPr>
      </a:lvl6pPr>
      <a:lvl7pPr marL="3599627" algn="l" defTabSz="1199876" rtl="0" eaLnBrk="1" latinLnBrk="0" hangingPunct="1">
        <a:defRPr sz="2362" kern="1200">
          <a:solidFill>
            <a:schemeClr val="tx1"/>
          </a:solidFill>
          <a:latin typeface="+mn-lt"/>
          <a:ea typeface="+mn-ea"/>
          <a:cs typeface="+mn-cs"/>
        </a:defRPr>
      </a:lvl7pPr>
      <a:lvl8pPr marL="4199565" algn="l" defTabSz="1199876" rtl="0" eaLnBrk="1" latinLnBrk="0" hangingPunct="1">
        <a:defRPr sz="2362" kern="1200">
          <a:solidFill>
            <a:schemeClr val="tx1"/>
          </a:solidFill>
          <a:latin typeface="+mn-lt"/>
          <a:ea typeface="+mn-ea"/>
          <a:cs typeface="+mn-cs"/>
        </a:defRPr>
      </a:lvl8pPr>
      <a:lvl9pPr marL="4799503" algn="l" defTabSz="1199876" rtl="0" eaLnBrk="1" latinLnBrk="0" hangingPunct="1">
        <a:defRPr sz="23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9852" y="3135387"/>
            <a:ext cx="11999119" cy="3133172"/>
          </a:xfrm>
        </p:spPr>
        <p:txBody>
          <a:bodyPr>
            <a:normAutofit fontScale="90000"/>
          </a:bodyPr>
          <a:lstStyle/>
          <a:p>
            <a:r>
              <a:rPr lang="en-GB" dirty="0"/>
              <a:t>Trustwide Annual Plan </a:t>
            </a:r>
            <a:br>
              <a:rPr lang="en-GB" dirty="0"/>
            </a:br>
            <a:br>
              <a:rPr lang="en-GB" dirty="0"/>
            </a:br>
            <a:r>
              <a:rPr lang="en-GB" dirty="0"/>
              <a:t>2022-23</a:t>
            </a:r>
          </a:p>
        </p:txBody>
      </p:sp>
      <p:pic>
        <p:nvPicPr>
          <p:cNvPr id="4" name="Picture 4">
            <a:extLst>
              <a:ext uri="{FF2B5EF4-FFF2-40B4-BE49-F238E27FC236}">
                <a16:creationId xmlns:a16="http://schemas.microsoft.com/office/drawing/2014/main" id="{97568564-E364-46E2-BF20-291A1277349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962" y="7769980"/>
            <a:ext cx="1704731" cy="846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1129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Arrow Connector 9"/>
          <p:cNvCxnSpPr>
            <a:cxnSpLocks/>
            <a:stCxn id="252" idx="1"/>
          </p:cNvCxnSpPr>
          <p:nvPr/>
        </p:nvCxnSpPr>
        <p:spPr>
          <a:xfrm flipH="1">
            <a:off x="1228090" y="2240429"/>
            <a:ext cx="1248162" cy="17430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a:cxnSpLocks/>
            <a:stCxn id="253" idx="1"/>
          </p:cNvCxnSpPr>
          <p:nvPr/>
        </p:nvCxnSpPr>
        <p:spPr>
          <a:xfrm flipH="1">
            <a:off x="1246240" y="3740597"/>
            <a:ext cx="1217262" cy="5376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Straight Arrow Connector 11"/>
          <p:cNvCxnSpPr>
            <a:cxnSpLocks/>
            <a:stCxn id="255" idx="1"/>
          </p:cNvCxnSpPr>
          <p:nvPr/>
        </p:nvCxnSpPr>
        <p:spPr>
          <a:xfrm flipH="1" flipV="1">
            <a:off x="1256684" y="4551839"/>
            <a:ext cx="1206818" cy="3986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p:cNvCxnSpPr>
            <a:cxnSpLocks/>
            <a:stCxn id="254" idx="1"/>
          </p:cNvCxnSpPr>
          <p:nvPr/>
        </p:nvCxnSpPr>
        <p:spPr>
          <a:xfrm flipH="1" flipV="1">
            <a:off x="1267734" y="4776586"/>
            <a:ext cx="1222716" cy="14751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Rectangle 13">
            <a:extLst>
              <a:ext uri="{FF2B5EF4-FFF2-40B4-BE49-F238E27FC236}">
                <a16:creationId xmlns:a16="http://schemas.microsoft.com/office/drawing/2014/main" id="{5F2EDB91-E066-44FB-A920-C8605A983F6F}"/>
              </a:ext>
            </a:extLst>
          </p:cNvPr>
          <p:cNvSpPr/>
          <p:nvPr/>
        </p:nvSpPr>
        <p:spPr>
          <a:xfrm>
            <a:off x="4261250" y="263398"/>
            <a:ext cx="2304000" cy="1044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Care Pathway Redesign and Service Developments</a:t>
            </a:r>
          </a:p>
        </p:txBody>
      </p:sp>
      <p:sp>
        <p:nvSpPr>
          <p:cNvPr id="15" name="Rectangle 14">
            <a:extLst>
              <a:ext uri="{FF2B5EF4-FFF2-40B4-BE49-F238E27FC236}">
                <a16:creationId xmlns:a16="http://schemas.microsoft.com/office/drawing/2014/main" id="{E3A3D3C5-2B51-4526-9F52-06FF1B820779}"/>
              </a:ext>
            </a:extLst>
          </p:cNvPr>
          <p:cNvSpPr/>
          <p:nvPr/>
        </p:nvSpPr>
        <p:spPr>
          <a:xfrm>
            <a:off x="4844847" y="0"/>
            <a:ext cx="1356804" cy="29425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00" b="1" dirty="0"/>
              <a:t>22-23 Priorities</a:t>
            </a:r>
          </a:p>
        </p:txBody>
      </p:sp>
      <p:sp>
        <p:nvSpPr>
          <p:cNvPr id="20" name="Rectangle 19">
            <a:extLst>
              <a:ext uri="{FF2B5EF4-FFF2-40B4-BE49-F238E27FC236}">
                <a16:creationId xmlns:a16="http://schemas.microsoft.com/office/drawing/2014/main" id="{5F2EDB91-E066-44FB-A920-C8605A983F6F}"/>
              </a:ext>
            </a:extLst>
          </p:cNvPr>
          <p:cNvSpPr/>
          <p:nvPr/>
        </p:nvSpPr>
        <p:spPr>
          <a:xfrm>
            <a:off x="4262685" y="7415031"/>
            <a:ext cx="2304000" cy="88480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Financial Viability (FV) Programme &amp; Estate optimisation</a:t>
            </a:r>
          </a:p>
        </p:txBody>
      </p:sp>
      <p:sp>
        <p:nvSpPr>
          <p:cNvPr id="22" name="Rectangle 21">
            <a:extLst>
              <a:ext uri="{FF2B5EF4-FFF2-40B4-BE49-F238E27FC236}">
                <a16:creationId xmlns:a16="http://schemas.microsoft.com/office/drawing/2014/main" id="{5F2EDB91-E066-44FB-A920-C8605A983F6F}"/>
              </a:ext>
            </a:extLst>
          </p:cNvPr>
          <p:cNvSpPr/>
          <p:nvPr/>
        </p:nvSpPr>
        <p:spPr>
          <a:xfrm>
            <a:off x="4260457" y="8364157"/>
            <a:ext cx="2304000" cy="54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Sustainability &amp; Carbon Reduction</a:t>
            </a:r>
          </a:p>
        </p:txBody>
      </p:sp>
      <p:sp>
        <p:nvSpPr>
          <p:cNvPr id="24" name="Rectangle 23">
            <a:extLst>
              <a:ext uri="{FF2B5EF4-FFF2-40B4-BE49-F238E27FC236}">
                <a16:creationId xmlns:a16="http://schemas.microsoft.com/office/drawing/2014/main" id="{5F2EDB91-E066-44FB-A920-C8605A983F6F}"/>
              </a:ext>
            </a:extLst>
          </p:cNvPr>
          <p:cNvSpPr/>
          <p:nvPr/>
        </p:nvSpPr>
        <p:spPr>
          <a:xfrm>
            <a:off x="4263175" y="5778807"/>
            <a:ext cx="2304000" cy="1044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Leadership, Staff </a:t>
            </a:r>
            <a:r>
              <a:rPr lang="en-GB" sz="1150">
                <a:solidFill>
                  <a:schemeClr val="tx1"/>
                </a:solidFill>
              </a:rPr>
              <a:t>Wellbeing, </a:t>
            </a:r>
            <a:r>
              <a:rPr lang="en-GB" sz="1150" dirty="0">
                <a:solidFill>
                  <a:schemeClr val="tx1"/>
                </a:solidFill>
              </a:rPr>
              <a:t>Recruitment and Retention </a:t>
            </a:r>
          </a:p>
        </p:txBody>
      </p:sp>
      <p:sp>
        <p:nvSpPr>
          <p:cNvPr id="25" name="Rectangle 24">
            <a:extLst>
              <a:ext uri="{FF2B5EF4-FFF2-40B4-BE49-F238E27FC236}">
                <a16:creationId xmlns:a16="http://schemas.microsoft.com/office/drawing/2014/main" id="{5F2EDB91-E066-44FB-A920-C8605A983F6F}"/>
              </a:ext>
            </a:extLst>
          </p:cNvPr>
          <p:cNvSpPr/>
          <p:nvPr/>
        </p:nvSpPr>
        <p:spPr>
          <a:xfrm>
            <a:off x="4263182" y="6871031"/>
            <a:ext cx="2304000" cy="49890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Digital First</a:t>
            </a:r>
          </a:p>
        </p:txBody>
      </p:sp>
      <p:sp>
        <p:nvSpPr>
          <p:cNvPr id="28" name="Rectangle 27">
            <a:extLst>
              <a:ext uri="{FF2B5EF4-FFF2-40B4-BE49-F238E27FC236}">
                <a16:creationId xmlns:a16="http://schemas.microsoft.com/office/drawing/2014/main" id="{5F2EDB91-E066-44FB-A920-C8605A983F6F}"/>
              </a:ext>
            </a:extLst>
          </p:cNvPr>
          <p:cNvSpPr/>
          <p:nvPr/>
        </p:nvSpPr>
        <p:spPr>
          <a:xfrm>
            <a:off x="4261250" y="1930425"/>
            <a:ext cx="2304000" cy="54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CMHT Transformation</a:t>
            </a:r>
          </a:p>
        </p:txBody>
      </p:sp>
      <p:sp>
        <p:nvSpPr>
          <p:cNvPr id="29" name="Rectangle 28">
            <a:extLst>
              <a:ext uri="{FF2B5EF4-FFF2-40B4-BE49-F238E27FC236}">
                <a16:creationId xmlns:a16="http://schemas.microsoft.com/office/drawing/2014/main" id="{5F2EDB91-E066-44FB-A920-C8605A983F6F}"/>
              </a:ext>
            </a:extLst>
          </p:cNvPr>
          <p:cNvSpPr/>
          <p:nvPr/>
        </p:nvSpPr>
        <p:spPr>
          <a:xfrm>
            <a:off x="4261305" y="2519452"/>
            <a:ext cx="2304000" cy="108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Patient Safety, Access and Flow </a:t>
            </a:r>
          </a:p>
        </p:txBody>
      </p:sp>
      <p:sp>
        <p:nvSpPr>
          <p:cNvPr id="31" name="Rectangle 30">
            <a:extLst>
              <a:ext uri="{FF2B5EF4-FFF2-40B4-BE49-F238E27FC236}">
                <a16:creationId xmlns:a16="http://schemas.microsoft.com/office/drawing/2014/main" id="{5F2EDB91-E066-44FB-A920-C8605A983F6F}"/>
              </a:ext>
            </a:extLst>
          </p:cNvPr>
          <p:cNvSpPr/>
          <p:nvPr/>
        </p:nvSpPr>
        <p:spPr>
          <a:xfrm>
            <a:off x="4261305" y="3644689"/>
            <a:ext cx="2304000" cy="52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CAMHS Tier 4 bed capacity &amp; flow</a:t>
            </a:r>
          </a:p>
        </p:txBody>
      </p:sp>
      <p:sp>
        <p:nvSpPr>
          <p:cNvPr id="41" name="Rectangle 40">
            <a:extLst>
              <a:ext uri="{FF2B5EF4-FFF2-40B4-BE49-F238E27FC236}">
                <a16:creationId xmlns:a16="http://schemas.microsoft.com/office/drawing/2014/main" id="{5F2EDB91-E066-44FB-A920-C8605A983F6F}"/>
              </a:ext>
            </a:extLst>
          </p:cNvPr>
          <p:cNvSpPr/>
          <p:nvPr/>
        </p:nvSpPr>
        <p:spPr>
          <a:xfrm>
            <a:off x="4261250" y="1364882"/>
            <a:ext cx="2304000" cy="52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Developing ELFT as a Marmot Trust and implementing the Marmot principles</a:t>
            </a:r>
          </a:p>
        </p:txBody>
      </p:sp>
      <p:sp>
        <p:nvSpPr>
          <p:cNvPr id="43" name="Rectangle 42">
            <a:extLst>
              <a:ext uri="{FF2B5EF4-FFF2-40B4-BE49-F238E27FC236}">
                <a16:creationId xmlns:a16="http://schemas.microsoft.com/office/drawing/2014/main" id="{5F2EDB91-E066-44FB-A920-C8605A983F6F}"/>
              </a:ext>
            </a:extLst>
          </p:cNvPr>
          <p:cNvSpPr/>
          <p:nvPr/>
        </p:nvSpPr>
        <p:spPr>
          <a:xfrm>
            <a:off x="4263175" y="4817476"/>
            <a:ext cx="2304000" cy="90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Tackling inequalities and inequities</a:t>
            </a:r>
          </a:p>
        </p:txBody>
      </p:sp>
      <p:sp>
        <p:nvSpPr>
          <p:cNvPr id="45" name="Rectangle 44">
            <a:extLst>
              <a:ext uri="{FF2B5EF4-FFF2-40B4-BE49-F238E27FC236}">
                <a16:creationId xmlns:a16="http://schemas.microsoft.com/office/drawing/2014/main" id="{5F2EDB91-E066-44FB-A920-C8605A983F6F}"/>
              </a:ext>
            </a:extLst>
          </p:cNvPr>
          <p:cNvSpPr/>
          <p:nvPr/>
        </p:nvSpPr>
        <p:spPr>
          <a:xfrm>
            <a:off x="4261305" y="4211276"/>
            <a:ext cx="2304000" cy="54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150" dirty="0">
                <a:solidFill>
                  <a:schemeClr val="tx1"/>
                </a:solidFill>
              </a:rPr>
              <a:t>Make People Participation offer visible to service users and carers</a:t>
            </a:r>
          </a:p>
        </p:txBody>
      </p:sp>
      <p:cxnSp>
        <p:nvCxnSpPr>
          <p:cNvPr id="39" name="Straight Arrow Connector 38"/>
          <p:cNvCxnSpPr>
            <a:cxnSpLocks/>
            <a:stCxn id="14" idx="1"/>
          </p:cNvCxnSpPr>
          <p:nvPr/>
        </p:nvCxnSpPr>
        <p:spPr>
          <a:xfrm flipH="1">
            <a:off x="3428029" y="785398"/>
            <a:ext cx="833221" cy="12753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p:cNvCxnSpPr>
            <a:cxnSpLocks/>
            <a:stCxn id="41" idx="1"/>
          </p:cNvCxnSpPr>
          <p:nvPr/>
        </p:nvCxnSpPr>
        <p:spPr>
          <a:xfrm flipH="1">
            <a:off x="3428029" y="1625882"/>
            <a:ext cx="833221" cy="5866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p:cNvCxnSpPr>
            <a:cxnSpLocks/>
            <a:stCxn id="28" idx="1"/>
          </p:cNvCxnSpPr>
          <p:nvPr/>
        </p:nvCxnSpPr>
        <p:spPr>
          <a:xfrm flipH="1">
            <a:off x="3417504" y="2200425"/>
            <a:ext cx="843746" cy="1365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p:cNvCxnSpPr>
            <a:cxnSpLocks/>
            <a:stCxn id="29" idx="1"/>
          </p:cNvCxnSpPr>
          <p:nvPr/>
        </p:nvCxnSpPr>
        <p:spPr>
          <a:xfrm flipH="1">
            <a:off x="3444826" y="3059452"/>
            <a:ext cx="816479" cy="53563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p:cNvCxnSpPr>
            <a:cxnSpLocks/>
            <a:stCxn id="31" idx="1"/>
          </p:cNvCxnSpPr>
          <p:nvPr/>
        </p:nvCxnSpPr>
        <p:spPr>
          <a:xfrm flipH="1" flipV="1">
            <a:off x="3417504" y="3716048"/>
            <a:ext cx="843801" cy="1896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4" name="Straight Arrow Connector 53"/>
          <p:cNvCxnSpPr>
            <a:cxnSpLocks/>
            <a:stCxn id="45" idx="1"/>
          </p:cNvCxnSpPr>
          <p:nvPr/>
        </p:nvCxnSpPr>
        <p:spPr>
          <a:xfrm flipH="1" flipV="1">
            <a:off x="3444826" y="3853857"/>
            <a:ext cx="816479" cy="62741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a:cxnSpLocks/>
            <a:stCxn id="43" idx="1"/>
          </p:cNvCxnSpPr>
          <p:nvPr/>
        </p:nvCxnSpPr>
        <p:spPr>
          <a:xfrm flipH="1" flipV="1">
            <a:off x="3390007" y="4879548"/>
            <a:ext cx="873168" cy="3879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0" name="Straight Arrow Connector 59"/>
          <p:cNvCxnSpPr>
            <a:cxnSpLocks/>
            <a:stCxn id="24" idx="1"/>
          </p:cNvCxnSpPr>
          <p:nvPr/>
        </p:nvCxnSpPr>
        <p:spPr>
          <a:xfrm flipH="1" flipV="1">
            <a:off x="3382690" y="5002904"/>
            <a:ext cx="880485" cy="12979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4" name="Straight Arrow Connector 63"/>
          <p:cNvCxnSpPr>
            <a:cxnSpLocks/>
            <a:stCxn id="25" idx="1"/>
          </p:cNvCxnSpPr>
          <p:nvPr/>
        </p:nvCxnSpPr>
        <p:spPr>
          <a:xfrm flipH="1" flipV="1">
            <a:off x="3444826" y="6307855"/>
            <a:ext cx="818356" cy="8126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p:cNvCxnSpPr>
            <a:cxnSpLocks/>
            <a:stCxn id="20" idx="1"/>
          </p:cNvCxnSpPr>
          <p:nvPr/>
        </p:nvCxnSpPr>
        <p:spPr>
          <a:xfrm flipH="1" flipV="1">
            <a:off x="3457289" y="6453454"/>
            <a:ext cx="805396" cy="14039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3" name="Straight Arrow Connector 72"/>
          <p:cNvCxnSpPr>
            <a:cxnSpLocks/>
            <a:stCxn id="22" idx="1"/>
          </p:cNvCxnSpPr>
          <p:nvPr/>
        </p:nvCxnSpPr>
        <p:spPr>
          <a:xfrm flipH="1" flipV="1">
            <a:off x="3428029" y="6574547"/>
            <a:ext cx="832428" cy="20596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4" name="Rectangle 113">
            <a:extLst>
              <a:ext uri="{FF2B5EF4-FFF2-40B4-BE49-F238E27FC236}">
                <a16:creationId xmlns:a16="http://schemas.microsoft.com/office/drawing/2014/main" id="{E3A3D3C5-2B51-4526-9F52-06FF1B820779}"/>
              </a:ext>
            </a:extLst>
          </p:cNvPr>
          <p:cNvSpPr/>
          <p:nvPr/>
        </p:nvSpPr>
        <p:spPr>
          <a:xfrm>
            <a:off x="9085301" y="-4349"/>
            <a:ext cx="1732783" cy="29425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00" b="1" dirty="0"/>
              <a:t>Deliverables </a:t>
            </a:r>
          </a:p>
        </p:txBody>
      </p:sp>
      <p:sp>
        <p:nvSpPr>
          <p:cNvPr id="150" name="Rectangle 149">
            <a:extLst>
              <a:ext uri="{FF2B5EF4-FFF2-40B4-BE49-F238E27FC236}">
                <a16:creationId xmlns:a16="http://schemas.microsoft.com/office/drawing/2014/main" id="{5F2EDB91-E066-44FB-A920-C8605A983F6F}"/>
              </a:ext>
            </a:extLst>
          </p:cNvPr>
          <p:cNvSpPr/>
          <p:nvPr/>
        </p:nvSpPr>
        <p:spPr>
          <a:xfrm>
            <a:off x="6637436" y="263398"/>
            <a:ext cx="7920000" cy="1044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7800" indent="-171450">
              <a:buFont typeface="Arial" panose="020B0604020202020204" pitchFamily="34" charset="0"/>
              <a:buChar char="•"/>
            </a:pPr>
            <a:r>
              <a:rPr lang="en-GB" sz="1150" dirty="0">
                <a:solidFill>
                  <a:schemeClr val="tx1"/>
                </a:solidFill>
              </a:rPr>
              <a:t>Development and implementation of new care models for Older Adults, Mental Health Crisis &amp; Rehab, Autism, Forensic Community Outreach</a:t>
            </a:r>
          </a:p>
          <a:p>
            <a:pPr marL="177800" indent="-171450">
              <a:buFont typeface="Arial" panose="020B0604020202020204" pitchFamily="34" charset="0"/>
              <a:buChar char="•"/>
            </a:pPr>
            <a:r>
              <a:rPr lang="en-GB" sz="1150" dirty="0">
                <a:solidFill>
                  <a:schemeClr val="tx1"/>
                </a:solidFill>
              </a:rPr>
              <a:t>Delivering the benefits of CAMHS system-wide pathways by collaborating with external stakeholders including schools, local authorities and cross-service working to reduce the pressure on services</a:t>
            </a:r>
          </a:p>
          <a:p>
            <a:pPr marL="177800" indent="-171450">
              <a:buFont typeface="Arial" panose="020B0604020202020204" pitchFamily="34" charset="0"/>
              <a:buChar char="•"/>
            </a:pPr>
            <a:r>
              <a:rPr lang="en-GB" sz="1150" dirty="0">
                <a:solidFill>
                  <a:schemeClr val="tx1"/>
                </a:solidFill>
              </a:rPr>
              <a:t>Implementation of the General Practice Support Unit (GPSU) and establishing a discharge to assess model of care across Community Health Services.</a:t>
            </a:r>
          </a:p>
        </p:txBody>
      </p:sp>
      <p:sp>
        <p:nvSpPr>
          <p:cNvPr id="152" name="Rectangle 151">
            <a:extLst>
              <a:ext uri="{FF2B5EF4-FFF2-40B4-BE49-F238E27FC236}">
                <a16:creationId xmlns:a16="http://schemas.microsoft.com/office/drawing/2014/main" id="{5F2EDB91-E066-44FB-A920-C8605A983F6F}"/>
              </a:ext>
            </a:extLst>
          </p:cNvPr>
          <p:cNvSpPr/>
          <p:nvPr/>
        </p:nvSpPr>
        <p:spPr>
          <a:xfrm>
            <a:off x="6631588" y="3639477"/>
            <a:ext cx="7920000" cy="52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Complete construction of new inpatient unit in Bedfordshire and establish new care pathways</a:t>
            </a:r>
          </a:p>
          <a:p>
            <a:pPr marL="171450" indent="-171450">
              <a:buFont typeface="Arial" panose="020B0604020202020204" pitchFamily="34" charset="0"/>
              <a:buChar char="•"/>
            </a:pPr>
            <a:r>
              <a:rPr lang="en-GB" sz="1150" dirty="0">
                <a:solidFill>
                  <a:schemeClr val="tx1"/>
                </a:solidFill>
              </a:rPr>
              <a:t>Working with CAMHS collaborative to support admission avoidance, managing surge in demand through proactive community redesign</a:t>
            </a:r>
          </a:p>
        </p:txBody>
      </p:sp>
      <p:sp>
        <p:nvSpPr>
          <p:cNvPr id="168" name="Rectangle 167">
            <a:extLst>
              <a:ext uri="{FF2B5EF4-FFF2-40B4-BE49-F238E27FC236}">
                <a16:creationId xmlns:a16="http://schemas.microsoft.com/office/drawing/2014/main" id="{5F2EDB91-E066-44FB-A920-C8605A983F6F}"/>
              </a:ext>
            </a:extLst>
          </p:cNvPr>
          <p:cNvSpPr/>
          <p:nvPr/>
        </p:nvSpPr>
        <p:spPr>
          <a:xfrm>
            <a:off x="6634728" y="8365761"/>
            <a:ext cx="7920000" cy="54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Implementation of Trust’s Green Plan</a:t>
            </a:r>
          </a:p>
          <a:p>
            <a:pPr marL="171450" indent="-171450">
              <a:buFont typeface="Arial" panose="020B0604020202020204" pitchFamily="34" charset="0"/>
              <a:buChar char="•"/>
            </a:pPr>
            <a:r>
              <a:rPr lang="en-GB" sz="1150" dirty="0">
                <a:solidFill>
                  <a:schemeClr val="tx1"/>
                </a:solidFill>
              </a:rPr>
              <a:t>Identify sites for onsite energy generation and explore the potential for combined energy purchasing or combined renewables</a:t>
            </a:r>
          </a:p>
          <a:p>
            <a:pPr marL="171450" indent="-171450">
              <a:buFont typeface="Arial" panose="020B0604020202020204" pitchFamily="34" charset="0"/>
              <a:buChar char="•"/>
            </a:pPr>
            <a:r>
              <a:rPr lang="en-GB" sz="1150" dirty="0">
                <a:solidFill>
                  <a:schemeClr val="tx1"/>
                </a:solidFill>
              </a:rPr>
              <a:t>Initiate a reuse scheme and increase Trust recycling provision to 70%</a:t>
            </a:r>
          </a:p>
        </p:txBody>
      </p:sp>
      <p:sp>
        <p:nvSpPr>
          <p:cNvPr id="179" name="Rectangle 178">
            <a:extLst>
              <a:ext uri="{FF2B5EF4-FFF2-40B4-BE49-F238E27FC236}">
                <a16:creationId xmlns:a16="http://schemas.microsoft.com/office/drawing/2014/main" id="{5F2EDB91-E066-44FB-A920-C8605A983F6F}"/>
              </a:ext>
            </a:extLst>
          </p:cNvPr>
          <p:cNvSpPr/>
          <p:nvPr/>
        </p:nvSpPr>
        <p:spPr>
          <a:xfrm>
            <a:off x="6634728" y="7416939"/>
            <a:ext cx="7920000" cy="893431"/>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Delivery of 22-23 cash releasing efficiencies</a:t>
            </a:r>
          </a:p>
          <a:p>
            <a:pPr marL="171450" indent="-171450">
              <a:buFont typeface="Arial" panose="020B0604020202020204" pitchFamily="34" charset="0"/>
              <a:buChar char="•"/>
            </a:pPr>
            <a:r>
              <a:rPr lang="en-GB" sz="1150" dirty="0">
                <a:solidFill>
                  <a:schemeClr val="tx1"/>
                </a:solidFill>
              </a:rPr>
              <a:t>Optimising Trustwide procurement and operational logistics</a:t>
            </a:r>
          </a:p>
          <a:p>
            <a:pPr marL="171450" indent="-171450">
              <a:buFont typeface="Arial" panose="020B0604020202020204" pitchFamily="34" charset="0"/>
              <a:buChar char="•"/>
            </a:pPr>
            <a:r>
              <a:rPr lang="en-GB" sz="1150" dirty="0">
                <a:solidFill>
                  <a:schemeClr val="tx1"/>
                </a:solidFill>
              </a:rPr>
              <a:t>Optimising our estates to release efficiencies, such as  through estates mappings and future planning in CAMHS and rolling provision of decoration and maintenance.</a:t>
            </a:r>
          </a:p>
          <a:p>
            <a:pPr marL="171450" indent="-171450">
              <a:buFont typeface="Arial" panose="020B0604020202020204" pitchFamily="34" charset="0"/>
              <a:buChar char="•"/>
            </a:pPr>
            <a:r>
              <a:rPr lang="en-GB" sz="1150" dirty="0">
                <a:solidFill>
                  <a:schemeClr val="tx1"/>
                </a:solidFill>
              </a:rPr>
              <a:t>Realising the benefits of the digitalisation of services and processes</a:t>
            </a:r>
          </a:p>
        </p:txBody>
      </p:sp>
      <p:sp>
        <p:nvSpPr>
          <p:cNvPr id="197" name="Rectangle 196">
            <a:extLst>
              <a:ext uri="{FF2B5EF4-FFF2-40B4-BE49-F238E27FC236}">
                <a16:creationId xmlns:a16="http://schemas.microsoft.com/office/drawing/2014/main" id="{5F2EDB91-E066-44FB-A920-C8605A983F6F}"/>
              </a:ext>
            </a:extLst>
          </p:cNvPr>
          <p:cNvSpPr/>
          <p:nvPr/>
        </p:nvSpPr>
        <p:spPr>
          <a:xfrm>
            <a:off x="6638961" y="6869799"/>
            <a:ext cx="7920000" cy="503233"/>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Implementation of a scalable digital infrastructure including a </a:t>
            </a:r>
            <a:r>
              <a:rPr lang="en-GB" sz="1150" dirty="0" err="1">
                <a:solidFill>
                  <a:schemeClr val="tx1"/>
                </a:solidFill>
              </a:rPr>
              <a:t>WiFi</a:t>
            </a:r>
            <a:r>
              <a:rPr lang="en-GB" sz="1150" dirty="0">
                <a:solidFill>
                  <a:schemeClr val="tx1"/>
                </a:solidFill>
              </a:rPr>
              <a:t> programme and Cloud Hosting </a:t>
            </a:r>
          </a:p>
          <a:p>
            <a:pPr marL="171450" indent="-171450">
              <a:buFont typeface="Arial" panose="020B0604020202020204" pitchFamily="34" charset="0"/>
              <a:buChar char="•"/>
            </a:pPr>
            <a:r>
              <a:rPr lang="en-GB" sz="1150" dirty="0">
                <a:solidFill>
                  <a:schemeClr val="tx1"/>
                </a:solidFill>
              </a:rPr>
              <a:t>Establishment of digital champions/expert user network to offer training and support</a:t>
            </a:r>
          </a:p>
          <a:p>
            <a:pPr marL="171450" indent="-171450">
              <a:buFont typeface="Arial" panose="020B0604020202020204" pitchFamily="34" charset="0"/>
              <a:buChar char="•"/>
            </a:pPr>
            <a:r>
              <a:rPr lang="en-GB" sz="1150" dirty="0">
                <a:solidFill>
                  <a:schemeClr val="tx1"/>
                </a:solidFill>
              </a:rPr>
              <a:t>Improve digital interoperability via a Trust Integration Engine, creating both a RiO and BLMK interface</a:t>
            </a:r>
          </a:p>
        </p:txBody>
      </p:sp>
      <p:sp>
        <p:nvSpPr>
          <p:cNvPr id="203" name="Rectangle 202">
            <a:extLst>
              <a:ext uri="{FF2B5EF4-FFF2-40B4-BE49-F238E27FC236}">
                <a16:creationId xmlns:a16="http://schemas.microsoft.com/office/drawing/2014/main" id="{5F2EDB91-E066-44FB-A920-C8605A983F6F}"/>
              </a:ext>
            </a:extLst>
          </p:cNvPr>
          <p:cNvSpPr/>
          <p:nvPr/>
        </p:nvSpPr>
        <p:spPr>
          <a:xfrm>
            <a:off x="6638961" y="5775781"/>
            <a:ext cx="7920000" cy="1044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Delivery of Recruitment and Retention Strategy Group action plan</a:t>
            </a:r>
          </a:p>
          <a:p>
            <a:pPr marL="171450" indent="-171450">
              <a:buFont typeface="Arial" panose="020B0604020202020204" pitchFamily="34" charset="0"/>
              <a:buChar char="•"/>
            </a:pPr>
            <a:r>
              <a:rPr lang="en-GB" sz="1150" dirty="0">
                <a:solidFill>
                  <a:schemeClr val="tx1"/>
                </a:solidFill>
              </a:rPr>
              <a:t>Prioritise staff development, leadership and training that aligns with their needs and their organisation’s needs to support career development</a:t>
            </a:r>
          </a:p>
          <a:p>
            <a:pPr marL="171450" indent="-171450">
              <a:buFont typeface="Arial" panose="020B0604020202020204" pitchFamily="34" charset="0"/>
              <a:buChar char="•"/>
            </a:pPr>
            <a:r>
              <a:rPr lang="en-GB" sz="1150" dirty="0">
                <a:solidFill>
                  <a:schemeClr val="tx1"/>
                </a:solidFill>
              </a:rPr>
              <a:t>Adapt wellbeing offer through the Work-Life Balance Project and implement policies to support trauma informed approaches</a:t>
            </a:r>
          </a:p>
          <a:p>
            <a:pPr marL="171450" indent="-171450">
              <a:buFont typeface="Arial" panose="020B0604020202020204" pitchFamily="34" charset="0"/>
              <a:buChar char="•"/>
            </a:pPr>
            <a:r>
              <a:rPr lang="en-GB" sz="1150" dirty="0">
                <a:solidFill>
                  <a:schemeClr val="tx1"/>
                </a:solidFill>
              </a:rPr>
              <a:t>Implementation of a centralised temporary staffing function to reduce agency spend. </a:t>
            </a:r>
          </a:p>
          <a:p>
            <a:pPr marL="171450" indent="-171450">
              <a:buFont typeface="Arial" panose="020B0604020202020204" pitchFamily="34" charset="0"/>
              <a:buChar char="•"/>
            </a:pPr>
            <a:r>
              <a:rPr lang="en-GB" sz="1150" dirty="0">
                <a:solidFill>
                  <a:schemeClr val="tx1"/>
                </a:solidFill>
              </a:rPr>
              <a:t>Staff Leadership and skill development</a:t>
            </a:r>
          </a:p>
        </p:txBody>
      </p:sp>
      <p:sp>
        <p:nvSpPr>
          <p:cNvPr id="208" name="Rectangle 207">
            <a:extLst>
              <a:ext uri="{FF2B5EF4-FFF2-40B4-BE49-F238E27FC236}">
                <a16:creationId xmlns:a16="http://schemas.microsoft.com/office/drawing/2014/main" id="{5F2EDB91-E066-44FB-A920-C8605A983F6F}"/>
              </a:ext>
            </a:extLst>
          </p:cNvPr>
          <p:cNvSpPr/>
          <p:nvPr/>
        </p:nvSpPr>
        <p:spPr>
          <a:xfrm>
            <a:off x="6633034" y="4818534"/>
            <a:ext cx="7920000" cy="90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Pursuing </a:t>
            </a:r>
            <a:r>
              <a:rPr lang="en-GB" sz="1150">
                <a:solidFill>
                  <a:schemeClr val="tx1"/>
                </a:solidFill>
              </a:rPr>
              <a:t>Equity QI programme</a:t>
            </a:r>
            <a:endParaRPr lang="en-GB" sz="1150" dirty="0">
              <a:solidFill>
                <a:schemeClr val="tx1"/>
              </a:solidFill>
            </a:endParaRPr>
          </a:p>
          <a:p>
            <a:pPr marL="171450" indent="-171450">
              <a:buFont typeface="Arial" panose="020B0604020202020204" pitchFamily="34" charset="0"/>
              <a:buChar char="•"/>
            </a:pPr>
            <a:r>
              <a:rPr lang="en-GB" sz="1150" dirty="0">
                <a:solidFill>
                  <a:schemeClr val="tx1"/>
                </a:solidFill>
              </a:rPr>
              <a:t>Redouble efforts in tackling inequalities through the Respectful Resolution Project and improve data recording on both staff and service users to understand lived experience across the workforce and ensure good representation across the system</a:t>
            </a:r>
          </a:p>
          <a:p>
            <a:pPr marL="171450" indent="-171450">
              <a:buFont typeface="Arial" panose="020B0604020202020204" pitchFamily="34" charset="0"/>
              <a:buChar char="•"/>
            </a:pPr>
            <a:r>
              <a:rPr lang="en-GB" sz="1150" dirty="0">
                <a:solidFill>
                  <a:schemeClr val="tx1"/>
                </a:solidFill>
              </a:rPr>
              <a:t>Further development and sharing learning for homelessness work in primary care, such as by </a:t>
            </a:r>
            <a:r>
              <a:rPr lang="en-US" sz="1150" dirty="0">
                <a:solidFill>
                  <a:schemeClr val="tx1"/>
                </a:solidFill>
              </a:rPr>
              <a:t>expanding and developing existing One Stop Shops and in-house resources</a:t>
            </a:r>
          </a:p>
        </p:txBody>
      </p:sp>
      <p:sp>
        <p:nvSpPr>
          <p:cNvPr id="52" name="Rectangle 51">
            <a:extLst>
              <a:ext uri="{FF2B5EF4-FFF2-40B4-BE49-F238E27FC236}">
                <a16:creationId xmlns:a16="http://schemas.microsoft.com/office/drawing/2014/main" id="{5F2EDB91-E066-44FB-A920-C8605A983F6F}"/>
              </a:ext>
            </a:extLst>
          </p:cNvPr>
          <p:cNvSpPr/>
          <p:nvPr/>
        </p:nvSpPr>
        <p:spPr>
          <a:xfrm>
            <a:off x="6631588" y="4217825"/>
            <a:ext cx="7920000" cy="54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Provide more opportunities for service users and carers to become educated and/or educators by increasing recruitment to these roles across the whole trust.  </a:t>
            </a:r>
          </a:p>
          <a:p>
            <a:pPr marL="171450" indent="-171450">
              <a:buFont typeface="Arial" panose="020B0604020202020204" pitchFamily="34" charset="0"/>
              <a:buChar char="•"/>
            </a:pPr>
            <a:r>
              <a:rPr lang="en-GB" sz="1150" dirty="0">
                <a:solidFill>
                  <a:schemeClr val="tx1"/>
                </a:solidFill>
              </a:rPr>
              <a:t>Increase employment opportunities for people with lived experience</a:t>
            </a:r>
          </a:p>
        </p:txBody>
      </p:sp>
      <p:sp>
        <p:nvSpPr>
          <p:cNvPr id="55" name="Rectangle 54">
            <a:extLst>
              <a:ext uri="{FF2B5EF4-FFF2-40B4-BE49-F238E27FC236}">
                <a16:creationId xmlns:a16="http://schemas.microsoft.com/office/drawing/2014/main" id="{5F2EDB91-E066-44FB-A920-C8605A983F6F}"/>
              </a:ext>
            </a:extLst>
          </p:cNvPr>
          <p:cNvSpPr/>
          <p:nvPr/>
        </p:nvSpPr>
        <p:spPr>
          <a:xfrm>
            <a:off x="6631588" y="2518643"/>
            <a:ext cx="7920000" cy="108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Support services to reduce waiting lists and backlogs</a:t>
            </a:r>
          </a:p>
          <a:p>
            <a:pPr marL="171450" indent="-171450">
              <a:buFont typeface="Arial" panose="020B0604020202020204" pitchFamily="34" charset="0"/>
              <a:buChar char="•"/>
            </a:pPr>
            <a:r>
              <a:rPr lang="en-GB" sz="1150" dirty="0">
                <a:solidFill>
                  <a:schemeClr val="tx1"/>
                </a:solidFill>
              </a:rPr>
              <a:t>Learning from the pandemic and offering more digital access initiatives</a:t>
            </a:r>
          </a:p>
          <a:p>
            <a:pPr marL="171450" indent="-171450">
              <a:buFont typeface="Arial" panose="020B0604020202020204" pitchFamily="34" charset="0"/>
              <a:buChar char="•"/>
            </a:pPr>
            <a:r>
              <a:rPr lang="en-GB" sz="1150" dirty="0">
                <a:solidFill>
                  <a:schemeClr val="tx1"/>
                </a:solidFill>
              </a:rPr>
              <a:t>Optimising Flow QI programme</a:t>
            </a:r>
          </a:p>
          <a:p>
            <a:pPr marL="171450" indent="-171450">
              <a:buFont typeface="Arial" panose="020B0604020202020204" pitchFamily="34" charset="0"/>
              <a:buChar char="•"/>
            </a:pPr>
            <a:r>
              <a:rPr lang="en-GB" sz="1150" dirty="0">
                <a:solidFill>
                  <a:schemeClr val="tx1"/>
                </a:solidFill>
              </a:rPr>
              <a:t>Strengthening safety culture focused around new national Patient Safety </a:t>
            </a:r>
            <a:r>
              <a:rPr lang="en-GB" sz="1150">
                <a:solidFill>
                  <a:schemeClr val="tx1"/>
                </a:solidFill>
              </a:rPr>
              <a:t>Incident Response Framework</a:t>
            </a:r>
            <a:endParaRPr lang="en-GB" sz="1150" dirty="0">
              <a:solidFill>
                <a:schemeClr val="tx1"/>
              </a:solidFill>
            </a:endParaRPr>
          </a:p>
          <a:p>
            <a:pPr marL="171450" indent="-171450">
              <a:buFont typeface="Arial" panose="020B0604020202020204" pitchFamily="34" charset="0"/>
              <a:buChar char="•"/>
            </a:pPr>
            <a:r>
              <a:rPr lang="en-GB" sz="1150" dirty="0">
                <a:solidFill>
                  <a:schemeClr val="tx1"/>
                </a:solidFill>
              </a:rPr>
              <a:t>Improving observations, reducing pressure ulcers, violence and aggression, improving physical health monitoring, transitions, delivering training and awareness, strengthening crisis pathways</a:t>
            </a:r>
          </a:p>
        </p:txBody>
      </p:sp>
      <p:sp>
        <p:nvSpPr>
          <p:cNvPr id="58" name="Rectangle 57">
            <a:extLst>
              <a:ext uri="{FF2B5EF4-FFF2-40B4-BE49-F238E27FC236}">
                <a16:creationId xmlns:a16="http://schemas.microsoft.com/office/drawing/2014/main" id="{5F2EDB91-E066-44FB-A920-C8605A983F6F}"/>
              </a:ext>
            </a:extLst>
          </p:cNvPr>
          <p:cNvSpPr/>
          <p:nvPr/>
        </p:nvSpPr>
        <p:spPr>
          <a:xfrm>
            <a:off x="6631588" y="1933506"/>
            <a:ext cx="7920000" cy="540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Develop and implement a competency framework for CMHT Transformation Workforce</a:t>
            </a:r>
          </a:p>
          <a:p>
            <a:pPr marL="171450" indent="-171450">
              <a:buFont typeface="Arial" panose="020B0604020202020204" pitchFamily="34" charset="0"/>
              <a:buChar char="•"/>
            </a:pPr>
            <a:r>
              <a:rPr lang="en-GB" sz="1150" dirty="0">
                <a:solidFill>
                  <a:schemeClr val="tx1"/>
                </a:solidFill>
              </a:rPr>
              <a:t>Integrated working in CMHT Transformation – establish new pathways and service offers, embedding new practices and developing new blended offer</a:t>
            </a:r>
          </a:p>
        </p:txBody>
      </p:sp>
      <p:sp>
        <p:nvSpPr>
          <p:cNvPr id="61" name="Rectangle 60">
            <a:extLst>
              <a:ext uri="{FF2B5EF4-FFF2-40B4-BE49-F238E27FC236}">
                <a16:creationId xmlns:a16="http://schemas.microsoft.com/office/drawing/2014/main" id="{5F2EDB91-E066-44FB-A920-C8605A983F6F}"/>
              </a:ext>
            </a:extLst>
          </p:cNvPr>
          <p:cNvSpPr/>
          <p:nvPr/>
        </p:nvSpPr>
        <p:spPr>
          <a:xfrm>
            <a:off x="6631588" y="1351040"/>
            <a:ext cx="7920000" cy="5220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171450" indent="-171450">
              <a:buFont typeface="Arial" panose="020B0604020202020204" pitchFamily="34" charset="0"/>
              <a:buChar char="•"/>
            </a:pPr>
            <a:r>
              <a:rPr lang="en-GB" sz="1150" dirty="0">
                <a:solidFill>
                  <a:schemeClr val="tx1"/>
                </a:solidFill>
              </a:rPr>
              <a:t>Develop our plans to implement two Marmot principles in Newham and Luton in partnership with UCL Institute of Health Equity</a:t>
            </a:r>
          </a:p>
          <a:p>
            <a:pPr marL="171450" indent="-171450">
              <a:buFont typeface="Arial" panose="020B0604020202020204" pitchFamily="34" charset="0"/>
              <a:buChar char="•"/>
            </a:pPr>
            <a:r>
              <a:rPr lang="en-GB" sz="1150" dirty="0">
                <a:solidFill>
                  <a:schemeClr val="tx1"/>
                </a:solidFill>
              </a:rPr>
              <a:t>Implement plans to tackle health inequalities for the populations we serve</a:t>
            </a:r>
          </a:p>
        </p:txBody>
      </p:sp>
      <p:sp>
        <p:nvSpPr>
          <p:cNvPr id="139" name="Rectangle 138">
            <a:extLst>
              <a:ext uri="{FF2B5EF4-FFF2-40B4-BE49-F238E27FC236}">
                <a16:creationId xmlns:a16="http://schemas.microsoft.com/office/drawing/2014/main" id="{ACCE71C7-994B-4BA0-89B0-2D5374AC5D08}"/>
              </a:ext>
            </a:extLst>
          </p:cNvPr>
          <p:cNvSpPr/>
          <p:nvPr/>
        </p:nvSpPr>
        <p:spPr>
          <a:xfrm>
            <a:off x="14600156" y="557293"/>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40" name="Rectangle 139">
            <a:extLst>
              <a:ext uri="{FF2B5EF4-FFF2-40B4-BE49-F238E27FC236}">
                <a16:creationId xmlns:a16="http://schemas.microsoft.com/office/drawing/2014/main" id="{44B3FDBF-6F34-4B4D-9C96-DC0004FA83E6}"/>
              </a:ext>
            </a:extLst>
          </p:cNvPr>
          <p:cNvSpPr/>
          <p:nvPr/>
        </p:nvSpPr>
        <p:spPr>
          <a:xfrm>
            <a:off x="14817720" y="557293"/>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1" name="Rectangle 140">
            <a:extLst>
              <a:ext uri="{FF2B5EF4-FFF2-40B4-BE49-F238E27FC236}">
                <a16:creationId xmlns:a16="http://schemas.microsoft.com/office/drawing/2014/main" id="{5DF499C3-9542-4C01-ABC5-86FBE9E3E6DB}"/>
              </a:ext>
            </a:extLst>
          </p:cNvPr>
          <p:cNvSpPr/>
          <p:nvPr/>
        </p:nvSpPr>
        <p:spPr>
          <a:xfrm>
            <a:off x="15034270" y="557293"/>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2" name="Rectangle 141">
            <a:extLst>
              <a:ext uri="{FF2B5EF4-FFF2-40B4-BE49-F238E27FC236}">
                <a16:creationId xmlns:a16="http://schemas.microsoft.com/office/drawing/2014/main" id="{3CBACC8F-1F66-412E-AF4C-C076061E122D}"/>
              </a:ext>
            </a:extLst>
          </p:cNvPr>
          <p:cNvSpPr/>
          <p:nvPr/>
        </p:nvSpPr>
        <p:spPr>
          <a:xfrm>
            <a:off x="15257587" y="557293"/>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3" name="Rectangle 142">
            <a:extLst>
              <a:ext uri="{FF2B5EF4-FFF2-40B4-BE49-F238E27FC236}">
                <a16:creationId xmlns:a16="http://schemas.microsoft.com/office/drawing/2014/main" id="{21A2C6BE-F97C-422D-B141-14372E6532CB}"/>
              </a:ext>
            </a:extLst>
          </p:cNvPr>
          <p:cNvSpPr/>
          <p:nvPr/>
        </p:nvSpPr>
        <p:spPr>
          <a:xfrm>
            <a:off x="15480904" y="558622"/>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4" name="Rectangle 143">
            <a:extLst>
              <a:ext uri="{FF2B5EF4-FFF2-40B4-BE49-F238E27FC236}">
                <a16:creationId xmlns:a16="http://schemas.microsoft.com/office/drawing/2014/main" id="{92C7776B-23AF-4BA6-9B82-C6BCA0BD6AEB}"/>
              </a:ext>
            </a:extLst>
          </p:cNvPr>
          <p:cNvSpPr/>
          <p:nvPr/>
        </p:nvSpPr>
        <p:spPr>
          <a:xfrm>
            <a:off x="15697603" y="556153"/>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9" name="Rectangle 148">
            <a:extLst>
              <a:ext uri="{FF2B5EF4-FFF2-40B4-BE49-F238E27FC236}">
                <a16:creationId xmlns:a16="http://schemas.microsoft.com/office/drawing/2014/main" id="{414DE3B7-C2B2-44A0-8BA7-F9A3DD279D0A}"/>
              </a:ext>
            </a:extLst>
          </p:cNvPr>
          <p:cNvSpPr/>
          <p:nvPr/>
        </p:nvSpPr>
        <p:spPr>
          <a:xfrm>
            <a:off x="14601720" y="828263"/>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54" name="Rectangle 153">
            <a:extLst>
              <a:ext uri="{FF2B5EF4-FFF2-40B4-BE49-F238E27FC236}">
                <a16:creationId xmlns:a16="http://schemas.microsoft.com/office/drawing/2014/main" id="{22B219AB-DF40-434D-A586-295473DE17DD}"/>
              </a:ext>
            </a:extLst>
          </p:cNvPr>
          <p:cNvSpPr/>
          <p:nvPr/>
        </p:nvSpPr>
        <p:spPr>
          <a:xfrm>
            <a:off x="14825152" y="828261"/>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55" name="Rectangle 154">
            <a:extLst>
              <a:ext uri="{FF2B5EF4-FFF2-40B4-BE49-F238E27FC236}">
                <a16:creationId xmlns:a16="http://schemas.microsoft.com/office/drawing/2014/main" id="{E590C12A-420C-4EB4-9FFC-A1FED15CFF8A}"/>
              </a:ext>
            </a:extLst>
          </p:cNvPr>
          <p:cNvSpPr/>
          <p:nvPr/>
        </p:nvSpPr>
        <p:spPr>
          <a:xfrm>
            <a:off x="15030071" y="828360"/>
            <a:ext cx="216000" cy="162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56" name="Rectangle 155">
            <a:extLst>
              <a:ext uri="{FF2B5EF4-FFF2-40B4-BE49-F238E27FC236}">
                <a16:creationId xmlns:a16="http://schemas.microsoft.com/office/drawing/2014/main" id="{CD89C462-C413-4A29-B414-9D5B911E6921}"/>
              </a:ext>
            </a:extLst>
          </p:cNvPr>
          <p:cNvSpPr/>
          <p:nvPr/>
        </p:nvSpPr>
        <p:spPr>
          <a:xfrm>
            <a:off x="14600741" y="1387695"/>
            <a:ext cx="216000" cy="162000"/>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10" name="Rectangle 109">
            <a:extLst>
              <a:ext uri="{FF2B5EF4-FFF2-40B4-BE49-F238E27FC236}">
                <a16:creationId xmlns:a16="http://schemas.microsoft.com/office/drawing/2014/main" id="{ACCE71C7-994B-4BA0-89B0-2D5374AC5D08}"/>
              </a:ext>
            </a:extLst>
          </p:cNvPr>
          <p:cNvSpPr/>
          <p:nvPr/>
        </p:nvSpPr>
        <p:spPr>
          <a:xfrm>
            <a:off x="14821281" y="1389233"/>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11" name="Rectangle 110">
            <a:extLst>
              <a:ext uri="{FF2B5EF4-FFF2-40B4-BE49-F238E27FC236}">
                <a16:creationId xmlns:a16="http://schemas.microsoft.com/office/drawing/2014/main" id="{44B3FDBF-6F34-4B4D-9C96-DC0004FA83E6}"/>
              </a:ext>
            </a:extLst>
          </p:cNvPr>
          <p:cNvSpPr/>
          <p:nvPr/>
        </p:nvSpPr>
        <p:spPr>
          <a:xfrm>
            <a:off x="15038845" y="1389233"/>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12" name="Rectangle 111">
            <a:extLst>
              <a:ext uri="{FF2B5EF4-FFF2-40B4-BE49-F238E27FC236}">
                <a16:creationId xmlns:a16="http://schemas.microsoft.com/office/drawing/2014/main" id="{5DF499C3-9542-4C01-ABC5-86FBE9E3E6DB}"/>
              </a:ext>
            </a:extLst>
          </p:cNvPr>
          <p:cNvSpPr/>
          <p:nvPr/>
        </p:nvSpPr>
        <p:spPr>
          <a:xfrm>
            <a:off x="15255395" y="1389233"/>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13" name="Rectangle 112">
            <a:extLst>
              <a:ext uri="{FF2B5EF4-FFF2-40B4-BE49-F238E27FC236}">
                <a16:creationId xmlns:a16="http://schemas.microsoft.com/office/drawing/2014/main" id="{3CBACC8F-1F66-412E-AF4C-C076061E122D}"/>
              </a:ext>
            </a:extLst>
          </p:cNvPr>
          <p:cNvSpPr/>
          <p:nvPr/>
        </p:nvSpPr>
        <p:spPr>
          <a:xfrm>
            <a:off x="15478712" y="1389233"/>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15" name="Rectangle 114">
            <a:extLst>
              <a:ext uri="{FF2B5EF4-FFF2-40B4-BE49-F238E27FC236}">
                <a16:creationId xmlns:a16="http://schemas.microsoft.com/office/drawing/2014/main" id="{21A2C6BE-F97C-422D-B141-14372E6532CB}"/>
              </a:ext>
            </a:extLst>
          </p:cNvPr>
          <p:cNvSpPr/>
          <p:nvPr/>
        </p:nvSpPr>
        <p:spPr>
          <a:xfrm>
            <a:off x="15702029" y="1387916"/>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16" name="Rectangle 115">
            <a:extLst>
              <a:ext uri="{FF2B5EF4-FFF2-40B4-BE49-F238E27FC236}">
                <a16:creationId xmlns:a16="http://schemas.microsoft.com/office/drawing/2014/main" id="{92C7776B-23AF-4BA6-9B82-C6BCA0BD6AEB}"/>
              </a:ext>
            </a:extLst>
          </p:cNvPr>
          <p:cNvSpPr/>
          <p:nvPr/>
        </p:nvSpPr>
        <p:spPr>
          <a:xfrm>
            <a:off x="14602625" y="1647596"/>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17" name="Rectangle 116">
            <a:extLst>
              <a:ext uri="{FF2B5EF4-FFF2-40B4-BE49-F238E27FC236}">
                <a16:creationId xmlns:a16="http://schemas.microsoft.com/office/drawing/2014/main" id="{414DE3B7-C2B2-44A0-8BA7-F9A3DD279D0A}"/>
              </a:ext>
            </a:extLst>
          </p:cNvPr>
          <p:cNvSpPr/>
          <p:nvPr/>
        </p:nvSpPr>
        <p:spPr>
          <a:xfrm>
            <a:off x="14820607" y="1646934"/>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18" name="Rectangle 117">
            <a:extLst>
              <a:ext uri="{FF2B5EF4-FFF2-40B4-BE49-F238E27FC236}">
                <a16:creationId xmlns:a16="http://schemas.microsoft.com/office/drawing/2014/main" id="{22B219AB-DF40-434D-A586-295473DE17DD}"/>
              </a:ext>
            </a:extLst>
          </p:cNvPr>
          <p:cNvSpPr/>
          <p:nvPr/>
        </p:nvSpPr>
        <p:spPr>
          <a:xfrm>
            <a:off x="15020518" y="1646934"/>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19" name="Rectangle 118">
            <a:extLst>
              <a:ext uri="{FF2B5EF4-FFF2-40B4-BE49-F238E27FC236}">
                <a16:creationId xmlns:a16="http://schemas.microsoft.com/office/drawing/2014/main" id="{ACCE71C7-994B-4BA0-89B0-2D5374AC5D08}"/>
              </a:ext>
            </a:extLst>
          </p:cNvPr>
          <p:cNvSpPr/>
          <p:nvPr/>
        </p:nvSpPr>
        <p:spPr>
          <a:xfrm>
            <a:off x="14812817" y="1973219"/>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20" name="Rectangle 119">
            <a:extLst>
              <a:ext uri="{FF2B5EF4-FFF2-40B4-BE49-F238E27FC236}">
                <a16:creationId xmlns:a16="http://schemas.microsoft.com/office/drawing/2014/main" id="{44B3FDBF-6F34-4B4D-9C96-DC0004FA83E6}"/>
              </a:ext>
            </a:extLst>
          </p:cNvPr>
          <p:cNvSpPr/>
          <p:nvPr/>
        </p:nvSpPr>
        <p:spPr>
          <a:xfrm>
            <a:off x="15030381" y="1973219"/>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22" name="Rectangle 121">
            <a:extLst>
              <a:ext uri="{FF2B5EF4-FFF2-40B4-BE49-F238E27FC236}">
                <a16:creationId xmlns:a16="http://schemas.microsoft.com/office/drawing/2014/main" id="{3CBACC8F-1F66-412E-AF4C-C076061E122D}"/>
              </a:ext>
            </a:extLst>
          </p:cNvPr>
          <p:cNvSpPr/>
          <p:nvPr/>
        </p:nvSpPr>
        <p:spPr>
          <a:xfrm>
            <a:off x="15242136" y="1973219"/>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23" name="Rectangle 122">
            <a:extLst>
              <a:ext uri="{FF2B5EF4-FFF2-40B4-BE49-F238E27FC236}">
                <a16:creationId xmlns:a16="http://schemas.microsoft.com/office/drawing/2014/main" id="{21A2C6BE-F97C-422D-B141-14372E6532CB}"/>
              </a:ext>
            </a:extLst>
          </p:cNvPr>
          <p:cNvSpPr/>
          <p:nvPr/>
        </p:nvSpPr>
        <p:spPr>
          <a:xfrm>
            <a:off x="15465453" y="1974548"/>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24" name="Rectangle 123">
            <a:extLst>
              <a:ext uri="{FF2B5EF4-FFF2-40B4-BE49-F238E27FC236}">
                <a16:creationId xmlns:a16="http://schemas.microsoft.com/office/drawing/2014/main" id="{92C7776B-23AF-4BA6-9B82-C6BCA0BD6AEB}"/>
              </a:ext>
            </a:extLst>
          </p:cNvPr>
          <p:cNvSpPr/>
          <p:nvPr/>
        </p:nvSpPr>
        <p:spPr>
          <a:xfrm>
            <a:off x="15682153" y="1974196"/>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25" name="Rectangle 124">
            <a:extLst>
              <a:ext uri="{FF2B5EF4-FFF2-40B4-BE49-F238E27FC236}">
                <a16:creationId xmlns:a16="http://schemas.microsoft.com/office/drawing/2014/main" id="{414DE3B7-C2B2-44A0-8BA7-F9A3DD279D0A}"/>
              </a:ext>
            </a:extLst>
          </p:cNvPr>
          <p:cNvSpPr/>
          <p:nvPr/>
        </p:nvSpPr>
        <p:spPr>
          <a:xfrm>
            <a:off x="14601895" y="2221635"/>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27" name="Rectangle 126">
            <a:extLst>
              <a:ext uri="{FF2B5EF4-FFF2-40B4-BE49-F238E27FC236}">
                <a16:creationId xmlns:a16="http://schemas.microsoft.com/office/drawing/2014/main" id="{4E4C22AE-AF89-4850-BC7A-A420204EC33A}"/>
              </a:ext>
            </a:extLst>
          </p:cNvPr>
          <p:cNvSpPr/>
          <p:nvPr/>
        </p:nvSpPr>
        <p:spPr>
          <a:xfrm>
            <a:off x="14808562" y="2223030"/>
            <a:ext cx="216000" cy="162000"/>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28" name="Rectangle 127">
            <a:extLst>
              <a:ext uri="{FF2B5EF4-FFF2-40B4-BE49-F238E27FC236}">
                <a16:creationId xmlns:a16="http://schemas.microsoft.com/office/drawing/2014/main" id="{3FAD825C-B876-4BC7-9CDF-BCBC75CC7334}"/>
              </a:ext>
            </a:extLst>
          </p:cNvPr>
          <p:cNvSpPr/>
          <p:nvPr/>
        </p:nvSpPr>
        <p:spPr>
          <a:xfrm>
            <a:off x="15007206" y="2223030"/>
            <a:ext cx="216000" cy="1620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29" name="Rectangle 128">
            <a:extLst>
              <a:ext uri="{FF2B5EF4-FFF2-40B4-BE49-F238E27FC236}">
                <a16:creationId xmlns:a16="http://schemas.microsoft.com/office/drawing/2014/main" id="{ACCE71C7-994B-4BA0-89B0-2D5374AC5D08}"/>
              </a:ext>
            </a:extLst>
          </p:cNvPr>
          <p:cNvSpPr/>
          <p:nvPr/>
        </p:nvSpPr>
        <p:spPr>
          <a:xfrm>
            <a:off x="14596471" y="2775355"/>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30" name="Rectangle 129">
            <a:extLst>
              <a:ext uri="{FF2B5EF4-FFF2-40B4-BE49-F238E27FC236}">
                <a16:creationId xmlns:a16="http://schemas.microsoft.com/office/drawing/2014/main" id="{44B3FDBF-6F34-4B4D-9C96-DC0004FA83E6}"/>
              </a:ext>
            </a:extLst>
          </p:cNvPr>
          <p:cNvSpPr/>
          <p:nvPr/>
        </p:nvSpPr>
        <p:spPr>
          <a:xfrm>
            <a:off x="14814035" y="2775355"/>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31" name="Rectangle 130">
            <a:extLst>
              <a:ext uri="{FF2B5EF4-FFF2-40B4-BE49-F238E27FC236}">
                <a16:creationId xmlns:a16="http://schemas.microsoft.com/office/drawing/2014/main" id="{5DF499C3-9542-4C01-ABC5-86FBE9E3E6DB}"/>
              </a:ext>
            </a:extLst>
          </p:cNvPr>
          <p:cNvSpPr/>
          <p:nvPr/>
        </p:nvSpPr>
        <p:spPr>
          <a:xfrm>
            <a:off x="15030585" y="2775355"/>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32" name="Rectangle 131">
            <a:extLst>
              <a:ext uri="{FF2B5EF4-FFF2-40B4-BE49-F238E27FC236}">
                <a16:creationId xmlns:a16="http://schemas.microsoft.com/office/drawing/2014/main" id="{3CBACC8F-1F66-412E-AF4C-C076061E122D}"/>
              </a:ext>
            </a:extLst>
          </p:cNvPr>
          <p:cNvSpPr/>
          <p:nvPr/>
        </p:nvSpPr>
        <p:spPr>
          <a:xfrm>
            <a:off x="15253902" y="2775355"/>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33" name="Rectangle 132">
            <a:extLst>
              <a:ext uri="{FF2B5EF4-FFF2-40B4-BE49-F238E27FC236}">
                <a16:creationId xmlns:a16="http://schemas.microsoft.com/office/drawing/2014/main" id="{21A2C6BE-F97C-422D-B141-14372E6532CB}"/>
              </a:ext>
            </a:extLst>
          </p:cNvPr>
          <p:cNvSpPr/>
          <p:nvPr/>
        </p:nvSpPr>
        <p:spPr>
          <a:xfrm>
            <a:off x="15477219" y="2775954"/>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34" name="Rectangle 133">
            <a:extLst>
              <a:ext uri="{FF2B5EF4-FFF2-40B4-BE49-F238E27FC236}">
                <a16:creationId xmlns:a16="http://schemas.microsoft.com/office/drawing/2014/main" id="{92C7776B-23AF-4BA6-9B82-C6BCA0BD6AEB}"/>
              </a:ext>
            </a:extLst>
          </p:cNvPr>
          <p:cNvSpPr/>
          <p:nvPr/>
        </p:nvSpPr>
        <p:spPr>
          <a:xfrm>
            <a:off x="15693919" y="2774214"/>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35" name="Rectangle 134">
            <a:extLst>
              <a:ext uri="{FF2B5EF4-FFF2-40B4-BE49-F238E27FC236}">
                <a16:creationId xmlns:a16="http://schemas.microsoft.com/office/drawing/2014/main" id="{414DE3B7-C2B2-44A0-8BA7-F9A3DD279D0A}"/>
              </a:ext>
            </a:extLst>
          </p:cNvPr>
          <p:cNvSpPr/>
          <p:nvPr/>
        </p:nvSpPr>
        <p:spPr>
          <a:xfrm>
            <a:off x="14603837" y="3009856"/>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36" name="Rectangle 135">
            <a:extLst>
              <a:ext uri="{FF2B5EF4-FFF2-40B4-BE49-F238E27FC236}">
                <a16:creationId xmlns:a16="http://schemas.microsoft.com/office/drawing/2014/main" id="{22B219AB-DF40-434D-A586-295473DE17DD}"/>
              </a:ext>
            </a:extLst>
          </p:cNvPr>
          <p:cNvSpPr/>
          <p:nvPr/>
        </p:nvSpPr>
        <p:spPr>
          <a:xfrm>
            <a:off x="14814307" y="3009856"/>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37" name="Rectangle 136">
            <a:extLst>
              <a:ext uri="{FF2B5EF4-FFF2-40B4-BE49-F238E27FC236}">
                <a16:creationId xmlns:a16="http://schemas.microsoft.com/office/drawing/2014/main" id="{CABEB588-23CF-470D-AB2C-94E8F949CBDF}"/>
              </a:ext>
            </a:extLst>
          </p:cNvPr>
          <p:cNvSpPr/>
          <p:nvPr/>
        </p:nvSpPr>
        <p:spPr>
          <a:xfrm>
            <a:off x="15018453" y="3010682"/>
            <a:ext cx="216000" cy="1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38" name="Rectangle 137">
            <a:extLst>
              <a:ext uri="{FF2B5EF4-FFF2-40B4-BE49-F238E27FC236}">
                <a16:creationId xmlns:a16="http://schemas.microsoft.com/office/drawing/2014/main" id="{5DF499C3-9542-4C01-ABC5-86FBE9E3E6DB}"/>
              </a:ext>
            </a:extLst>
          </p:cNvPr>
          <p:cNvSpPr/>
          <p:nvPr/>
        </p:nvSpPr>
        <p:spPr>
          <a:xfrm>
            <a:off x="14602567" y="3889567"/>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5" name="Rectangle 144">
            <a:extLst>
              <a:ext uri="{FF2B5EF4-FFF2-40B4-BE49-F238E27FC236}">
                <a16:creationId xmlns:a16="http://schemas.microsoft.com/office/drawing/2014/main" id="{23BEBD1B-7979-486E-BD95-68B1EC654B2B}"/>
              </a:ext>
            </a:extLst>
          </p:cNvPr>
          <p:cNvSpPr/>
          <p:nvPr/>
        </p:nvSpPr>
        <p:spPr>
          <a:xfrm>
            <a:off x="14602870" y="4434586"/>
            <a:ext cx="216000" cy="17211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6" name="Rectangle 145">
            <a:extLst>
              <a:ext uri="{FF2B5EF4-FFF2-40B4-BE49-F238E27FC236}">
                <a16:creationId xmlns:a16="http://schemas.microsoft.com/office/drawing/2014/main" id="{6BA06C71-B8A2-46BE-95AB-C2F4F9D2F771}"/>
              </a:ext>
            </a:extLst>
          </p:cNvPr>
          <p:cNvSpPr/>
          <p:nvPr/>
        </p:nvSpPr>
        <p:spPr>
          <a:xfrm>
            <a:off x="14604954" y="5044668"/>
            <a:ext cx="216000" cy="1620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7" name="Rectangle 146">
            <a:extLst>
              <a:ext uri="{FF2B5EF4-FFF2-40B4-BE49-F238E27FC236}">
                <a16:creationId xmlns:a16="http://schemas.microsoft.com/office/drawing/2014/main" id="{CD89C462-C413-4A29-B414-9D5B911E6921}"/>
              </a:ext>
            </a:extLst>
          </p:cNvPr>
          <p:cNvSpPr/>
          <p:nvPr/>
        </p:nvSpPr>
        <p:spPr>
          <a:xfrm>
            <a:off x="14831503" y="5045130"/>
            <a:ext cx="216000" cy="162000"/>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8" name="Rectangle 147">
            <a:extLst>
              <a:ext uri="{FF2B5EF4-FFF2-40B4-BE49-F238E27FC236}">
                <a16:creationId xmlns:a16="http://schemas.microsoft.com/office/drawing/2014/main" id="{E590C12A-420C-4EB4-9FFC-A1FED15CFF8A}"/>
              </a:ext>
            </a:extLst>
          </p:cNvPr>
          <p:cNvSpPr/>
          <p:nvPr/>
        </p:nvSpPr>
        <p:spPr>
          <a:xfrm>
            <a:off x="14602273" y="1973258"/>
            <a:ext cx="216000" cy="162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51" name="Rectangle 150">
            <a:extLst>
              <a:ext uri="{FF2B5EF4-FFF2-40B4-BE49-F238E27FC236}">
                <a16:creationId xmlns:a16="http://schemas.microsoft.com/office/drawing/2014/main" id="{ACCE71C7-994B-4BA0-89B0-2D5374AC5D08}"/>
              </a:ext>
            </a:extLst>
          </p:cNvPr>
          <p:cNvSpPr/>
          <p:nvPr/>
        </p:nvSpPr>
        <p:spPr>
          <a:xfrm>
            <a:off x="15042194" y="5045130"/>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53" name="Rectangle 152">
            <a:extLst>
              <a:ext uri="{FF2B5EF4-FFF2-40B4-BE49-F238E27FC236}">
                <a16:creationId xmlns:a16="http://schemas.microsoft.com/office/drawing/2014/main" id="{44B3FDBF-6F34-4B4D-9C96-DC0004FA83E6}"/>
              </a:ext>
            </a:extLst>
          </p:cNvPr>
          <p:cNvSpPr/>
          <p:nvPr/>
        </p:nvSpPr>
        <p:spPr>
          <a:xfrm>
            <a:off x="15259758" y="5045130"/>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57" name="Rectangle 156">
            <a:extLst>
              <a:ext uri="{FF2B5EF4-FFF2-40B4-BE49-F238E27FC236}">
                <a16:creationId xmlns:a16="http://schemas.microsoft.com/office/drawing/2014/main" id="{5DF499C3-9542-4C01-ABC5-86FBE9E3E6DB}"/>
              </a:ext>
            </a:extLst>
          </p:cNvPr>
          <p:cNvSpPr/>
          <p:nvPr/>
        </p:nvSpPr>
        <p:spPr>
          <a:xfrm>
            <a:off x="15476308" y="5045130"/>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58" name="Rectangle 157">
            <a:extLst>
              <a:ext uri="{FF2B5EF4-FFF2-40B4-BE49-F238E27FC236}">
                <a16:creationId xmlns:a16="http://schemas.microsoft.com/office/drawing/2014/main" id="{3CBACC8F-1F66-412E-AF4C-C076061E122D}"/>
              </a:ext>
            </a:extLst>
          </p:cNvPr>
          <p:cNvSpPr/>
          <p:nvPr/>
        </p:nvSpPr>
        <p:spPr>
          <a:xfrm>
            <a:off x="15699625" y="5045130"/>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59" name="Rectangle 158">
            <a:extLst>
              <a:ext uri="{FF2B5EF4-FFF2-40B4-BE49-F238E27FC236}">
                <a16:creationId xmlns:a16="http://schemas.microsoft.com/office/drawing/2014/main" id="{21A2C6BE-F97C-422D-B141-14372E6532CB}"/>
              </a:ext>
            </a:extLst>
          </p:cNvPr>
          <p:cNvSpPr/>
          <p:nvPr/>
        </p:nvSpPr>
        <p:spPr>
          <a:xfrm>
            <a:off x="14601972" y="5290299"/>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60" name="Rectangle 159">
            <a:extLst>
              <a:ext uri="{FF2B5EF4-FFF2-40B4-BE49-F238E27FC236}">
                <a16:creationId xmlns:a16="http://schemas.microsoft.com/office/drawing/2014/main" id="{92C7776B-23AF-4BA6-9B82-C6BCA0BD6AEB}"/>
              </a:ext>
            </a:extLst>
          </p:cNvPr>
          <p:cNvSpPr/>
          <p:nvPr/>
        </p:nvSpPr>
        <p:spPr>
          <a:xfrm>
            <a:off x="14818672" y="5288970"/>
            <a:ext cx="217414" cy="162071"/>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61" name="Rectangle 160">
            <a:extLst>
              <a:ext uri="{FF2B5EF4-FFF2-40B4-BE49-F238E27FC236}">
                <a16:creationId xmlns:a16="http://schemas.microsoft.com/office/drawing/2014/main" id="{414DE3B7-C2B2-44A0-8BA7-F9A3DD279D0A}"/>
              </a:ext>
            </a:extLst>
          </p:cNvPr>
          <p:cNvSpPr/>
          <p:nvPr/>
        </p:nvSpPr>
        <p:spPr>
          <a:xfrm>
            <a:off x="15036079" y="5288835"/>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62" name="Rectangle 161">
            <a:extLst>
              <a:ext uri="{FF2B5EF4-FFF2-40B4-BE49-F238E27FC236}">
                <a16:creationId xmlns:a16="http://schemas.microsoft.com/office/drawing/2014/main" id="{22B219AB-DF40-434D-A586-295473DE17DD}"/>
              </a:ext>
            </a:extLst>
          </p:cNvPr>
          <p:cNvSpPr/>
          <p:nvPr/>
        </p:nvSpPr>
        <p:spPr>
          <a:xfrm>
            <a:off x="15235990" y="5286906"/>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63" name="Rectangle 162">
            <a:extLst>
              <a:ext uri="{FF2B5EF4-FFF2-40B4-BE49-F238E27FC236}">
                <a16:creationId xmlns:a16="http://schemas.microsoft.com/office/drawing/2014/main" id="{6BA06C71-B8A2-46BE-95AB-C2F4F9D2F771}"/>
              </a:ext>
            </a:extLst>
          </p:cNvPr>
          <p:cNvSpPr/>
          <p:nvPr/>
        </p:nvSpPr>
        <p:spPr>
          <a:xfrm>
            <a:off x="14602943" y="6074258"/>
            <a:ext cx="216000" cy="1620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64" name="Rectangle 163">
            <a:extLst>
              <a:ext uri="{FF2B5EF4-FFF2-40B4-BE49-F238E27FC236}">
                <a16:creationId xmlns:a16="http://schemas.microsoft.com/office/drawing/2014/main" id="{ACCE71C7-994B-4BA0-89B0-2D5374AC5D08}"/>
              </a:ext>
            </a:extLst>
          </p:cNvPr>
          <p:cNvSpPr/>
          <p:nvPr/>
        </p:nvSpPr>
        <p:spPr>
          <a:xfrm>
            <a:off x="14800565" y="6074720"/>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65" name="Rectangle 164">
            <a:extLst>
              <a:ext uri="{FF2B5EF4-FFF2-40B4-BE49-F238E27FC236}">
                <a16:creationId xmlns:a16="http://schemas.microsoft.com/office/drawing/2014/main" id="{44B3FDBF-6F34-4B4D-9C96-DC0004FA83E6}"/>
              </a:ext>
            </a:extLst>
          </p:cNvPr>
          <p:cNvSpPr/>
          <p:nvPr/>
        </p:nvSpPr>
        <p:spPr>
          <a:xfrm>
            <a:off x="15018129" y="6074720"/>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66" name="Rectangle 165">
            <a:extLst>
              <a:ext uri="{FF2B5EF4-FFF2-40B4-BE49-F238E27FC236}">
                <a16:creationId xmlns:a16="http://schemas.microsoft.com/office/drawing/2014/main" id="{5DF499C3-9542-4C01-ABC5-86FBE9E3E6DB}"/>
              </a:ext>
            </a:extLst>
          </p:cNvPr>
          <p:cNvSpPr/>
          <p:nvPr/>
        </p:nvSpPr>
        <p:spPr>
          <a:xfrm>
            <a:off x="15234679" y="6074720"/>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67" name="Rectangle 166">
            <a:extLst>
              <a:ext uri="{FF2B5EF4-FFF2-40B4-BE49-F238E27FC236}">
                <a16:creationId xmlns:a16="http://schemas.microsoft.com/office/drawing/2014/main" id="{3CBACC8F-1F66-412E-AF4C-C076061E122D}"/>
              </a:ext>
            </a:extLst>
          </p:cNvPr>
          <p:cNvSpPr/>
          <p:nvPr/>
        </p:nvSpPr>
        <p:spPr>
          <a:xfrm>
            <a:off x="15457996" y="6074720"/>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69" name="Rectangle 168">
            <a:extLst>
              <a:ext uri="{FF2B5EF4-FFF2-40B4-BE49-F238E27FC236}">
                <a16:creationId xmlns:a16="http://schemas.microsoft.com/office/drawing/2014/main" id="{21A2C6BE-F97C-422D-B141-14372E6532CB}"/>
              </a:ext>
            </a:extLst>
          </p:cNvPr>
          <p:cNvSpPr/>
          <p:nvPr/>
        </p:nvSpPr>
        <p:spPr>
          <a:xfrm>
            <a:off x="15681313" y="6073932"/>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70" name="Rectangle 169">
            <a:extLst>
              <a:ext uri="{FF2B5EF4-FFF2-40B4-BE49-F238E27FC236}">
                <a16:creationId xmlns:a16="http://schemas.microsoft.com/office/drawing/2014/main" id="{92C7776B-23AF-4BA6-9B82-C6BCA0BD6AEB}"/>
              </a:ext>
            </a:extLst>
          </p:cNvPr>
          <p:cNvSpPr/>
          <p:nvPr/>
        </p:nvSpPr>
        <p:spPr>
          <a:xfrm>
            <a:off x="14602823" y="6311791"/>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72" name="Rectangle 171">
            <a:extLst>
              <a:ext uri="{FF2B5EF4-FFF2-40B4-BE49-F238E27FC236}">
                <a16:creationId xmlns:a16="http://schemas.microsoft.com/office/drawing/2014/main" id="{414DE3B7-C2B2-44A0-8BA7-F9A3DD279D0A}"/>
              </a:ext>
            </a:extLst>
          </p:cNvPr>
          <p:cNvSpPr/>
          <p:nvPr/>
        </p:nvSpPr>
        <p:spPr>
          <a:xfrm>
            <a:off x="14820791" y="6312782"/>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73" name="Rectangle 172">
            <a:extLst>
              <a:ext uri="{FF2B5EF4-FFF2-40B4-BE49-F238E27FC236}">
                <a16:creationId xmlns:a16="http://schemas.microsoft.com/office/drawing/2014/main" id="{22B219AB-DF40-434D-A586-295473DE17DD}"/>
              </a:ext>
            </a:extLst>
          </p:cNvPr>
          <p:cNvSpPr/>
          <p:nvPr/>
        </p:nvSpPr>
        <p:spPr>
          <a:xfrm>
            <a:off x="15020702" y="6312087"/>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74" name="Rectangle 173">
            <a:extLst>
              <a:ext uri="{FF2B5EF4-FFF2-40B4-BE49-F238E27FC236}">
                <a16:creationId xmlns:a16="http://schemas.microsoft.com/office/drawing/2014/main" id="{3FAD825C-B876-4BC7-9CDF-BCBC75CC7334}"/>
              </a:ext>
            </a:extLst>
          </p:cNvPr>
          <p:cNvSpPr/>
          <p:nvPr/>
        </p:nvSpPr>
        <p:spPr>
          <a:xfrm>
            <a:off x="14602273" y="6895065"/>
            <a:ext cx="216000" cy="1620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75" name="Rectangle 174">
            <a:extLst>
              <a:ext uri="{FF2B5EF4-FFF2-40B4-BE49-F238E27FC236}">
                <a16:creationId xmlns:a16="http://schemas.microsoft.com/office/drawing/2014/main" id="{4E4C22AE-AF89-4850-BC7A-A420204EC33A}"/>
              </a:ext>
            </a:extLst>
          </p:cNvPr>
          <p:cNvSpPr/>
          <p:nvPr/>
        </p:nvSpPr>
        <p:spPr>
          <a:xfrm>
            <a:off x="14809919" y="6894369"/>
            <a:ext cx="216000" cy="162000"/>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76" name="Rectangle 175">
            <a:extLst>
              <a:ext uri="{FF2B5EF4-FFF2-40B4-BE49-F238E27FC236}">
                <a16:creationId xmlns:a16="http://schemas.microsoft.com/office/drawing/2014/main" id="{ACCE71C7-994B-4BA0-89B0-2D5374AC5D08}"/>
              </a:ext>
            </a:extLst>
          </p:cNvPr>
          <p:cNvSpPr/>
          <p:nvPr/>
        </p:nvSpPr>
        <p:spPr>
          <a:xfrm>
            <a:off x="15017565" y="6895833"/>
            <a:ext cx="216000" cy="162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highlight>
                <a:srgbClr val="FFFF00"/>
              </a:highlight>
            </a:endParaRPr>
          </a:p>
        </p:txBody>
      </p:sp>
      <p:sp>
        <p:nvSpPr>
          <p:cNvPr id="177" name="Rectangle 176">
            <a:extLst>
              <a:ext uri="{FF2B5EF4-FFF2-40B4-BE49-F238E27FC236}">
                <a16:creationId xmlns:a16="http://schemas.microsoft.com/office/drawing/2014/main" id="{44B3FDBF-6F34-4B4D-9C96-DC0004FA83E6}"/>
              </a:ext>
            </a:extLst>
          </p:cNvPr>
          <p:cNvSpPr/>
          <p:nvPr/>
        </p:nvSpPr>
        <p:spPr>
          <a:xfrm>
            <a:off x="15235129" y="6895833"/>
            <a:ext cx="216000" cy="162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78" name="Rectangle 177">
            <a:extLst>
              <a:ext uri="{FF2B5EF4-FFF2-40B4-BE49-F238E27FC236}">
                <a16:creationId xmlns:a16="http://schemas.microsoft.com/office/drawing/2014/main" id="{5DF499C3-9542-4C01-ABC5-86FBE9E3E6DB}"/>
              </a:ext>
            </a:extLst>
          </p:cNvPr>
          <p:cNvSpPr/>
          <p:nvPr/>
        </p:nvSpPr>
        <p:spPr>
          <a:xfrm>
            <a:off x="15451679" y="6895833"/>
            <a:ext cx="216000" cy="162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81" name="Rectangle 180">
            <a:extLst>
              <a:ext uri="{FF2B5EF4-FFF2-40B4-BE49-F238E27FC236}">
                <a16:creationId xmlns:a16="http://schemas.microsoft.com/office/drawing/2014/main" id="{3CBACC8F-1F66-412E-AF4C-C076061E122D}"/>
              </a:ext>
            </a:extLst>
          </p:cNvPr>
          <p:cNvSpPr/>
          <p:nvPr/>
        </p:nvSpPr>
        <p:spPr>
          <a:xfrm>
            <a:off x="15674996" y="6895833"/>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82" name="Rectangle 181">
            <a:extLst>
              <a:ext uri="{FF2B5EF4-FFF2-40B4-BE49-F238E27FC236}">
                <a16:creationId xmlns:a16="http://schemas.microsoft.com/office/drawing/2014/main" id="{21A2C6BE-F97C-422D-B141-14372E6532CB}"/>
              </a:ext>
            </a:extLst>
          </p:cNvPr>
          <p:cNvSpPr/>
          <p:nvPr/>
        </p:nvSpPr>
        <p:spPr>
          <a:xfrm>
            <a:off x="14603844" y="7148960"/>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83" name="Rectangle 182">
            <a:extLst>
              <a:ext uri="{FF2B5EF4-FFF2-40B4-BE49-F238E27FC236}">
                <a16:creationId xmlns:a16="http://schemas.microsoft.com/office/drawing/2014/main" id="{92C7776B-23AF-4BA6-9B82-C6BCA0BD6AEB}"/>
              </a:ext>
            </a:extLst>
          </p:cNvPr>
          <p:cNvSpPr/>
          <p:nvPr/>
        </p:nvSpPr>
        <p:spPr>
          <a:xfrm>
            <a:off x="14820544" y="7146491"/>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84" name="Rectangle 183">
            <a:extLst>
              <a:ext uri="{FF2B5EF4-FFF2-40B4-BE49-F238E27FC236}">
                <a16:creationId xmlns:a16="http://schemas.microsoft.com/office/drawing/2014/main" id="{414DE3B7-C2B2-44A0-8BA7-F9A3DD279D0A}"/>
              </a:ext>
            </a:extLst>
          </p:cNvPr>
          <p:cNvSpPr/>
          <p:nvPr/>
        </p:nvSpPr>
        <p:spPr>
          <a:xfrm>
            <a:off x="15041855" y="7144875"/>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85" name="Rectangle 184">
            <a:extLst>
              <a:ext uri="{FF2B5EF4-FFF2-40B4-BE49-F238E27FC236}">
                <a16:creationId xmlns:a16="http://schemas.microsoft.com/office/drawing/2014/main" id="{22B219AB-DF40-434D-A586-295473DE17DD}"/>
              </a:ext>
            </a:extLst>
          </p:cNvPr>
          <p:cNvSpPr/>
          <p:nvPr/>
        </p:nvSpPr>
        <p:spPr>
          <a:xfrm>
            <a:off x="15241766" y="7144875"/>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86" name="Rectangle 185">
            <a:extLst>
              <a:ext uri="{FF2B5EF4-FFF2-40B4-BE49-F238E27FC236}">
                <a16:creationId xmlns:a16="http://schemas.microsoft.com/office/drawing/2014/main" id="{ABE7FBCC-7DBA-43CD-B919-71DA9B2008E9}"/>
              </a:ext>
            </a:extLst>
          </p:cNvPr>
          <p:cNvSpPr/>
          <p:nvPr/>
        </p:nvSpPr>
        <p:spPr>
          <a:xfrm>
            <a:off x="14602905" y="7670360"/>
            <a:ext cx="216000" cy="162000"/>
          </a:xfrm>
          <a:prstGeom prst="rect">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87" name="Rectangle 186">
            <a:extLst>
              <a:ext uri="{FF2B5EF4-FFF2-40B4-BE49-F238E27FC236}">
                <a16:creationId xmlns:a16="http://schemas.microsoft.com/office/drawing/2014/main" id="{715E9CAA-E40A-40CD-AEDA-49001DB4BCB1}"/>
              </a:ext>
            </a:extLst>
          </p:cNvPr>
          <p:cNvSpPr/>
          <p:nvPr/>
        </p:nvSpPr>
        <p:spPr>
          <a:xfrm>
            <a:off x="14817458" y="7670692"/>
            <a:ext cx="216000" cy="162000"/>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88" name="Rectangle 187">
            <a:extLst>
              <a:ext uri="{FF2B5EF4-FFF2-40B4-BE49-F238E27FC236}">
                <a16:creationId xmlns:a16="http://schemas.microsoft.com/office/drawing/2014/main" id="{4E4C22AE-AF89-4850-BC7A-A420204EC33A}"/>
              </a:ext>
            </a:extLst>
          </p:cNvPr>
          <p:cNvSpPr/>
          <p:nvPr/>
        </p:nvSpPr>
        <p:spPr>
          <a:xfrm>
            <a:off x="15029453" y="7669732"/>
            <a:ext cx="216000" cy="162000"/>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89" name="Rectangle 188">
            <a:extLst>
              <a:ext uri="{FF2B5EF4-FFF2-40B4-BE49-F238E27FC236}">
                <a16:creationId xmlns:a16="http://schemas.microsoft.com/office/drawing/2014/main" id="{3FAD825C-B876-4BC7-9CDF-BCBC75CC7334}"/>
              </a:ext>
            </a:extLst>
          </p:cNvPr>
          <p:cNvSpPr/>
          <p:nvPr/>
        </p:nvSpPr>
        <p:spPr>
          <a:xfrm>
            <a:off x="15249800" y="7669732"/>
            <a:ext cx="216000" cy="1620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90" name="Rectangle 189">
            <a:extLst>
              <a:ext uri="{FF2B5EF4-FFF2-40B4-BE49-F238E27FC236}">
                <a16:creationId xmlns:a16="http://schemas.microsoft.com/office/drawing/2014/main" id="{6BA06C71-B8A2-46BE-95AB-C2F4F9D2F771}"/>
              </a:ext>
            </a:extLst>
          </p:cNvPr>
          <p:cNvSpPr/>
          <p:nvPr/>
        </p:nvSpPr>
        <p:spPr>
          <a:xfrm>
            <a:off x="15477460" y="7669399"/>
            <a:ext cx="216000" cy="1620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91" name="Rectangle 190">
            <a:extLst>
              <a:ext uri="{FF2B5EF4-FFF2-40B4-BE49-F238E27FC236}">
                <a16:creationId xmlns:a16="http://schemas.microsoft.com/office/drawing/2014/main" id="{3CBACC8F-1F66-412E-AF4C-C076061E122D}"/>
              </a:ext>
            </a:extLst>
          </p:cNvPr>
          <p:cNvSpPr/>
          <p:nvPr/>
        </p:nvSpPr>
        <p:spPr>
          <a:xfrm>
            <a:off x="15703433" y="7669732"/>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92" name="Rectangle 191">
            <a:extLst>
              <a:ext uri="{FF2B5EF4-FFF2-40B4-BE49-F238E27FC236}">
                <a16:creationId xmlns:a16="http://schemas.microsoft.com/office/drawing/2014/main" id="{21A2C6BE-F97C-422D-B141-14372E6532CB}"/>
              </a:ext>
            </a:extLst>
          </p:cNvPr>
          <p:cNvSpPr/>
          <p:nvPr/>
        </p:nvSpPr>
        <p:spPr>
          <a:xfrm>
            <a:off x="14603477" y="7925185"/>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93" name="Rectangle 192">
            <a:extLst>
              <a:ext uri="{FF2B5EF4-FFF2-40B4-BE49-F238E27FC236}">
                <a16:creationId xmlns:a16="http://schemas.microsoft.com/office/drawing/2014/main" id="{92C7776B-23AF-4BA6-9B82-C6BCA0BD6AEB}"/>
              </a:ext>
            </a:extLst>
          </p:cNvPr>
          <p:cNvSpPr/>
          <p:nvPr/>
        </p:nvSpPr>
        <p:spPr>
          <a:xfrm>
            <a:off x="14815264" y="7925197"/>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94" name="Rectangle 193">
            <a:extLst>
              <a:ext uri="{FF2B5EF4-FFF2-40B4-BE49-F238E27FC236}">
                <a16:creationId xmlns:a16="http://schemas.microsoft.com/office/drawing/2014/main" id="{414DE3B7-C2B2-44A0-8BA7-F9A3DD279D0A}"/>
              </a:ext>
            </a:extLst>
          </p:cNvPr>
          <p:cNvSpPr/>
          <p:nvPr/>
        </p:nvSpPr>
        <p:spPr>
          <a:xfrm>
            <a:off x="15021554" y="7926640"/>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95" name="Rectangle 194">
            <a:extLst>
              <a:ext uri="{FF2B5EF4-FFF2-40B4-BE49-F238E27FC236}">
                <a16:creationId xmlns:a16="http://schemas.microsoft.com/office/drawing/2014/main" id="{22B219AB-DF40-434D-A586-295473DE17DD}"/>
              </a:ext>
            </a:extLst>
          </p:cNvPr>
          <p:cNvSpPr/>
          <p:nvPr/>
        </p:nvSpPr>
        <p:spPr>
          <a:xfrm>
            <a:off x="15221465" y="7926640"/>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196" name="Rectangle 195">
            <a:extLst>
              <a:ext uri="{FF2B5EF4-FFF2-40B4-BE49-F238E27FC236}">
                <a16:creationId xmlns:a16="http://schemas.microsoft.com/office/drawing/2014/main" id="{ABE7FBCC-7DBA-43CD-B919-71DA9B2008E9}"/>
              </a:ext>
            </a:extLst>
          </p:cNvPr>
          <p:cNvSpPr/>
          <p:nvPr/>
        </p:nvSpPr>
        <p:spPr>
          <a:xfrm>
            <a:off x="14602273" y="8427413"/>
            <a:ext cx="216000" cy="162000"/>
          </a:xfrm>
          <a:prstGeom prst="rect">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98" name="Rectangle 197">
            <a:extLst>
              <a:ext uri="{FF2B5EF4-FFF2-40B4-BE49-F238E27FC236}">
                <a16:creationId xmlns:a16="http://schemas.microsoft.com/office/drawing/2014/main" id="{4E4C22AE-AF89-4850-BC7A-A420204EC33A}"/>
              </a:ext>
            </a:extLst>
          </p:cNvPr>
          <p:cNvSpPr/>
          <p:nvPr/>
        </p:nvSpPr>
        <p:spPr>
          <a:xfrm>
            <a:off x="14824815" y="8427413"/>
            <a:ext cx="216000" cy="162000"/>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200" name="Rectangle 199">
            <a:extLst>
              <a:ext uri="{FF2B5EF4-FFF2-40B4-BE49-F238E27FC236}">
                <a16:creationId xmlns:a16="http://schemas.microsoft.com/office/drawing/2014/main" id="{3CBACC8F-1F66-412E-AF4C-C076061E122D}"/>
              </a:ext>
            </a:extLst>
          </p:cNvPr>
          <p:cNvSpPr/>
          <p:nvPr/>
        </p:nvSpPr>
        <p:spPr>
          <a:xfrm>
            <a:off x="15048902" y="8427413"/>
            <a:ext cx="216000" cy="162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201" name="Rectangle 200">
            <a:extLst>
              <a:ext uri="{FF2B5EF4-FFF2-40B4-BE49-F238E27FC236}">
                <a16:creationId xmlns:a16="http://schemas.microsoft.com/office/drawing/2014/main" id="{21A2C6BE-F97C-422D-B141-14372E6532CB}"/>
              </a:ext>
            </a:extLst>
          </p:cNvPr>
          <p:cNvSpPr/>
          <p:nvPr/>
        </p:nvSpPr>
        <p:spPr>
          <a:xfrm>
            <a:off x="15272219" y="8427414"/>
            <a:ext cx="216000" cy="162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202" name="Rectangle 201">
            <a:extLst>
              <a:ext uri="{FF2B5EF4-FFF2-40B4-BE49-F238E27FC236}">
                <a16:creationId xmlns:a16="http://schemas.microsoft.com/office/drawing/2014/main" id="{92C7776B-23AF-4BA6-9B82-C6BCA0BD6AEB}"/>
              </a:ext>
            </a:extLst>
          </p:cNvPr>
          <p:cNvSpPr/>
          <p:nvPr/>
        </p:nvSpPr>
        <p:spPr>
          <a:xfrm>
            <a:off x="15488919" y="8427413"/>
            <a:ext cx="216000" cy="162000"/>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204" name="Rectangle 203">
            <a:extLst>
              <a:ext uri="{FF2B5EF4-FFF2-40B4-BE49-F238E27FC236}">
                <a16:creationId xmlns:a16="http://schemas.microsoft.com/office/drawing/2014/main" id="{414DE3B7-C2B2-44A0-8BA7-F9A3DD279D0A}"/>
              </a:ext>
            </a:extLst>
          </p:cNvPr>
          <p:cNvSpPr/>
          <p:nvPr/>
        </p:nvSpPr>
        <p:spPr>
          <a:xfrm>
            <a:off x="15697081" y="8427413"/>
            <a:ext cx="216000" cy="1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205" name="Rectangle 204">
            <a:extLst>
              <a:ext uri="{FF2B5EF4-FFF2-40B4-BE49-F238E27FC236}">
                <a16:creationId xmlns:a16="http://schemas.microsoft.com/office/drawing/2014/main" id="{22B219AB-DF40-434D-A586-295473DE17DD}"/>
              </a:ext>
            </a:extLst>
          </p:cNvPr>
          <p:cNvSpPr/>
          <p:nvPr/>
        </p:nvSpPr>
        <p:spPr>
          <a:xfrm>
            <a:off x="14603543" y="8634677"/>
            <a:ext cx="216000" cy="162000"/>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sp>
        <p:nvSpPr>
          <p:cNvPr id="207" name="Rectangle 206">
            <a:extLst>
              <a:ext uri="{FF2B5EF4-FFF2-40B4-BE49-F238E27FC236}">
                <a16:creationId xmlns:a16="http://schemas.microsoft.com/office/drawing/2014/main" id="{715ADCA2-3684-4426-A47D-3BA1143DDCEE}"/>
              </a:ext>
            </a:extLst>
          </p:cNvPr>
          <p:cNvSpPr/>
          <p:nvPr/>
        </p:nvSpPr>
        <p:spPr>
          <a:xfrm>
            <a:off x="14271139" y="4489"/>
            <a:ext cx="1913422" cy="44137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00" b="1" dirty="0"/>
              <a:t>Directorates/Corporate Service</a:t>
            </a:r>
          </a:p>
        </p:txBody>
      </p:sp>
      <p:pic>
        <p:nvPicPr>
          <p:cNvPr id="180" name="Picture 4">
            <a:extLst>
              <a:ext uri="{FF2B5EF4-FFF2-40B4-BE49-F238E27FC236}">
                <a16:creationId xmlns:a16="http://schemas.microsoft.com/office/drawing/2014/main" id="{BA0CBEDF-741C-4522-A04B-5BFA571CE2C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652" y="220922"/>
            <a:ext cx="1042235" cy="517754"/>
          </a:xfrm>
          <a:prstGeom prst="rect">
            <a:avLst/>
          </a:prstGeom>
          <a:noFill/>
          <a:extLst>
            <a:ext uri="{909E8E84-426E-40DD-AFC4-6F175D3DCCD1}">
              <a14:hiddenFill xmlns:a14="http://schemas.microsoft.com/office/drawing/2010/main">
                <a:solidFill>
                  <a:srgbClr val="FFFFFF"/>
                </a:solidFill>
              </a14:hiddenFill>
            </a:ext>
          </a:extLst>
        </p:spPr>
      </p:pic>
      <p:grpSp>
        <p:nvGrpSpPr>
          <p:cNvPr id="199" name="Group 198"/>
          <p:cNvGrpSpPr/>
          <p:nvPr/>
        </p:nvGrpSpPr>
        <p:grpSpPr>
          <a:xfrm>
            <a:off x="57531" y="6624328"/>
            <a:ext cx="3447848" cy="2326720"/>
            <a:chOff x="1159835" y="6815433"/>
            <a:chExt cx="3407199" cy="2055316"/>
          </a:xfrm>
        </p:grpSpPr>
        <p:sp>
          <p:nvSpPr>
            <p:cNvPr id="206" name="TextBox 205">
              <a:extLst>
                <a:ext uri="{FF2B5EF4-FFF2-40B4-BE49-F238E27FC236}">
                  <a16:creationId xmlns:a16="http://schemas.microsoft.com/office/drawing/2014/main" id="{E72CD9CF-CFCD-43B5-B39A-D6CE527698EA}"/>
                </a:ext>
              </a:extLst>
            </p:cNvPr>
            <p:cNvSpPr txBox="1"/>
            <p:nvPr/>
          </p:nvSpPr>
          <p:spPr>
            <a:xfrm>
              <a:off x="3101735" y="7670616"/>
              <a:ext cx="1465299" cy="206082"/>
            </a:xfrm>
            <a:prstGeom prst="rect">
              <a:avLst/>
            </a:prstGeom>
            <a:noFill/>
          </p:spPr>
          <p:txBody>
            <a:bodyPr wrap="square" rtlCol="0">
              <a:spAutoFit/>
            </a:bodyPr>
            <a:lstStyle/>
            <a:p>
              <a:r>
                <a:rPr lang="en-GB" sz="900" dirty="0"/>
                <a:t>Commercial Development </a:t>
              </a:r>
            </a:p>
          </p:txBody>
        </p:sp>
        <p:sp>
          <p:nvSpPr>
            <p:cNvPr id="209" name="TextBox 208">
              <a:extLst>
                <a:ext uri="{FF2B5EF4-FFF2-40B4-BE49-F238E27FC236}">
                  <a16:creationId xmlns:a16="http://schemas.microsoft.com/office/drawing/2014/main" id="{23B0CFCF-25E2-4E6B-B443-C05FE6DE6E70}"/>
                </a:ext>
              </a:extLst>
            </p:cNvPr>
            <p:cNvSpPr txBox="1"/>
            <p:nvPr/>
          </p:nvSpPr>
          <p:spPr>
            <a:xfrm>
              <a:off x="1260912" y="6820961"/>
              <a:ext cx="2075530" cy="206082"/>
            </a:xfrm>
            <a:prstGeom prst="rect">
              <a:avLst/>
            </a:prstGeom>
            <a:noFill/>
          </p:spPr>
          <p:txBody>
            <a:bodyPr wrap="square" rtlCol="0">
              <a:spAutoFit/>
            </a:bodyPr>
            <a:lstStyle/>
            <a:p>
              <a:r>
                <a:rPr lang="en-GB" sz="900" b="1" dirty="0"/>
                <a:t>Directorate </a:t>
              </a:r>
            </a:p>
          </p:txBody>
        </p:sp>
        <p:sp>
          <p:nvSpPr>
            <p:cNvPr id="210" name="TextBox 209">
              <a:extLst>
                <a:ext uri="{FF2B5EF4-FFF2-40B4-BE49-F238E27FC236}">
                  <a16:creationId xmlns:a16="http://schemas.microsoft.com/office/drawing/2014/main" id="{B6D466FE-44FB-40F8-8FDF-2C8503932FB1}"/>
                </a:ext>
              </a:extLst>
            </p:cNvPr>
            <p:cNvSpPr txBox="1"/>
            <p:nvPr/>
          </p:nvSpPr>
          <p:spPr>
            <a:xfrm>
              <a:off x="2811641" y="6815433"/>
              <a:ext cx="1384293" cy="206082"/>
            </a:xfrm>
            <a:prstGeom prst="rect">
              <a:avLst/>
            </a:prstGeom>
            <a:noFill/>
          </p:spPr>
          <p:txBody>
            <a:bodyPr wrap="square" rtlCol="0">
              <a:spAutoFit/>
            </a:bodyPr>
            <a:lstStyle/>
            <a:p>
              <a:r>
                <a:rPr lang="en-GB" sz="900" b="1" dirty="0"/>
                <a:t>Corporate Service</a:t>
              </a:r>
            </a:p>
          </p:txBody>
        </p:sp>
        <p:sp>
          <p:nvSpPr>
            <p:cNvPr id="211" name="Rectangle 210">
              <a:extLst>
                <a:ext uri="{FF2B5EF4-FFF2-40B4-BE49-F238E27FC236}">
                  <a16:creationId xmlns:a16="http://schemas.microsoft.com/office/drawing/2014/main" id="{88F977BB-7489-45E2-9571-AF40D937E949}"/>
                </a:ext>
              </a:extLst>
            </p:cNvPr>
            <p:cNvSpPr/>
            <p:nvPr/>
          </p:nvSpPr>
          <p:spPr>
            <a:xfrm>
              <a:off x="1159835" y="6838409"/>
              <a:ext cx="3336016" cy="20323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grpSp>
          <p:nvGrpSpPr>
            <p:cNvPr id="212" name="Group 211"/>
            <p:cNvGrpSpPr/>
            <p:nvPr/>
          </p:nvGrpSpPr>
          <p:grpSpPr>
            <a:xfrm>
              <a:off x="1313575" y="7181681"/>
              <a:ext cx="1528812" cy="1380106"/>
              <a:chOff x="2026496" y="5565608"/>
              <a:chExt cx="1528812" cy="1380106"/>
            </a:xfrm>
          </p:grpSpPr>
          <p:sp>
            <p:nvSpPr>
              <p:cNvPr id="235" name="TextBox 234">
                <a:extLst>
                  <a:ext uri="{FF2B5EF4-FFF2-40B4-BE49-F238E27FC236}">
                    <a16:creationId xmlns:a16="http://schemas.microsoft.com/office/drawing/2014/main" id="{A923B483-DA11-4DF1-BDA6-92AC92A1E96F}"/>
                  </a:ext>
                </a:extLst>
              </p:cNvPr>
              <p:cNvSpPr txBox="1"/>
              <p:nvPr/>
            </p:nvSpPr>
            <p:spPr>
              <a:xfrm>
                <a:off x="2190453" y="6241534"/>
                <a:ext cx="1298729" cy="206082"/>
              </a:xfrm>
              <a:prstGeom prst="rect">
                <a:avLst/>
              </a:prstGeom>
              <a:noFill/>
            </p:spPr>
            <p:txBody>
              <a:bodyPr wrap="square" rtlCol="0">
                <a:spAutoFit/>
              </a:bodyPr>
              <a:lstStyle/>
              <a:p>
                <a:r>
                  <a:rPr lang="en-GB" sz="900" dirty="0"/>
                  <a:t>Newham MH</a:t>
                </a:r>
              </a:p>
            </p:txBody>
          </p:sp>
          <p:sp>
            <p:nvSpPr>
              <p:cNvPr id="236" name="TextBox 235">
                <a:extLst>
                  <a:ext uri="{FF2B5EF4-FFF2-40B4-BE49-F238E27FC236}">
                    <a16:creationId xmlns:a16="http://schemas.microsoft.com/office/drawing/2014/main" id="{25A880D6-A3F0-4BCD-B47D-25F2CD9FF04C}"/>
                  </a:ext>
                </a:extLst>
              </p:cNvPr>
              <p:cNvSpPr txBox="1"/>
              <p:nvPr/>
            </p:nvSpPr>
            <p:spPr>
              <a:xfrm>
                <a:off x="2189404" y="6398589"/>
                <a:ext cx="1255710" cy="206082"/>
              </a:xfrm>
              <a:prstGeom prst="rect">
                <a:avLst/>
              </a:prstGeom>
              <a:noFill/>
            </p:spPr>
            <p:txBody>
              <a:bodyPr wrap="square" rtlCol="0">
                <a:spAutoFit/>
              </a:bodyPr>
              <a:lstStyle/>
              <a:p>
                <a:r>
                  <a:rPr lang="en-GB" sz="900" dirty="0"/>
                  <a:t>Tower Hamlets MH</a:t>
                </a:r>
              </a:p>
            </p:txBody>
          </p:sp>
          <p:sp>
            <p:nvSpPr>
              <p:cNvPr id="237" name="TextBox 236">
                <a:extLst>
                  <a:ext uri="{FF2B5EF4-FFF2-40B4-BE49-F238E27FC236}">
                    <a16:creationId xmlns:a16="http://schemas.microsoft.com/office/drawing/2014/main" id="{3ADE1D47-67E4-47E1-BBBC-94BA902621AF}"/>
                  </a:ext>
                </a:extLst>
              </p:cNvPr>
              <p:cNvSpPr txBox="1"/>
              <p:nvPr/>
            </p:nvSpPr>
            <p:spPr>
              <a:xfrm>
                <a:off x="2179879" y="6589646"/>
                <a:ext cx="1283390" cy="206082"/>
              </a:xfrm>
              <a:prstGeom prst="rect">
                <a:avLst/>
              </a:prstGeom>
              <a:noFill/>
            </p:spPr>
            <p:txBody>
              <a:bodyPr wrap="square" rtlCol="0">
                <a:spAutoFit/>
              </a:bodyPr>
              <a:lstStyle/>
              <a:p>
                <a:r>
                  <a:rPr lang="en-GB" sz="900" dirty="0"/>
                  <a:t>City &amp; Hackney MH</a:t>
                </a:r>
              </a:p>
            </p:txBody>
          </p:sp>
          <p:sp>
            <p:nvSpPr>
              <p:cNvPr id="238" name="Rectangle 237">
                <a:extLst>
                  <a:ext uri="{FF2B5EF4-FFF2-40B4-BE49-F238E27FC236}">
                    <a16:creationId xmlns:a16="http://schemas.microsoft.com/office/drawing/2014/main" id="{ACCE71C7-994B-4BA0-89B0-2D5374AC5D08}"/>
                  </a:ext>
                </a:extLst>
              </p:cNvPr>
              <p:cNvSpPr/>
              <p:nvPr/>
            </p:nvSpPr>
            <p:spPr>
              <a:xfrm>
                <a:off x="2026496" y="5599918"/>
                <a:ext cx="216212" cy="16207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highlight>
                    <a:srgbClr val="FFFF00"/>
                  </a:highlight>
                </a:endParaRPr>
              </a:p>
            </p:txBody>
          </p:sp>
          <p:sp>
            <p:nvSpPr>
              <p:cNvPr id="239" name="Rectangle 238">
                <a:extLst>
                  <a:ext uri="{FF2B5EF4-FFF2-40B4-BE49-F238E27FC236}">
                    <a16:creationId xmlns:a16="http://schemas.microsoft.com/office/drawing/2014/main" id="{44B3FDBF-6F34-4B4D-9C96-DC0004FA83E6}"/>
                  </a:ext>
                </a:extLst>
              </p:cNvPr>
              <p:cNvSpPr/>
              <p:nvPr/>
            </p:nvSpPr>
            <p:spPr>
              <a:xfrm>
                <a:off x="2027545" y="5772759"/>
                <a:ext cx="216211" cy="16207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0" name="Rectangle 239">
                <a:extLst>
                  <a:ext uri="{FF2B5EF4-FFF2-40B4-BE49-F238E27FC236}">
                    <a16:creationId xmlns:a16="http://schemas.microsoft.com/office/drawing/2014/main" id="{5DF499C3-9542-4C01-ABC5-86FBE9E3E6DB}"/>
                  </a:ext>
                </a:extLst>
              </p:cNvPr>
              <p:cNvSpPr/>
              <p:nvPr/>
            </p:nvSpPr>
            <p:spPr>
              <a:xfrm>
                <a:off x="2027436" y="5945177"/>
                <a:ext cx="216212" cy="16207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1" name="Rectangle 240">
                <a:extLst>
                  <a:ext uri="{FF2B5EF4-FFF2-40B4-BE49-F238E27FC236}">
                    <a16:creationId xmlns:a16="http://schemas.microsoft.com/office/drawing/2014/main" id="{3CBACC8F-1F66-412E-AF4C-C076061E122D}"/>
                  </a:ext>
                </a:extLst>
              </p:cNvPr>
              <p:cNvSpPr/>
              <p:nvPr/>
            </p:nvSpPr>
            <p:spPr>
              <a:xfrm>
                <a:off x="2027536" y="6108313"/>
                <a:ext cx="216212" cy="16207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2" name="Rectangle 241">
                <a:extLst>
                  <a:ext uri="{FF2B5EF4-FFF2-40B4-BE49-F238E27FC236}">
                    <a16:creationId xmlns:a16="http://schemas.microsoft.com/office/drawing/2014/main" id="{21A2C6BE-F97C-422D-B141-14372E6532CB}"/>
                  </a:ext>
                </a:extLst>
              </p:cNvPr>
              <p:cNvSpPr/>
              <p:nvPr/>
            </p:nvSpPr>
            <p:spPr>
              <a:xfrm>
                <a:off x="2026841" y="6268382"/>
                <a:ext cx="216211" cy="16207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3" name="Rectangle 242">
                <a:extLst>
                  <a:ext uri="{FF2B5EF4-FFF2-40B4-BE49-F238E27FC236}">
                    <a16:creationId xmlns:a16="http://schemas.microsoft.com/office/drawing/2014/main" id="{92C7776B-23AF-4BA6-9B82-C6BCA0BD6AEB}"/>
                  </a:ext>
                </a:extLst>
              </p:cNvPr>
              <p:cNvSpPr/>
              <p:nvPr/>
            </p:nvSpPr>
            <p:spPr>
              <a:xfrm>
                <a:off x="2027551" y="6438220"/>
                <a:ext cx="216211" cy="162071"/>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4" name="Rectangle 243">
                <a:extLst>
                  <a:ext uri="{FF2B5EF4-FFF2-40B4-BE49-F238E27FC236}">
                    <a16:creationId xmlns:a16="http://schemas.microsoft.com/office/drawing/2014/main" id="{414DE3B7-C2B2-44A0-8BA7-F9A3DD279D0A}"/>
                  </a:ext>
                </a:extLst>
              </p:cNvPr>
              <p:cNvSpPr/>
              <p:nvPr/>
            </p:nvSpPr>
            <p:spPr>
              <a:xfrm>
                <a:off x="2029496" y="6602690"/>
                <a:ext cx="216211" cy="16207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5" name="Rectangle 244">
                <a:extLst>
                  <a:ext uri="{FF2B5EF4-FFF2-40B4-BE49-F238E27FC236}">
                    <a16:creationId xmlns:a16="http://schemas.microsoft.com/office/drawing/2014/main" id="{22B219AB-DF40-434D-A586-295473DE17DD}"/>
                  </a:ext>
                </a:extLst>
              </p:cNvPr>
              <p:cNvSpPr/>
              <p:nvPr/>
            </p:nvSpPr>
            <p:spPr>
              <a:xfrm>
                <a:off x="2029496" y="6773942"/>
                <a:ext cx="216211" cy="162071"/>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46" name="TextBox 245">
                <a:extLst>
                  <a:ext uri="{FF2B5EF4-FFF2-40B4-BE49-F238E27FC236}">
                    <a16:creationId xmlns:a16="http://schemas.microsoft.com/office/drawing/2014/main" id="{9BF57428-B34F-4560-A983-87DB12A4B138}"/>
                  </a:ext>
                </a:extLst>
              </p:cNvPr>
              <p:cNvSpPr txBox="1"/>
              <p:nvPr/>
            </p:nvSpPr>
            <p:spPr>
              <a:xfrm>
                <a:off x="2186360" y="5565608"/>
                <a:ext cx="1306916" cy="206082"/>
              </a:xfrm>
              <a:prstGeom prst="rect">
                <a:avLst/>
              </a:prstGeom>
              <a:noFill/>
            </p:spPr>
            <p:txBody>
              <a:bodyPr wrap="square" rtlCol="0">
                <a:spAutoFit/>
              </a:bodyPr>
              <a:lstStyle/>
              <a:p>
                <a:r>
                  <a:rPr lang="en-GB" sz="900" dirty="0"/>
                  <a:t>Trust-wide CHS</a:t>
                </a:r>
              </a:p>
            </p:txBody>
          </p:sp>
          <p:sp>
            <p:nvSpPr>
              <p:cNvPr id="247" name="TextBox 246">
                <a:extLst>
                  <a:ext uri="{FF2B5EF4-FFF2-40B4-BE49-F238E27FC236}">
                    <a16:creationId xmlns:a16="http://schemas.microsoft.com/office/drawing/2014/main" id="{94D82266-A690-40B0-94DE-76E0267954F9}"/>
                  </a:ext>
                </a:extLst>
              </p:cNvPr>
              <p:cNvSpPr txBox="1"/>
              <p:nvPr/>
            </p:nvSpPr>
            <p:spPr>
              <a:xfrm>
                <a:off x="2192287" y="5749389"/>
                <a:ext cx="1363021" cy="206082"/>
              </a:xfrm>
              <a:prstGeom prst="rect">
                <a:avLst/>
              </a:prstGeom>
              <a:noFill/>
            </p:spPr>
            <p:txBody>
              <a:bodyPr wrap="square" rtlCol="0">
                <a:spAutoFit/>
              </a:bodyPr>
              <a:lstStyle/>
              <a:p>
                <a:r>
                  <a:rPr lang="en-GB" sz="900" dirty="0"/>
                  <a:t>Primary Care Services</a:t>
                </a:r>
              </a:p>
            </p:txBody>
          </p:sp>
          <p:sp>
            <p:nvSpPr>
              <p:cNvPr id="248" name="TextBox 247">
                <a:extLst>
                  <a:ext uri="{FF2B5EF4-FFF2-40B4-BE49-F238E27FC236}">
                    <a16:creationId xmlns:a16="http://schemas.microsoft.com/office/drawing/2014/main" id="{EE2CE5BF-0B4A-4450-B112-DC024053CED2}"/>
                  </a:ext>
                </a:extLst>
              </p:cNvPr>
              <p:cNvSpPr txBox="1"/>
              <p:nvPr/>
            </p:nvSpPr>
            <p:spPr>
              <a:xfrm>
                <a:off x="2193476" y="5934999"/>
                <a:ext cx="1133276" cy="206082"/>
              </a:xfrm>
              <a:prstGeom prst="rect">
                <a:avLst/>
              </a:prstGeom>
              <a:noFill/>
            </p:spPr>
            <p:txBody>
              <a:bodyPr wrap="square" rtlCol="0">
                <a:spAutoFit/>
              </a:bodyPr>
              <a:lstStyle/>
              <a:p>
                <a:r>
                  <a:rPr lang="en-GB" sz="900" dirty="0"/>
                  <a:t>Specialist Services</a:t>
                </a:r>
              </a:p>
            </p:txBody>
          </p:sp>
          <p:sp>
            <p:nvSpPr>
              <p:cNvPr id="249" name="TextBox 248">
                <a:extLst>
                  <a:ext uri="{FF2B5EF4-FFF2-40B4-BE49-F238E27FC236}">
                    <a16:creationId xmlns:a16="http://schemas.microsoft.com/office/drawing/2014/main" id="{0A9F6F5A-0869-4342-A992-9CBC6C4E6396}"/>
                  </a:ext>
                </a:extLst>
              </p:cNvPr>
              <p:cNvSpPr txBox="1"/>
              <p:nvPr/>
            </p:nvSpPr>
            <p:spPr>
              <a:xfrm>
                <a:off x="2194137" y="6100507"/>
                <a:ext cx="1226723" cy="230690"/>
              </a:xfrm>
              <a:prstGeom prst="rect">
                <a:avLst/>
              </a:prstGeom>
              <a:noFill/>
            </p:spPr>
            <p:txBody>
              <a:bodyPr wrap="square" rtlCol="0">
                <a:spAutoFit/>
              </a:bodyPr>
              <a:lstStyle/>
              <a:p>
                <a:r>
                  <a:rPr lang="en-GB" sz="686" dirty="0"/>
                  <a:t>Luton &amp; Beds MH</a:t>
                </a:r>
              </a:p>
            </p:txBody>
          </p:sp>
          <p:sp>
            <p:nvSpPr>
              <p:cNvPr id="250" name="TextBox 249">
                <a:extLst>
                  <a:ext uri="{FF2B5EF4-FFF2-40B4-BE49-F238E27FC236}">
                    <a16:creationId xmlns:a16="http://schemas.microsoft.com/office/drawing/2014/main" id="{B7886C25-ABE7-431B-9F7C-815D2B3EDD9E}"/>
                  </a:ext>
                </a:extLst>
              </p:cNvPr>
              <p:cNvSpPr txBox="1"/>
              <p:nvPr/>
            </p:nvSpPr>
            <p:spPr>
              <a:xfrm>
                <a:off x="2188702" y="6739632"/>
                <a:ext cx="1232158" cy="206082"/>
              </a:xfrm>
              <a:prstGeom prst="rect">
                <a:avLst/>
              </a:prstGeom>
              <a:noFill/>
            </p:spPr>
            <p:txBody>
              <a:bodyPr wrap="square" rtlCol="0">
                <a:spAutoFit/>
              </a:bodyPr>
              <a:lstStyle/>
              <a:p>
                <a:r>
                  <a:rPr lang="en-GB" sz="900" dirty="0"/>
                  <a:t>Forensic</a:t>
                </a:r>
              </a:p>
            </p:txBody>
          </p:sp>
        </p:grpSp>
        <p:grpSp>
          <p:nvGrpSpPr>
            <p:cNvPr id="213" name="Group 212"/>
            <p:cNvGrpSpPr/>
            <p:nvPr/>
          </p:nvGrpSpPr>
          <p:grpSpPr>
            <a:xfrm>
              <a:off x="2935801" y="7014313"/>
              <a:ext cx="1554795" cy="1833609"/>
              <a:chOff x="2036982" y="7099492"/>
              <a:chExt cx="1554795" cy="1833609"/>
            </a:xfrm>
          </p:grpSpPr>
          <p:sp>
            <p:nvSpPr>
              <p:cNvPr id="214" name="TextBox 213">
                <a:extLst>
                  <a:ext uri="{FF2B5EF4-FFF2-40B4-BE49-F238E27FC236}">
                    <a16:creationId xmlns:a16="http://schemas.microsoft.com/office/drawing/2014/main" id="{6FDC3CE0-4B40-4CB8-B657-164DF6FB2C3C}"/>
                  </a:ext>
                </a:extLst>
              </p:cNvPr>
              <p:cNvSpPr txBox="1"/>
              <p:nvPr/>
            </p:nvSpPr>
            <p:spPr>
              <a:xfrm>
                <a:off x="2207971" y="7922585"/>
                <a:ext cx="1383806" cy="206082"/>
              </a:xfrm>
              <a:prstGeom prst="rect">
                <a:avLst/>
              </a:prstGeom>
              <a:noFill/>
            </p:spPr>
            <p:txBody>
              <a:bodyPr wrap="square" rtlCol="0">
                <a:spAutoFit/>
              </a:bodyPr>
              <a:lstStyle/>
              <a:p>
                <a:r>
                  <a:rPr lang="en-GB" sz="900" dirty="0"/>
                  <a:t>CMHT Transformation</a:t>
                </a:r>
              </a:p>
            </p:txBody>
          </p:sp>
          <p:sp>
            <p:nvSpPr>
              <p:cNvPr id="215" name="TextBox 214">
                <a:extLst>
                  <a:ext uri="{FF2B5EF4-FFF2-40B4-BE49-F238E27FC236}">
                    <a16:creationId xmlns:a16="http://schemas.microsoft.com/office/drawing/2014/main" id="{440867BF-AD5F-4437-A35C-84C5F6D7FDAB}"/>
                  </a:ext>
                </a:extLst>
              </p:cNvPr>
              <p:cNvSpPr txBox="1"/>
              <p:nvPr/>
            </p:nvSpPr>
            <p:spPr>
              <a:xfrm>
                <a:off x="2205184" y="8083733"/>
                <a:ext cx="1380375" cy="206082"/>
              </a:xfrm>
              <a:prstGeom prst="rect">
                <a:avLst/>
              </a:prstGeom>
              <a:noFill/>
            </p:spPr>
            <p:txBody>
              <a:bodyPr wrap="square" rtlCol="0">
                <a:spAutoFit/>
              </a:bodyPr>
              <a:lstStyle/>
              <a:p>
                <a:r>
                  <a:rPr lang="en-GB" sz="900" dirty="0"/>
                  <a:t>Quality Improvement</a:t>
                </a:r>
              </a:p>
            </p:txBody>
          </p:sp>
          <p:sp>
            <p:nvSpPr>
              <p:cNvPr id="216" name="Rectangle 215">
                <a:extLst>
                  <a:ext uri="{FF2B5EF4-FFF2-40B4-BE49-F238E27FC236}">
                    <a16:creationId xmlns:a16="http://schemas.microsoft.com/office/drawing/2014/main" id="{4E4C22AE-AF89-4850-BC7A-A420204EC33A}"/>
                  </a:ext>
                </a:extLst>
              </p:cNvPr>
              <p:cNvSpPr/>
              <p:nvPr/>
            </p:nvSpPr>
            <p:spPr>
              <a:xfrm>
                <a:off x="2038332" y="7132327"/>
                <a:ext cx="216212" cy="162071"/>
              </a:xfrm>
              <a:prstGeom prst="rect">
                <a:avLst/>
              </a:prstGeom>
              <a:solidFill>
                <a:srgbClr val="F9ADD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17" name="Rectangle 216">
                <a:extLst>
                  <a:ext uri="{FF2B5EF4-FFF2-40B4-BE49-F238E27FC236}">
                    <a16:creationId xmlns:a16="http://schemas.microsoft.com/office/drawing/2014/main" id="{3FAD825C-B876-4BC7-9CDF-BCBC75CC7334}"/>
                  </a:ext>
                </a:extLst>
              </p:cNvPr>
              <p:cNvSpPr/>
              <p:nvPr/>
            </p:nvSpPr>
            <p:spPr>
              <a:xfrm>
                <a:off x="2038332" y="7299289"/>
                <a:ext cx="216212" cy="162071"/>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18" name="Rectangle 217">
                <a:extLst>
                  <a:ext uri="{FF2B5EF4-FFF2-40B4-BE49-F238E27FC236}">
                    <a16:creationId xmlns:a16="http://schemas.microsoft.com/office/drawing/2014/main" id="{6BA06C71-B8A2-46BE-95AB-C2F4F9D2F771}"/>
                  </a:ext>
                </a:extLst>
              </p:cNvPr>
              <p:cNvSpPr/>
              <p:nvPr/>
            </p:nvSpPr>
            <p:spPr>
              <a:xfrm>
                <a:off x="2038332" y="7466701"/>
                <a:ext cx="216212" cy="162071"/>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19" name="Rectangle 218">
                <a:extLst>
                  <a:ext uri="{FF2B5EF4-FFF2-40B4-BE49-F238E27FC236}">
                    <a16:creationId xmlns:a16="http://schemas.microsoft.com/office/drawing/2014/main" id="{23BEBD1B-7979-486E-BD95-68B1EC654B2B}"/>
                  </a:ext>
                </a:extLst>
              </p:cNvPr>
              <p:cNvSpPr/>
              <p:nvPr/>
            </p:nvSpPr>
            <p:spPr>
              <a:xfrm>
                <a:off x="2036982" y="7633609"/>
                <a:ext cx="216211" cy="16207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20" name="Rectangle 219">
                <a:extLst>
                  <a:ext uri="{FF2B5EF4-FFF2-40B4-BE49-F238E27FC236}">
                    <a16:creationId xmlns:a16="http://schemas.microsoft.com/office/drawing/2014/main" id="{7E4737AC-646E-4151-8F54-1BF90D73B658}"/>
                  </a:ext>
                </a:extLst>
              </p:cNvPr>
              <p:cNvSpPr/>
              <p:nvPr/>
            </p:nvSpPr>
            <p:spPr>
              <a:xfrm>
                <a:off x="2037141" y="7794149"/>
                <a:ext cx="216212" cy="162071"/>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21" name="Rectangle 220">
                <a:extLst>
                  <a:ext uri="{FF2B5EF4-FFF2-40B4-BE49-F238E27FC236}">
                    <a16:creationId xmlns:a16="http://schemas.microsoft.com/office/drawing/2014/main" id="{E590C12A-420C-4EB4-9FFC-A1FED15CFF8A}"/>
                  </a:ext>
                </a:extLst>
              </p:cNvPr>
              <p:cNvSpPr/>
              <p:nvPr/>
            </p:nvSpPr>
            <p:spPr>
              <a:xfrm>
                <a:off x="2036982" y="7955627"/>
                <a:ext cx="216211" cy="162071"/>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22" name="TextBox 221">
                <a:extLst>
                  <a:ext uri="{FF2B5EF4-FFF2-40B4-BE49-F238E27FC236}">
                    <a16:creationId xmlns:a16="http://schemas.microsoft.com/office/drawing/2014/main" id="{ADC9F148-84C7-490A-924E-F260682FC522}"/>
                  </a:ext>
                </a:extLst>
              </p:cNvPr>
              <p:cNvSpPr txBox="1"/>
              <p:nvPr/>
            </p:nvSpPr>
            <p:spPr>
              <a:xfrm>
                <a:off x="2201148" y="7099492"/>
                <a:ext cx="1236248" cy="206082"/>
              </a:xfrm>
              <a:prstGeom prst="rect">
                <a:avLst/>
              </a:prstGeom>
              <a:noFill/>
            </p:spPr>
            <p:txBody>
              <a:bodyPr wrap="square" rtlCol="0">
                <a:spAutoFit/>
              </a:bodyPr>
              <a:lstStyle/>
              <a:p>
                <a:r>
                  <a:rPr lang="en-GB" sz="900" dirty="0"/>
                  <a:t>Estates </a:t>
                </a:r>
              </a:p>
            </p:txBody>
          </p:sp>
          <p:sp>
            <p:nvSpPr>
              <p:cNvPr id="223" name="TextBox 222">
                <a:extLst>
                  <a:ext uri="{FF2B5EF4-FFF2-40B4-BE49-F238E27FC236}">
                    <a16:creationId xmlns:a16="http://schemas.microsoft.com/office/drawing/2014/main" id="{B3AEBECE-05D6-4199-A0F2-9088D92A6540}"/>
                  </a:ext>
                </a:extLst>
              </p:cNvPr>
              <p:cNvSpPr txBox="1"/>
              <p:nvPr/>
            </p:nvSpPr>
            <p:spPr>
              <a:xfrm>
                <a:off x="2202665" y="7262535"/>
                <a:ext cx="875104" cy="206082"/>
              </a:xfrm>
              <a:prstGeom prst="rect">
                <a:avLst/>
              </a:prstGeom>
              <a:noFill/>
            </p:spPr>
            <p:txBody>
              <a:bodyPr wrap="square" rtlCol="0">
                <a:spAutoFit/>
              </a:bodyPr>
              <a:lstStyle/>
              <a:p>
                <a:r>
                  <a:rPr lang="en-GB" sz="900" dirty="0"/>
                  <a:t>Digital</a:t>
                </a:r>
              </a:p>
            </p:txBody>
          </p:sp>
          <p:sp>
            <p:nvSpPr>
              <p:cNvPr id="224" name="TextBox 223">
                <a:extLst>
                  <a:ext uri="{FF2B5EF4-FFF2-40B4-BE49-F238E27FC236}">
                    <a16:creationId xmlns:a16="http://schemas.microsoft.com/office/drawing/2014/main" id="{0DE69C62-1F46-494A-B028-882C86F6D6FC}"/>
                  </a:ext>
                </a:extLst>
              </p:cNvPr>
              <p:cNvSpPr txBox="1"/>
              <p:nvPr/>
            </p:nvSpPr>
            <p:spPr>
              <a:xfrm>
                <a:off x="2204562" y="7408884"/>
                <a:ext cx="1252757" cy="206082"/>
              </a:xfrm>
              <a:prstGeom prst="rect">
                <a:avLst/>
              </a:prstGeom>
              <a:noFill/>
            </p:spPr>
            <p:txBody>
              <a:bodyPr wrap="square" rtlCol="0">
                <a:spAutoFit/>
              </a:bodyPr>
              <a:lstStyle/>
              <a:p>
                <a:r>
                  <a:rPr lang="en-GB" sz="900" dirty="0"/>
                  <a:t>People &amp; Culture</a:t>
                </a:r>
              </a:p>
            </p:txBody>
          </p:sp>
          <p:sp>
            <p:nvSpPr>
              <p:cNvPr id="225" name="TextBox 224">
                <a:extLst>
                  <a:ext uri="{FF2B5EF4-FFF2-40B4-BE49-F238E27FC236}">
                    <a16:creationId xmlns:a16="http://schemas.microsoft.com/office/drawing/2014/main" id="{EF21B84D-AC17-4876-94C2-6D251336DDED}"/>
                  </a:ext>
                </a:extLst>
              </p:cNvPr>
              <p:cNvSpPr txBox="1"/>
              <p:nvPr/>
            </p:nvSpPr>
            <p:spPr>
              <a:xfrm>
                <a:off x="2203797" y="7591516"/>
                <a:ext cx="1287919" cy="206082"/>
              </a:xfrm>
              <a:prstGeom prst="rect">
                <a:avLst/>
              </a:prstGeom>
              <a:noFill/>
            </p:spPr>
            <p:txBody>
              <a:bodyPr wrap="square" rtlCol="0">
                <a:spAutoFit/>
              </a:bodyPr>
              <a:lstStyle/>
              <a:p>
                <a:r>
                  <a:rPr lang="en-GB" sz="900" dirty="0"/>
                  <a:t>People Participation</a:t>
                </a:r>
              </a:p>
            </p:txBody>
          </p:sp>
          <p:sp>
            <p:nvSpPr>
              <p:cNvPr id="226" name="Rectangle 225">
                <a:extLst>
                  <a:ext uri="{FF2B5EF4-FFF2-40B4-BE49-F238E27FC236}">
                    <a16:creationId xmlns:a16="http://schemas.microsoft.com/office/drawing/2014/main" id="{CABEB588-23CF-470D-AB2C-94E8F949CBDF}"/>
                  </a:ext>
                </a:extLst>
              </p:cNvPr>
              <p:cNvSpPr/>
              <p:nvPr/>
            </p:nvSpPr>
            <p:spPr>
              <a:xfrm>
                <a:off x="2038789" y="8113183"/>
                <a:ext cx="216211" cy="1620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27" name="Rectangle 226">
                <a:extLst>
                  <a:ext uri="{FF2B5EF4-FFF2-40B4-BE49-F238E27FC236}">
                    <a16:creationId xmlns:a16="http://schemas.microsoft.com/office/drawing/2014/main" id="{715E9CAA-E40A-40CD-AEDA-49001DB4BCB1}"/>
                  </a:ext>
                </a:extLst>
              </p:cNvPr>
              <p:cNvSpPr/>
              <p:nvPr/>
            </p:nvSpPr>
            <p:spPr>
              <a:xfrm>
                <a:off x="2037090" y="8278550"/>
                <a:ext cx="216211" cy="162071"/>
              </a:xfrm>
              <a:prstGeom prst="rect">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28" name="Rectangle 227">
                <a:extLst>
                  <a:ext uri="{FF2B5EF4-FFF2-40B4-BE49-F238E27FC236}">
                    <a16:creationId xmlns:a16="http://schemas.microsoft.com/office/drawing/2014/main" id="{CD89C462-C413-4A29-B414-9D5B911E6921}"/>
                  </a:ext>
                </a:extLst>
              </p:cNvPr>
              <p:cNvSpPr/>
              <p:nvPr/>
            </p:nvSpPr>
            <p:spPr>
              <a:xfrm>
                <a:off x="2037442" y="8445178"/>
                <a:ext cx="216211" cy="162071"/>
              </a:xfrm>
              <a:prstGeom prst="rect">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29" name="TextBox 228">
                <a:extLst>
                  <a:ext uri="{FF2B5EF4-FFF2-40B4-BE49-F238E27FC236}">
                    <a16:creationId xmlns:a16="http://schemas.microsoft.com/office/drawing/2014/main" id="{7AD28FFE-7D54-4D75-863F-FB0A5ECD7192}"/>
                  </a:ext>
                </a:extLst>
              </p:cNvPr>
              <p:cNvSpPr txBox="1"/>
              <p:nvPr/>
            </p:nvSpPr>
            <p:spPr>
              <a:xfrm>
                <a:off x="2206084" y="8235519"/>
                <a:ext cx="1239227" cy="206082"/>
              </a:xfrm>
              <a:prstGeom prst="rect">
                <a:avLst/>
              </a:prstGeom>
              <a:noFill/>
            </p:spPr>
            <p:txBody>
              <a:bodyPr wrap="square" rtlCol="0">
                <a:spAutoFit/>
              </a:bodyPr>
              <a:lstStyle/>
              <a:p>
                <a:r>
                  <a:rPr lang="en-GB" sz="900" dirty="0"/>
                  <a:t>Informatics &amp; BI</a:t>
                </a:r>
              </a:p>
            </p:txBody>
          </p:sp>
          <p:sp>
            <p:nvSpPr>
              <p:cNvPr id="230" name="TextBox 229">
                <a:extLst>
                  <a:ext uri="{FF2B5EF4-FFF2-40B4-BE49-F238E27FC236}">
                    <a16:creationId xmlns:a16="http://schemas.microsoft.com/office/drawing/2014/main" id="{DD663DA8-E07F-41AB-A169-C76855EC2CA1}"/>
                  </a:ext>
                </a:extLst>
              </p:cNvPr>
              <p:cNvSpPr txBox="1"/>
              <p:nvPr/>
            </p:nvSpPr>
            <p:spPr>
              <a:xfrm>
                <a:off x="2206985" y="8408856"/>
                <a:ext cx="1239227" cy="206082"/>
              </a:xfrm>
              <a:prstGeom prst="rect">
                <a:avLst/>
              </a:prstGeom>
              <a:noFill/>
            </p:spPr>
            <p:txBody>
              <a:bodyPr wrap="square" rtlCol="0">
                <a:spAutoFit/>
              </a:bodyPr>
              <a:lstStyle/>
              <a:p>
                <a:r>
                  <a:rPr lang="en-GB" sz="900" dirty="0"/>
                  <a:t>Public Health</a:t>
                </a:r>
              </a:p>
            </p:txBody>
          </p:sp>
          <p:sp>
            <p:nvSpPr>
              <p:cNvPr id="231" name="Rectangle 230">
                <a:extLst>
                  <a:ext uri="{FF2B5EF4-FFF2-40B4-BE49-F238E27FC236}">
                    <a16:creationId xmlns:a16="http://schemas.microsoft.com/office/drawing/2014/main" id="{ABE7FBCC-7DBA-43CD-B919-71DA9B2008E9}"/>
                  </a:ext>
                </a:extLst>
              </p:cNvPr>
              <p:cNvSpPr/>
              <p:nvPr/>
            </p:nvSpPr>
            <p:spPr>
              <a:xfrm>
                <a:off x="2037270" y="8604122"/>
                <a:ext cx="216211" cy="162071"/>
              </a:xfrm>
              <a:prstGeom prst="rect">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32" name="TextBox 231">
                <a:extLst>
                  <a:ext uri="{FF2B5EF4-FFF2-40B4-BE49-F238E27FC236}">
                    <a16:creationId xmlns:a16="http://schemas.microsoft.com/office/drawing/2014/main" id="{BABAE87A-3C7F-498E-BCA9-329233C0FBDA}"/>
                  </a:ext>
                </a:extLst>
              </p:cNvPr>
              <p:cNvSpPr txBox="1"/>
              <p:nvPr/>
            </p:nvSpPr>
            <p:spPr>
              <a:xfrm>
                <a:off x="2206985" y="8569302"/>
                <a:ext cx="1239227" cy="206082"/>
              </a:xfrm>
              <a:prstGeom prst="rect">
                <a:avLst/>
              </a:prstGeom>
              <a:noFill/>
            </p:spPr>
            <p:txBody>
              <a:bodyPr wrap="square" rtlCol="0">
                <a:spAutoFit/>
              </a:bodyPr>
              <a:lstStyle/>
              <a:p>
                <a:r>
                  <a:rPr lang="en-GB" sz="900" dirty="0"/>
                  <a:t>Financial Viability </a:t>
                </a:r>
              </a:p>
            </p:txBody>
          </p:sp>
          <p:sp>
            <p:nvSpPr>
              <p:cNvPr id="233" name="Rectangle 232">
                <a:extLst>
                  <a:ext uri="{FF2B5EF4-FFF2-40B4-BE49-F238E27FC236}">
                    <a16:creationId xmlns:a16="http://schemas.microsoft.com/office/drawing/2014/main" id="{E7C726AE-7957-4885-94AB-4CB56D63ABCA}"/>
                  </a:ext>
                </a:extLst>
              </p:cNvPr>
              <p:cNvSpPr/>
              <p:nvPr/>
            </p:nvSpPr>
            <p:spPr>
              <a:xfrm>
                <a:off x="2038917" y="8771030"/>
                <a:ext cx="216211" cy="162071"/>
              </a:xfrm>
              <a:prstGeom prst="rect">
                <a:avLst/>
              </a:prstGeom>
              <a:gradFill>
                <a:gsLst>
                  <a:gs pos="0">
                    <a:schemeClr val="accent2">
                      <a:lumMod val="75000"/>
                    </a:schemeClr>
                  </a:gs>
                  <a:gs pos="72000">
                    <a:srgbClr val="00B050"/>
                  </a:gs>
                  <a:gs pos="83000">
                    <a:schemeClr val="accent1">
                      <a:lumMod val="45000"/>
                      <a:lumOff val="55000"/>
                    </a:schemeClr>
                  </a:gs>
                  <a:gs pos="61235">
                    <a:srgbClr val="B1A8D7"/>
                  </a:gs>
                  <a:gs pos="97279">
                    <a:schemeClr val="accent1">
                      <a:lumMod val="45000"/>
                      <a:lumOff val="55000"/>
                    </a:schemeClr>
                  </a:gs>
                  <a:gs pos="96000">
                    <a:srgbClr val="92D050"/>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34" name="TextBox 233">
                <a:extLst>
                  <a:ext uri="{FF2B5EF4-FFF2-40B4-BE49-F238E27FC236}">
                    <a16:creationId xmlns:a16="http://schemas.microsoft.com/office/drawing/2014/main" id="{1722631E-ACBA-4549-884D-0E9D2B9D09C0}"/>
                  </a:ext>
                </a:extLst>
              </p:cNvPr>
              <p:cNvSpPr txBox="1"/>
              <p:nvPr/>
            </p:nvSpPr>
            <p:spPr>
              <a:xfrm>
                <a:off x="2208901" y="8726885"/>
                <a:ext cx="1239227" cy="206082"/>
              </a:xfrm>
              <a:prstGeom prst="rect">
                <a:avLst/>
              </a:prstGeom>
              <a:noFill/>
            </p:spPr>
            <p:txBody>
              <a:bodyPr wrap="square" rtlCol="0">
                <a:spAutoFit/>
              </a:bodyPr>
              <a:lstStyle/>
              <a:p>
                <a:r>
                  <a:rPr lang="en-GB" sz="900" dirty="0"/>
                  <a:t>Communication</a:t>
                </a:r>
              </a:p>
            </p:txBody>
          </p:sp>
        </p:grpSp>
      </p:grpSp>
      <p:sp>
        <p:nvSpPr>
          <p:cNvPr id="252" name="Rectangle 251">
            <a:extLst>
              <a:ext uri="{FF2B5EF4-FFF2-40B4-BE49-F238E27FC236}">
                <a16:creationId xmlns:a16="http://schemas.microsoft.com/office/drawing/2014/main" id="{DBE141B0-0706-41F4-ABA4-60A553E69E0C}"/>
              </a:ext>
            </a:extLst>
          </p:cNvPr>
          <p:cNvSpPr/>
          <p:nvPr/>
        </p:nvSpPr>
        <p:spPr>
          <a:xfrm>
            <a:off x="2476252" y="1898429"/>
            <a:ext cx="864000" cy="684000"/>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50" b="1" dirty="0">
                <a:solidFill>
                  <a:schemeClr val="tx1"/>
                </a:solidFill>
              </a:rPr>
              <a:t>Improved Population Health Outcomes</a:t>
            </a:r>
          </a:p>
        </p:txBody>
      </p:sp>
      <p:sp>
        <p:nvSpPr>
          <p:cNvPr id="253" name="Rectangle 252">
            <a:extLst>
              <a:ext uri="{FF2B5EF4-FFF2-40B4-BE49-F238E27FC236}">
                <a16:creationId xmlns:a16="http://schemas.microsoft.com/office/drawing/2014/main" id="{9341D91F-0EBC-4794-A1A8-792B9F85BDBC}"/>
              </a:ext>
            </a:extLst>
          </p:cNvPr>
          <p:cNvSpPr/>
          <p:nvPr/>
        </p:nvSpPr>
        <p:spPr>
          <a:xfrm>
            <a:off x="2463502" y="3398597"/>
            <a:ext cx="864000" cy="684000"/>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50" b="1" dirty="0">
                <a:solidFill>
                  <a:schemeClr val="tx1"/>
                </a:solidFill>
              </a:rPr>
              <a:t>Improved Experience of Care </a:t>
            </a:r>
          </a:p>
        </p:txBody>
      </p:sp>
      <p:sp>
        <p:nvSpPr>
          <p:cNvPr id="254" name="Rectangle 253">
            <a:extLst>
              <a:ext uri="{FF2B5EF4-FFF2-40B4-BE49-F238E27FC236}">
                <a16:creationId xmlns:a16="http://schemas.microsoft.com/office/drawing/2014/main" id="{F101D2EB-3232-46CC-A9CC-87233B1425E8}"/>
              </a:ext>
            </a:extLst>
          </p:cNvPr>
          <p:cNvSpPr/>
          <p:nvPr/>
        </p:nvSpPr>
        <p:spPr>
          <a:xfrm>
            <a:off x="2490450" y="5909723"/>
            <a:ext cx="864000" cy="684000"/>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50" b="1" dirty="0">
                <a:solidFill>
                  <a:schemeClr val="tx1"/>
                </a:solidFill>
              </a:rPr>
              <a:t>Improved Value </a:t>
            </a:r>
          </a:p>
        </p:txBody>
      </p:sp>
      <p:sp>
        <p:nvSpPr>
          <p:cNvPr id="255" name="Rectangle 254">
            <a:extLst>
              <a:ext uri="{FF2B5EF4-FFF2-40B4-BE49-F238E27FC236}">
                <a16:creationId xmlns:a16="http://schemas.microsoft.com/office/drawing/2014/main" id="{85D519D1-E578-4AA7-B61A-CCB95976D899}"/>
              </a:ext>
            </a:extLst>
          </p:cNvPr>
          <p:cNvSpPr/>
          <p:nvPr/>
        </p:nvSpPr>
        <p:spPr>
          <a:xfrm>
            <a:off x="2463502" y="4608527"/>
            <a:ext cx="864000" cy="684000"/>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50" b="1" dirty="0">
                <a:solidFill>
                  <a:schemeClr val="tx1"/>
                </a:solidFill>
              </a:rPr>
              <a:t>Improved Staff Experience </a:t>
            </a:r>
          </a:p>
        </p:txBody>
      </p:sp>
      <p:sp>
        <p:nvSpPr>
          <p:cNvPr id="256" name="Rectangle 255">
            <a:extLst>
              <a:ext uri="{FF2B5EF4-FFF2-40B4-BE49-F238E27FC236}">
                <a16:creationId xmlns:a16="http://schemas.microsoft.com/office/drawing/2014/main" id="{64B20AAB-7CE1-4ED6-8763-E36D488A7663}"/>
              </a:ext>
            </a:extLst>
          </p:cNvPr>
          <p:cNvSpPr/>
          <p:nvPr/>
        </p:nvSpPr>
        <p:spPr>
          <a:xfrm>
            <a:off x="2121226" y="737887"/>
            <a:ext cx="1585465" cy="29425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26" b="1" dirty="0"/>
              <a:t>Strategic Objectives</a:t>
            </a:r>
          </a:p>
        </p:txBody>
      </p:sp>
      <p:sp>
        <p:nvSpPr>
          <p:cNvPr id="262" name="Rectangle 261">
            <a:extLst>
              <a:ext uri="{FF2B5EF4-FFF2-40B4-BE49-F238E27FC236}">
                <a16:creationId xmlns:a16="http://schemas.microsoft.com/office/drawing/2014/main" id="{256A1A21-999F-4AAC-B396-511940A0B660}"/>
              </a:ext>
            </a:extLst>
          </p:cNvPr>
          <p:cNvSpPr/>
          <p:nvPr/>
        </p:nvSpPr>
        <p:spPr>
          <a:xfrm>
            <a:off x="215667" y="3768298"/>
            <a:ext cx="935171" cy="1234606"/>
          </a:xfrm>
          <a:prstGeom prst="rect">
            <a:avLst/>
          </a:prstGeom>
          <a:solidFill>
            <a:srgbClr val="FF9966"/>
          </a:solidFill>
          <a:ln>
            <a:solidFill>
              <a:srgbClr val="FF9966"/>
            </a:solidFill>
          </a:ln>
        </p:spPr>
        <p:style>
          <a:lnRef idx="1">
            <a:schemeClr val="accent5"/>
          </a:lnRef>
          <a:fillRef idx="2">
            <a:schemeClr val="accent5"/>
          </a:fillRef>
          <a:effectRef idx="1">
            <a:schemeClr val="accent5"/>
          </a:effectRef>
          <a:fontRef idx="minor">
            <a:schemeClr val="dk1"/>
          </a:fontRef>
        </p:style>
        <p:txBody>
          <a:bodyPr lIns="91440" tIns="45720" rIns="91440" bIns="45720" rtlCol="0" anchor="ctr"/>
          <a:lstStyle/>
          <a:p>
            <a:r>
              <a:rPr lang="en-GB" sz="1150" dirty="0">
                <a:solidFill>
                  <a:schemeClr val="tx1"/>
                </a:solidFill>
              </a:rPr>
              <a:t>To improve the quality of life for all we serve</a:t>
            </a:r>
          </a:p>
        </p:txBody>
      </p:sp>
      <p:cxnSp>
        <p:nvCxnSpPr>
          <p:cNvPr id="251" name="Straight Arrow Connector 250">
            <a:extLst>
              <a:ext uri="{FF2B5EF4-FFF2-40B4-BE49-F238E27FC236}">
                <a16:creationId xmlns:a16="http://schemas.microsoft.com/office/drawing/2014/main" id="{3CB65638-D2E4-47B3-892F-740220E4F60E}"/>
              </a:ext>
            </a:extLst>
          </p:cNvPr>
          <p:cNvCxnSpPr>
            <a:cxnSpLocks/>
          </p:cNvCxnSpPr>
          <p:nvPr/>
        </p:nvCxnSpPr>
        <p:spPr>
          <a:xfrm flipH="1" flipV="1">
            <a:off x="3433347" y="3937597"/>
            <a:ext cx="845671" cy="1108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7" name="Rectangle 256">
            <a:extLst>
              <a:ext uri="{FF2B5EF4-FFF2-40B4-BE49-F238E27FC236}">
                <a16:creationId xmlns:a16="http://schemas.microsoft.com/office/drawing/2014/main" id="{152D8D04-B3A6-45FB-9776-6E83E22104DD}"/>
              </a:ext>
            </a:extLst>
          </p:cNvPr>
          <p:cNvSpPr/>
          <p:nvPr/>
        </p:nvSpPr>
        <p:spPr>
          <a:xfrm>
            <a:off x="15448517" y="5286554"/>
            <a:ext cx="216000" cy="1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a:p>
        </p:txBody>
      </p:sp>
      <p:cxnSp>
        <p:nvCxnSpPr>
          <p:cNvPr id="258" name="Straight Arrow Connector 257">
            <a:extLst>
              <a:ext uri="{FF2B5EF4-FFF2-40B4-BE49-F238E27FC236}">
                <a16:creationId xmlns:a16="http://schemas.microsoft.com/office/drawing/2014/main" id="{9426E680-507B-4A58-8A2C-A685677BE0C3}"/>
              </a:ext>
            </a:extLst>
          </p:cNvPr>
          <p:cNvCxnSpPr>
            <a:cxnSpLocks/>
            <a:stCxn id="24" idx="1"/>
          </p:cNvCxnSpPr>
          <p:nvPr/>
        </p:nvCxnSpPr>
        <p:spPr>
          <a:xfrm flipH="1" flipV="1">
            <a:off x="3433347" y="6155148"/>
            <a:ext cx="829828" cy="14565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9" name="Rectangle 258">
            <a:extLst>
              <a:ext uri="{FF2B5EF4-FFF2-40B4-BE49-F238E27FC236}">
                <a16:creationId xmlns:a16="http://schemas.microsoft.com/office/drawing/2014/main" id="{22B219AB-DF40-434D-A586-295473DE17DD}"/>
              </a:ext>
            </a:extLst>
          </p:cNvPr>
          <p:cNvSpPr/>
          <p:nvPr/>
        </p:nvSpPr>
        <p:spPr>
          <a:xfrm>
            <a:off x="14829578" y="4434586"/>
            <a:ext cx="179531" cy="168809"/>
          </a:xfrm>
          <a:prstGeom prst="rect">
            <a:avLst/>
          </a:prstGeom>
          <a:solidFill>
            <a:srgbClr val="F343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60" name="Rectangle 259">
            <a:extLst>
              <a:ext uri="{FF2B5EF4-FFF2-40B4-BE49-F238E27FC236}">
                <a16:creationId xmlns:a16="http://schemas.microsoft.com/office/drawing/2014/main" id="{5DF499C3-9542-4C01-ABC5-86FBE9E3E6DB}"/>
              </a:ext>
            </a:extLst>
          </p:cNvPr>
          <p:cNvSpPr/>
          <p:nvPr/>
        </p:nvSpPr>
        <p:spPr>
          <a:xfrm>
            <a:off x="15019817" y="4434586"/>
            <a:ext cx="179532" cy="168809"/>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
        <p:nvSpPr>
          <p:cNvPr id="261" name="Rectangle 260">
            <a:extLst>
              <a:ext uri="{FF2B5EF4-FFF2-40B4-BE49-F238E27FC236}">
                <a16:creationId xmlns:a16="http://schemas.microsoft.com/office/drawing/2014/main" id="{44B3FDBF-6F34-4B4D-9C96-DC0004FA83E6}"/>
              </a:ext>
            </a:extLst>
          </p:cNvPr>
          <p:cNvSpPr/>
          <p:nvPr/>
        </p:nvSpPr>
        <p:spPr>
          <a:xfrm>
            <a:off x="15210056" y="4434586"/>
            <a:ext cx="179531" cy="168809"/>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86"/>
          </a:p>
        </p:txBody>
      </p:sp>
    </p:spTree>
    <p:extLst>
      <p:ext uri="{BB962C8B-B14F-4D97-AF65-F5344CB8AC3E}">
        <p14:creationId xmlns:p14="http://schemas.microsoft.com/office/powerpoint/2010/main" val="34843901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5" ma:contentTypeDescription="Create a new document." ma:contentTypeScope="" ma:versionID="c303169471fcd013c970f0ddde2ea42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79b01cc6b339f94bd38c4ef1cd6f6c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6194e418-5875-4308-b033-74eb9c181361">
      <UserInfo>
        <DisplayName>ALI, Amrus (EAST LONDON NHS FOUNDATION TRUST)</DisplayName>
        <AccountId>11</AccountId>
        <AccountType/>
      </UserInfo>
      <UserInfo>
        <DisplayName>WADDON, Gopal (EAST LONDON NHS FOUNDATION TRUST)</DisplayName>
        <AccountId>8</AccountId>
        <AccountType/>
      </UserInfo>
      <UserInfo>
        <DisplayName>BISHOP, Sammy (EAST LONDON NHS FOUNDATION TRUST)</DisplayName>
        <AccountId>67</AccountId>
        <AccountType/>
      </UserInfo>
    </SharedWithUsers>
  </documentManagement>
</p:properties>
</file>

<file path=customXml/itemProps1.xml><?xml version="1.0" encoding="utf-8"?>
<ds:datastoreItem xmlns:ds="http://schemas.openxmlformats.org/officeDocument/2006/customXml" ds:itemID="{37C55389-3849-42ED-9115-E6E0993BB8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B30D94E-0B5A-4C51-94F5-B3D41073855A}">
  <ds:schemaRefs>
    <ds:schemaRef ds:uri="http://schemas.microsoft.com/sharepoint/v3/contenttype/forms"/>
  </ds:schemaRefs>
</ds:datastoreItem>
</file>

<file path=customXml/itemProps3.xml><?xml version="1.0" encoding="utf-8"?>
<ds:datastoreItem xmlns:ds="http://schemas.openxmlformats.org/officeDocument/2006/customXml" ds:itemID="{B38D600F-1EA1-42E8-8D90-761A07672246}">
  <ds:schemaRefs>
    <ds:schemaRef ds:uri="http://schemas.microsoft.com/office/2006/metadata/properties"/>
    <ds:schemaRef ds:uri="http://schemas.microsoft.com/sharepoint/v3"/>
    <ds:schemaRef ds:uri="http://purl.org/dc/terms/"/>
    <ds:schemaRef ds:uri="http://schemas.microsoft.com/office/2006/documentManagement/types"/>
    <ds:schemaRef ds:uri="http://purl.org/dc/dcmitype/"/>
    <ds:schemaRef ds:uri="4d648a74-5c83-46a7-8e4c-7f989ae960a5"/>
    <ds:schemaRef ds:uri="http://schemas.microsoft.com/office/infopath/2007/PartnerControls"/>
    <ds:schemaRef ds:uri="http://purl.org/dc/elements/1.1/"/>
    <ds:schemaRef ds:uri="http://schemas.openxmlformats.org/package/2006/metadata/core-properties"/>
    <ds:schemaRef ds:uri="6194e418-5875-4308-b033-74eb9c18136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5778</TotalTime>
  <Words>658</Words>
  <Application>Microsoft Office PowerPoint</Application>
  <PresentationFormat>Custom</PresentationFormat>
  <Paragraphs>76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Trustwide Annual Plan   2022-23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Based  Annual Plan 2022-23</dc:title>
  <dc:creator>Baksh de la Iglesia Amber</dc:creator>
  <cp:lastModifiedBy>ALI, Amrus (EAST LONDON NHS FOUNDATION TRUST)</cp:lastModifiedBy>
  <cp:revision>343</cp:revision>
  <dcterms:created xsi:type="dcterms:W3CDTF">2022-04-07T15:48:29Z</dcterms:created>
  <dcterms:modified xsi:type="dcterms:W3CDTF">2022-05-24T13:55:14Z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ies>
</file>