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48" y="-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 smtClean="0"/>
              <a:t>Communications Annual </a:t>
            </a:r>
            <a:r>
              <a:rPr lang="en-GB" sz="4415" b="1" dirty="0"/>
              <a:t>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 dirty="0"/>
              <a:t>March </a:t>
            </a:r>
            <a:r>
              <a:rPr lang="en-US" sz="1342" dirty="0" smtClean="0"/>
              <a:t>2022</a:t>
            </a:r>
            <a:endParaRPr lang="en-US" sz="1342" dirty="0"/>
          </a:p>
          <a:p>
            <a:endParaRPr lang="en-GB" sz="1342" dirty="0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74199" y="5044921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Digital Improvements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74199" y="1033595"/>
            <a:ext cx="1080000" cy="58820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Integrated Care, Partnerships &amp; Coproduction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74199" y="2220085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New Service Developments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93942" y="531375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Trust Rebrand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74199" y="3592595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 smtClean="0">
                <a:solidFill>
                  <a:schemeClr val="tx1"/>
                </a:solidFill>
              </a:rPr>
              <a:t>Staff &amp; Service User Wellbeing 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93942" y="1153589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Bedford Health Village Engagement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93942" y="1840978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New Improved channels – e.g. YouTube, Interactive Trust Talks, ELFT Podcasts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93942" y="2587674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New Website/Intranet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93942" y="421040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Service User Accreditation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93942" y="5044921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 smtClean="0">
                <a:solidFill>
                  <a:schemeClr val="tx1"/>
                </a:solidFill>
              </a:rPr>
              <a:t>Dedicated support for Digital First Strategy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593942" y="3346688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</a:rPr>
              <a:t>Dedicated support for Primary Care</a:t>
            </a:r>
            <a:endParaRPr lang="en-GB" sz="900" dirty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/>
          <p:cNvCxnSpPr>
            <a:stCxn id="250" idx="1"/>
            <a:endCxn id="10" idx="3"/>
          </p:cNvCxnSpPr>
          <p:nvPr/>
        </p:nvCxnSpPr>
        <p:spPr>
          <a:xfrm flipH="1">
            <a:off x="5954199" y="668175"/>
            <a:ext cx="2639743" cy="659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6" idx="1"/>
            <a:endCxn id="10" idx="3"/>
          </p:cNvCxnSpPr>
          <p:nvPr/>
        </p:nvCxnSpPr>
        <p:spPr>
          <a:xfrm flipH="1">
            <a:off x="5954199" y="1290389"/>
            <a:ext cx="2639743" cy="37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07" idx="1"/>
            <a:endCxn id="33" idx="3"/>
          </p:cNvCxnSpPr>
          <p:nvPr/>
        </p:nvCxnSpPr>
        <p:spPr>
          <a:xfrm flipH="1">
            <a:off x="5954199" y="1977778"/>
            <a:ext cx="2639743" cy="470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08" idx="1"/>
            <a:endCxn id="33" idx="3"/>
          </p:cNvCxnSpPr>
          <p:nvPr/>
        </p:nvCxnSpPr>
        <p:spPr>
          <a:xfrm flipH="1" flipV="1">
            <a:off x="5954199" y="2448082"/>
            <a:ext cx="2639743" cy="276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11" idx="1"/>
            <a:endCxn id="94" idx="3"/>
          </p:cNvCxnSpPr>
          <p:nvPr/>
        </p:nvCxnSpPr>
        <p:spPr>
          <a:xfrm flipH="1">
            <a:off x="5954199" y="3483488"/>
            <a:ext cx="2639743" cy="333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9" idx="1"/>
            <a:endCxn id="94" idx="3"/>
          </p:cNvCxnSpPr>
          <p:nvPr/>
        </p:nvCxnSpPr>
        <p:spPr>
          <a:xfrm flipH="1" flipV="1">
            <a:off x="5954199" y="3816992"/>
            <a:ext cx="2639743" cy="530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10" idx="1"/>
            <a:endCxn id="8" idx="3"/>
          </p:cNvCxnSpPr>
          <p:nvPr/>
        </p:nvCxnSpPr>
        <p:spPr>
          <a:xfrm flipH="1">
            <a:off x="5954199" y="5181721"/>
            <a:ext cx="2639743" cy="58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10" idx="1"/>
            <a:endCxn id="147" idx="3"/>
          </p:cNvCxnSpPr>
          <p:nvPr/>
        </p:nvCxnSpPr>
        <p:spPr>
          <a:xfrm flipH="1">
            <a:off x="3321532" y="1327700"/>
            <a:ext cx="1552667" cy="162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33" idx="1"/>
            <a:endCxn id="148" idx="3"/>
          </p:cNvCxnSpPr>
          <p:nvPr/>
        </p:nvCxnSpPr>
        <p:spPr>
          <a:xfrm flipH="1">
            <a:off x="3316549" y="2448082"/>
            <a:ext cx="1557650" cy="237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33" idx="1"/>
            <a:endCxn id="147" idx="3"/>
          </p:cNvCxnSpPr>
          <p:nvPr/>
        </p:nvCxnSpPr>
        <p:spPr>
          <a:xfrm flipH="1" flipV="1">
            <a:off x="3321532" y="1490427"/>
            <a:ext cx="1552667" cy="9576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94" idx="1"/>
            <a:endCxn id="150" idx="3"/>
          </p:cNvCxnSpPr>
          <p:nvPr/>
        </p:nvCxnSpPr>
        <p:spPr>
          <a:xfrm flipH="1">
            <a:off x="3316547" y="3816992"/>
            <a:ext cx="1557652" cy="6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8" idx="1"/>
            <a:endCxn id="149" idx="3"/>
          </p:cNvCxnSpPr>
          <p:nvPr/>
        </p:nvCxnSpPr>
        <p:spPr>
          <a:xfrm flipH="1" flipV="1">
            <a:off x="3316547" y="5044922"/>
            <a:ext cx="1557652" cy="195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147" idx="1"/>
            <a:endCxn id="201" idx="3"/>
          </p:cNvCxnSpPr>
          <p:nvPr/>
        </p:nvCxnSpPr>
        <p:spPr>
          <a:xfrm flipH="1">
            <a:off x="1422971" y="1490427"/>
            <a:ext cx="1034561" cy="1871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148" idx="1"/>
            <a:endCxn id="201" idx="3"/>
          </p:cNvCxnSpPr>
          <p:nvPr/>
        </p:nvCxnSpPr>
        <p:spPr>
          <a:xfrm flipH="1">
            <a:off x="1422971" y="2685557"/>
            <a:ext cx="1029578" cy="676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50" idx="1"/>
            <a:endCxn id="201" idx="3"/>
          </p:cNvCxnSpPr>
          <p:nvPr/>
        </p:nvCxnSpPr>
        <p:spPr>
          <a:xfrm flipH="1" flipV="1">
            <a:off x="1422971" y="3362050"/>
            <a:ext cx="1029576" cy="461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49" idx="1"/>
            <a:endCxn id="201" idx="3"/>
          </p:cNvCxnSpPr>
          <p:nvPr/>
        </p:nvCxnSpPr>
        <p:spPr>
          <a:xfrm flipH="1" flipV="1">
            <a:off x="1422971" y="3362050"/>
            <a:ext cx="1029576" cy="1682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C3B24F-40D2-433B-A9FD-0C9FDD5A62D9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6194e418-5875-4308-b033-74eb9c181361"/>
    <ds:schemaRef ds:uri="4d648a74-5c83-46a7-8e4c-7f989ae960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89</Words>
  <Application>Microsoft Office PowerPoint</Application>
  <PresentationFormat>Widescreen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Communications Annual Plan 2022-23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WADDON, Gopal (EAST LONDON NHS FOUNDATION TRUST)</cp:lastModifiedBy>
  <cp:revision>12</cp:revision>
  <dcterms:created xsi:type="dcterms:W3CDTF">2022-02-24T16:48:23Z</dcterms:created>
  <dcterms:modified xsi:type="dcterms:W3CDTF">2022-05-24T16:38:28Z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