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8" r:id="rId5"/>
    <p:sldId id="257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09" autoAdjust="0"/>
    <p:restoredTop sz="94660"/>
  </p:normalViewPr>
  <p:slideViewPr>
    <p:cSldViewPr snapToGrid="0">
      <p:cViewPr>
        <p:scale>
          <a:sx n="150" d="100"/>
          <a:sy n="150" d="100"/>
        </p:scale>
        <p:origin x="-3260" y="-17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GUNTOLA, Lara (EAST LONDON NHS FOUNDATION TRUST)" userId="0922c956-d212-4141-b565-09668a19ba67" providerId="ADAL" clId="{B26B8824-6A99-4FC2-9F63-70DE2E71B008}"/>
    <pc:docChg chg="undo custSel delSld modSld">
      <pc:chgData name="OGUNTOLA, Lara (EAST LONDON NHS FOUNDATION TRUST)" userId="0922c956-d212-4141-b565-09668a19ba67" providerId="ADAL" clId="{B26B8824-6A99-4FC2-9F63-70DE2E71B008}" dt="2022-04-06T14:13:21.810" v="424" actId="14100"/>
      <pc:docMkLst>
        <pc:docMk/>
      </pc:docMkLst>
      <pc:sldChg chg="addSp delSp modSp mod">
        <pc:chgData name="OGUNTOLA, Lara (EAST LONDON NHS FOUNDATION TRUST)" userId="0922c956-d212-4141-b565-09668a19ba67" providerId="ADAL" clId="{B26B8824-6A99-4FC2-9F63-70DE2E71B008}" dt="2022-04-06T14:13:21.810" v="424" actId="14100"/>
        <pc:sldMkLst>
          <pc:docMk/>
          <pc:sldMk cId="1939823833" sldId="257"/>
        </pc:sldMkLst>
        <pc:spChg chg="mod">
          <ac:chgData name="OGUNTOLA, Lara (EAST LONDON NHS FOUNDATION TRUST)" userId="0922c956-d212-4141-b565-09668a19ba67" providerId="ADAL" clId="{B26B8824-6A99-4FC2-9F63-70DE2E71B008}" dt="2022-04-04T09:10:02.654" v="144" actId="20577"/>
          <ac:spMkLst>
            <pc:docMk/>
            <pc:sldMk cId="1939823833" sldId="257"/>
            <ac:spMk id="106" creationId="{5F2EDB91-E066-44FB-A920-C8605A983F6F}"/>
          </ac:spMkLst>
        </pc:spChg>
        <pc:spChg chg="mod">
          <ac:chgData name="OGUNTOLA, Lara (EAST LONDON NHS FOUNDATION TRUST)" userId="0922c956-d212-4141-b565-09668a19ba67" providerId="ADAL" clId="{B26B8824-6A99-4FC2-9F63-70DE2E71B008}" dt="2022-04-06T14:09:24.776" v="422"/>
          <ac:spMkLst>
            <pc:docMk/>
            <pc:sldMk cId="1939823833" sldId="257"/>
            <ac:spMk id="107" creationId="{5F2EDB91-E066-44FB-A920-C8605A983F6F}"/>
          </ac:spMkLst>
        </pc:spChg>
        <pc:spChg chg="mod">
          <ac:chgData name="OGUNTOLA, Lara (EAST LONDON NHS FOUNDATION TRUST)" userId="0922c956-d212-4141-b565-09668a19ba67" providerId="ADAL" clId="{B26B8824-6A99-4FC2-9F63-70DE2E71B008}" dt="2022-04-04T09:20:10.200" v="253" actId="313"/>
          <ac:spMkLst>
            <pc:docMk/>
            <pc:sldMk cId="1939823833" sldId="257"/>
            <ac:spMk id="108" creationId="{5F2EDB91-E066-44FB-A920-C8605A983F6F}"/>
          </ac:spMkLst>
        </pc:spChg>
        <pc:spChg chg="mod">
          <ac:chgData name="OGUNTOLA, Lara (EAST LONDON NHS FOUNDATION TRUST)" userId="0922c956-d212-4141-b565-09668a19ba67" providerId="ADAL" clId="{B26B8824-6A99-4FC2-9F63-70DE2E71B008}" dt="2022-04-04T09:22:55.588" v="292" actId="6549"/>
          <ac:spMkLst>
            <pc:docMk/>
            <pc:sldMk cId="1939823833" sldId="257"/>
            <ac:spMk id="110" creationId="{5F2EDB91-E066-44FB-A920-C8605A983F6F}"/>
          </ac:spMkLst>
        </pc:spChg>
        <pc:spChg chg="mod">
          <ac:chgData name="OGUNTOLA, Lara (EAST LONDON NHS FOUNDATION TRUST)" userId="0922c956-d212-4141-b565-09668a19ba67" providerId="ADAL" clId="{B26B8824-6A99-4FC2-9F63-70DE2E71B008}" dt="2022-04-04T10:05:20.691" v="421" actId="14100"/>
          <ac:spMkLst>
            <pc:docMk/>
            <pc:sldMk cId="1939823833" sldId="257"/>
            <ac:spMk id="111" creationId="{5F2EDB91-E066-44FB-A920-C8605A983F6F}"/>
          </ac:spMkLst>
        </pc:spChg>
        <pc:spChg chg="del mod">
          <ac:chgData name="OGUNTOLA, Lara (EAST LONDON NHS FOUNDATION TRUST)" userId="0922c956-d212-4141-b565-09668a19ba67" providerId="ADAL" clId="{B26B8824-6A99-4FC2-9F63-70DE2E71B008}" dt="2022-04-04T09:09:12.492" v="115" actId="478"/>
          <ac:spMkLst>
            <pc:docMk/>
            <pc:sldMk cId="1939823833" sldId="257"/>
            <ac:spMk id="112" creationId="{5F2EDB91-E066-44FB-A920-C8605A983F6F}"/>
          </ac:spMkLst>
        </pc:spChg>
        <pc:spChg chg="mod">
          <ac:chgData name="OGUNTOLA, Lara (EAST LONDON NHS FOUNDATION TRUST)" userId="0922c956-d212-4141-b565-09668a19ba67" providerId="ADAL" clId="{B26B8824-6A99-4FC2-9F63-70DE2E71B008}" dt="2022-04-04T09:12:57.694" v="204" actId="20577"/>
          <ac:spMkLst>
            <pc:docMk/>
            <pc:sldMk cId="1939823833" sldId="257"/>
            <ac:spMk id="121" creationId="{5F2EDB91-E066-44FB-A920-C8605A983F6F}"/>
          </ac:spMkLst>
        </pc:spChg>
        <pc:spChg chg="mod">
          <ac:chgData name="OGUNTOLA, Lara (EAST LONDON NHS FOUNDATION TRUST)" userId="0922c956-d212-4141-b565-09668a19ba67" providerId="ADAL" clId="{B26B8824-6A99-4FC2-9F63-70DE2E71B008}" dt="2022-04-04T09:24:42.549" v="341" actId="20577"/>
          <ac:spMkLst>
            <pc:docMk/>
            <pc:sldMk cId="1939823833" sldId="257"/>
            <ac:spMk id="122" creationId="{5F2EDB91-E066-44FB-A920-C8605A983F6F}"/>
          </ac:spMkLst>
        </pc:spChg>
        <pc:spChg chg="mod">
          <ac:chgData name="OGUNTOLA, Lara (EAST LONDON NHS FOUNDATION TRUST)" userId="0922c956-d212-4141-b565-09668a19ba67" providerId="ADAL" clId="{B26B8824-6A99-4FC2-9F63-70DE2E71B008}" dt="2022-04-04T09:04:17.048" v="108" actId="20577"/>
          <ac:spMkLst>
            <pc:docMk/>
            <pc:sldMk cId="1939823833" sldId="257"/>
            <ac:spMk id="124" creationId="{5F2EDB91-E066-44FB-A920-C8605A983F6F}"/>
          </ac:spMkLst>
        </pc:spChg>
        <pc:spChg chg="mod">
          <ac:chgData name="OGUNTOLA, Lara (EAST LONDON NHS FOUNDATION TRUST)" userId="0922c956-d212-4141-b565-09668a19ba67" providerId="ADAL" clId="{B26B8824-6A99-4FC2-9F63-70DE2E71B008}" dt="2022-04-04T09:16:24.616" v="214" actId="14100"/>
          <ac:spMkLst>
            <pc:docMk/>
            <pc:sldMk cId="1939823833" sldId="257"/>
            <ac:spMk id="125" creationId="{5F2EDB91-E066-44FB-A920-C8605A983F6F}"/>
          </ac:spMkLst>
        </pc:spChg>
        <pc:spChg chg="mod">
          <ac:chgData name="OGUNTOLA, Lara (EAST LONDON NHS FOUNDATION TRUST)" userId="0922c956-d212-4141-b565-09668a19ba67" providerId="ADAL" clId="{B26B8824-6A99-4FC2-9F63-70DE2E71B008}" dt="2022-04-04T09:16:20.950" v="213" actId="14100"/>
          <ac:spMkLst>
            <pc:docMk/>
            <pc:sldMk cId="1939823833" sldId="257"/>
            <ac:spMk id="127" creationId="{5F2EDB91-E066-44FB-A920-C8605A983F6F}"/>
          </ac:spMkLst>
        </pc:spChg>
        <pc:spChg chg="mod">
          <ac:chgData name="OGUNTOLA, Lara (EAST LONDON NHS FOUNDATION TRUST)" userId="0922c956-d212-4141-b565-09668a19ba67" providerId="ADAL" clId="{B26B8824-6A99-4FC2-9F63-70DE2E71B008}" dt="2022-04-04T09:34:11.383" v="419" actId="20577"/>
          <ac:spMkLst>
            <pc:docMk/>
            <pc:sldMk cId="1939823833" sldId="257"/>
            <ac:spMk id="210" creationId="{E3A3D3C5-2B51-4526-9F52-06FF1B820779}"/>
          </ac:spMkLst>
        </pc:spChg>
        <pc:spChg chg="mod">
          <ac:chgData name="OGUNTOLA, Lara (EAST LONDON NHS FOUNDATION TRUST)" userId="0922c956-d212-4141-b565-09668a19ba67" providerId="ADAL" clId="{B26B8824-6A99-4FC2-9F63-70DE2E71B008}" dt="2022-04-04T09:27:00.797" v="406" actId="20577"/>
          <ac:spMkLst>
            <pc:docMk/>
            <pc:sldMk cId="1939823833" sldId="257"/>
            <ac:spMk id="250" creationId="{5F2EDB91-E066-44FB-A920-C8605A983F6F}"/>
          </ac:spMkLst>
        </pc:spChg>
        <pc:cxnChg chg="del mod">
          <ac:chgData name="OGUNTOLA, Lara (EAST LONDON NHS FOUNDATION TRUST)" userId="0922c956-d212-4141-b565-09668a19ba67" providerId="ADAL" clId="{B26B8824-6A99-4FC2-9F63-70DE2E71B008}" dt="2022-04-04T09:18:42.984" v="218" actId="478"/>
          <ac:cxnSpMkLst>
            <pc:docMk/>
            <pc:sldMk cId="1939823833" sldId="257"/>
            <ac:cxnSpMk id="3" creationId="{68CC6333-9447-4B9B-AC65-930098B1DA97}"/>
          </ac:cxnSpMkLst>
        </pc:cxnChg>
        <pc:cxnChg chg="add mod">
          <ac:chgData name="OGUNTOLA, Lara (EAST LONDON NHS FOUNDATION TRUST)" userId="0922c956-d212-4141-b565-09668a19ba67" providerId="ADAL" clId="{B26B8824-6A99-4FC2-9F63-70DE2E71B008}" dt="2022-04-04T10:05:20.691" v="421" actId="14100"/>
          <ac:cxnSpMkLst>
            <pc:docMk/>
            <pc:sldMk cId="1939823833" sldId="257"/>
            <ac:cxnSpMk id="4" creationId="{F866B33E-B535-44F2-976E-2A6A0424D9A5}"/>
          </ac:cxnSpMkLst>
        </pc:cxnChg>
        <pc:cxnChg chg="add mod">
          <ac:chgData name="OGUNTOLA, Lara (EAST LONDON NHS FOUNDATION TRUST)" userId="0922c956-d212-4141-b565-09668a19ba67" providerId="ADAL" clId="{B26B8824-6A99-4FC2-9F63-70DE2E71B008}" dt="2022-04-04T10:05:20.691" v="421" actId="14100"/>
          <ac:cxnSpMkLst>
            <pc:docMk/>
            <pc:sldMk cId="1939823833" sldId="257"/>
            <ac:cxnSpMk id="13" creationId="{ECBD6DA3-07B8-4054-95E6-1460BF9E6567}"/>
          </ac:cxnSpMkLst>
        </pc:cxnChg>
        <pc:cxnChg chg="del mod">
          <ac:chgData name="OGUNTOLA, Lara (EAST LONDON NHS FOUNDATION TRUST)" userId="0922c956-d212-4141-b565-09668a19ba67" providerId="ADAL" clId="{B26B8824-6A99-4FC2-9F63-70DE2E71B008}" dt="2022-04-04T09:20:59.241" v="264" actId="478"/>
          <ac:cxnSpMkLst>
            <pc:docMk/>
            <pc:sldMk cId="1939823833" sldId="257"/>
            <ac:cxnSpMk id="16" creationId="{9AF37D37-CC0D-4588-AEF5-0295D908AE7B}"/>
          </ac:cxnSpMkLst>
        </pc:cxnChg>
        <pc:cxnChg chg="add mod">
          <ac:chgData name="OGUNTOLA, Lara (EAST LONDON NHS FOUNDATION TRUST)" userId="0922c956-d212-4141-b565-09668a19ba67" providerId="ADAL" clId="{B26B8824-6A99-4FC2-9F63-70DE2E71B008}" dt="2022-04-04T10:05:20.691" v="421" actId="14100"/>
          <ac:cxnSpMkLst>
            <pc:docMk/>
            <pc:sldMk cId="1939823833" sldId="257"/>
            <ac:cxnSpMk id="17" creationId="{3C82CAC2-A8B1-4D20-891B-7BACA817CB9A}"/>
          </ac:cxnSpMkLst>
        </pc:cxnChg>
        <pc:cxnChg chg="add">
          <ac:chgData name="OGUNTOLA, Lara (EAST LONDON NHS FOUNDATION TRUST)" userId="0922c956-d212-4141-b565-09668a19ba67" providerId="ADAL" clId="{B26B8824-6A99-4FC2-9F63-70DE2E71B008}" dt="2022-04-04T09:04:42.195" v="109" actId="11529"/>
          <ac:cxnSpMkLst>
            <pc:docMk/>
            <pc:sldMk cId="1939823833" sldId="257"/>
            <ac:cxnSpMk id="19" creationId="{7CAB5630-5F75-4D87-BD23-A235FC5D8397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09:20:34.815" v="261" actId="14100"/>
          <ac:cxnSpMkLst>
            <pc:docMk/>
            <pc:sldMk cId="1939823833" sldId="257"/>
            <ac:cxnSpMk id="21" creationId="{EB9C3C6F-9CDF-4ECB-9A31-42EDE16234AF}"/>
          </ac:cxnSpMkLst>
        </pc:cxnChg>
        <pc:cxnChg chg="add del mod">
          <ac:chgData name="OGUNTOLA, Lara (EAST LONDON NHS FOUNDATION TRUST)" userId="0922c956-d212-4141-b565-09668a19ba67" providerId="ADAL" clId="{B26B8824-6A99-4FC2-9F63-70DE2E71B008}" dt="2022-04-04T09:06:41.613" v="111" actId="11529"/>
          <ac:cxnSpMkLst>
            <pc:docMk/>
            <pc:sldMk cId="1939823833" sldId="257"/>
            <ac:cxnSpMk id="22" creationId="{47158523-9D18-44C8-A9C1-95E490AAC3B0}"/>
          </ac:cxnSpMkLst>
        </pc:cxnChg>
        <pc:cxnChg chg="del mod">
          <ac:chgData name="OGUNTOLA, Lara (EAST LONDON NHS FOUNDATION TRUST)" userId="0922c956-d212-4141-b565-09668a19ba67" providerId="ADAL" clId="{B26B8824-6A99-4FC2-9F63-70DE2E71B008}" dt="2022-04-04T09:09:14.821" v="116" actId="478"/>
          <ac:cxnSpMkLst>
            <pc:docMk/>
            <pc:sldMk cId="1939823833" sldId="257"/>
            <ac:cxnSpMk id="23" creationId="{0EE110ED-184D-4288-A6E7-DE74FA3D5920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09:09:25.029" v="118" actId="14100"/>
          <ac:cxnSpMkLst>
            <pc:docMk/>
            <pc:sldMk cId="1939823833" sldId="257"/>
            <ac:cxnSpMk id="25" creationId="{281C9FF5-5C19-4DC1-B68A-925D3A8040D5}"/>
          </ac:cxnSpMkLst>
        </pc:cxnChg>
        <pc:cxnChg chg="add">
          <ac:chgData name="OGUNTOLA, Lara (EAST LONDON NHS FOUNDATION TRUST)" userId="0922c956-d212-4141-b565-09668a19ba67" providerId="ADAL" clId="{B26B8824-6A99-4FC2-9F63-70DE2E71B008}" dt="2022-04-04T09:06:49.468" v="112" actId="11529"/>
          <ac:cxnSpMkLst>
            <pc:docMk/>
            <pc:sldMk cId="1939823833" sldId="257"/>
            <ac:cxnSpMk id="26" creationId="{E8D67D19-819C-46DB-AE32-E09174AEE8E4}"/>
          </ac:cxnSpMkLst>
        </pc:cxnChg>
        <pc:cxnChg chg="del mod">
          <ac:chgData name="OGUNTOLA, Lara (EAST LONDON NHS FOUNDATION TRUST)" userId="0922c956-d212-4141-b565-09668a19ba67" providerId="ADAL" clId="{B26B8824-6A99-4FC2-9F63-70DE2E71B008}" dt="2022-04-04T09:24:17.541" v="311" actId="478"/>
          <ac:cxnSpMkLst>
            <pc:docMk/>
            <pc:sldMk cId="1939823833" sldId="257"/>
            <ac:cxnSpMk id="28" creationId="{7B6955FC-81B2-4EBB-A061-6A44A1395F10}"/>
          </ac:cxnSpMkLst>
        </pc:cxnChg>
        <pc:cxnChg chg="add">
          <ac:chgData name="OGUNTOLA, Lara (EAST LONDON NHS FOUNDATION TRUST)" userId="0922c956-d212-4141-b565-09668a19ba67" providerId="ADAL" clId="{B26B8824-6A99-4FC2-9F63-70DE2E71B008}" dt="2022-04-04T09:07:13.874" v="113" actId="11529"/>
          <ac:cxnSpMkLst>
            <pc:docMk/>
            <pc:sldMk cId="1939823833" sldId="257"/>
            <ac:cxnSpMk id="29" creationId="{478042E2-75CC-4E7D-A043-92863D72453B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09:16:24.616" v="214" actId="14100"/>
          <ac:cxnSpMkLst>
            <pc:docMk/>
            <pc:sldMk cId="1939823833" sldId="257"/>
            <ac:cxnSpMk id="34" creationId="{5A449A11-70AB-441D-8230-A3014257E072}"/>
          </ac:cxnSpMkLst>
        </pc:cxnChg>
        <pc:cxnChg chg="del mod">
          <ac:chgData name="OGUNTOLA, Lara (EAST LONDON NHS FOUNDATION TRUST)" userId="0922c956-d212-4141-b565-09668a19ba67" providerId="ADAL" clId="{B26B8824-6A99-4FC2-9F63-70DE2E71B008}" dt="2022-04-04T09:18:44.902" v="219" actId="478"/>
          <ac:cxnSpMkLst>
            <pc:docMk/>
            <pc:sldMk cId="1939823833" sldId="257"/>
            <ac:cxnSpMk id="40" creationId="{E16A640F-304A-432D-8CF0-B0940173B4C8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09:16:24.616" v="214" actId="14100"/>
          <ac:cxnSpMkLst>
            <pc:docMk/>
            <pc:sldMk cId="1939823833" sldId="257"/>
            <ac:cxnSpMk id="42" creationId="{0F18AAAE-BAAB-4525-9C77-009D73FF8AA9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09:16:24.616" v="214" actId="14100"/>
          <ac:cxnSpMkLst>
            <pc:docMk/>
            <pc:sldMk cId="1939823833" sldId="257"/>
            <ac:cxnSpMk id="46" creationId="{9C310E87-DF9A-4DA2-8609-34F61B65A07A}"/>
          </ac:cxnSpMkLst>
        </pc:cxnChg>
        <pc:cxnChg chg="add">
          <ac:chgData name="OGUNTOLA, Lara (EAST LONDON NHS FOUNDATION TRUST)" userId="0922c956-d212-4141-b565-09668a19ba67" providerId="ADAL" clId="{B26B8824-6A99-4FC2-9F63-70DE2E71B008}" dt="2022-04-04T09:16:54.237" v="215" actId="11529"/>
          <ac:cxnSpMkLst>
            <pc:docMk/>
            <pc:sldMk cId="1939823833" sldId="257"/>
            <ac:cxnSpMk id="47" creationId="{322ABF65-A9D4-4336-A932-3246ADBDE554}"/>
          </ac:cxnSpMkLst>
        </pc:cxnChg>
        <pc:cxnChg chg="del mod">
          <ac:chgData name="OGUNTOLA, Lara (EAST LONDON NHS FOUNDATION TRUST)" userId="0922c956-d212-4141-b565-09668a19ba67" providerId="ADAL" clId="{B26B8824-6A99-4FC2-9F63-70DE2E71B008}" dt="2022-04-04T09:24:14.508" v="310" actId="478"/>
          <ac:cxnSpMkLst>
            <pc:docMk/>
            <pc:sldMk cId="1939823833" sldId="257"/>
            <ac:cxnSpMk id="48" creationId="{1019A968-9E70-4AD6-ABAB-C306D08939DB}"/>
          </ac:cxnSpMkLst>
        </pc:cxnChg>
        <pc:cxnChg chg="del mod">
          <ac:chgData name="OGUNTOLA, Lara (EAST LONDON NHS FOUNDATION TRUST)" userId="0922c956-d212-4141-b565-09668a19ba67" providerId="ADAL" clId="{B26B8824-6A99-4FC2-9F63-70DE2E71B008}" dt="2022-04-04T09:24:10.977" v="309" actId="478"/>
          <ac:cxnSpMkLst>
            <pc:docMk/>
            <pc:sldMk cId="1939823833" sldId="257"/>
            <ac:cxnSpMk id="50" creationId="{B2A3EC97-62F9-4ECB-9D9E-8B01064E9BBF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09:09:25.029" v="118" actId="14100"/>
          <ac:cxnSpMkLst>
            <pc:docMk/>
            <pc:sldMk cId="1939823833" sldId="257"/>
            <ac:cxnSpMk id="52" creationId="{F70E32F0-4055-4328-A515-0A679A536546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09:29:15.941" v="411" actId="14100"/>
          <ac:cxnSpMkLst>
            <pc:docMk/>
            <pc:sldMk cId="1939823833" sldId="257"/>
            <ac:cxnSpMk id="55" creationId="{A7DE661B-153D-49BB-B6D4-4DE6027D8468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10:05:20.691" v="421" actId="14100"/>
          <ac:cxnSpMkLst>
            <pc:docMk/>
            <pc:sldMk cId="1939823833" sldId="257"/>
            <ac:cxnSpMk id="57" creationId="{50773FD3-7290-4B90-964E-6341D314D886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10:05:20.691" v="421" actId="14100"/>
          <ac:cxnSpMkLst>
            <pc:docMk/>
            <pc:sldMk cId="1939823833" sldId="257"/>
            <ac:cxnSpMk id="59" creationId="{B9CF7AA1-5DA8-4DFB-ABA5-343116F0BA02}"/>
          </ac:cxnSpMkLst>
        </pc:cxnChg>
        <pc:cxnChg chg="add mod">
          <ac:chgData name="OGUNTOLA, Lara (EAST LONDON NHS FOUNDATION TRUST)" userId="0922c956-d212-4141-b565-09668a19ba67" providerId="ADAL" clId="{B26B8824-6A99-4FC2-9F63-70DE2E71B008}" dt="2022-04-04T09:21:09.472" v="265" actId="14100"/>
          <ac:cxnSpMkLst>
            <pc:docMk/>
            <pc:sldMk cId="1939823833" sldId="257"/>
            <ac:cxnSpMk id="60" creationId="{BDCF4F4D-BEAF-4AE1-B25B-413FBC676779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09:20:34.815" v="261" actId="14100"/>
          <ac:cxnSpMkLst>
            <pc:docMk/>
            <pc:sldMk cId="1939823833" sldId="257"/>
            <ac:cxnSpMk id="61" creationId="{2BACBE37-D05A-4E9C-9181-9CD8D4584D9E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10:05:07.061" v="420" actId="14100"/>
          <ac:cxnSpMkLst>
            <pc:docMk/>
            <pc:sldMk cId="1939823833" sldId="257"/>
            <ac:cxnSpMk id="63" creationId="{523E67AC-DEE8-44C2-8A2D-BA96B08B1B68}"/>
          </ac:cxnSpMkLst>
        </pc:cxnChg>
        <pc:cxnChg chg="add mod">
          <ac:chgData name="OGUNTOLA, Lara (EAST LONDON NHS FOUNDATION TRUST)" userId="0922c956-d212-4141-b565-09668a19ba67" providerId="ADAL" clId="{B26B8824-6A99-4FC2-9F63-70DE2E71B008}" dt="2022-04-04T09:21:38.278" v="267" actId="14100"/>
          <ac:cxnSpMkLst>
            <pc:docMk/>
            <pc:sldMk cId="1939823833" sldId="257"/>
            <ac:cxnSpMk id="64" creationId="{180E5E7D-4761-4E82-AB30-B00E36517DED}"/>
          </ac:cxnSpMkLst>
        </pc:cxnChg>
        <pc:cxnChg chg="mod">
          <ac:chgData name="OGUNTOLA, Lara (EAST LONDON NHS FOUNDATION TRUST)" userId="0922c956-d212-4141-b565-09668a19ba67" providerId="ADAL" clId="{B26B8824-6A99-4FC2-9F63-70DE2E71B008}" dt="2022-04-04T09:20:34.815" v="261" actId="14100"/>
          <ac:cxnSpMkLst>
            <pc:docMk/>
            <pc:sldMk cId="1939823833" sldId="257"/>
            <ac:cxnSpMk id="65" creationId="{9D069847-65F3-4089-BED5-B1DB377C026E}"/>
          </ac:cxnSpMkLst>
        </pc:cxnChg>
        <pc:cxnChg chg="add del">
          <ac:chgData name="OGUNTOLA, Lara (EAST LONDON NHS FOUNDATION TRUST)" userId="0922c956-d212-4141-b565-09668a19ba67" providerId="ADAL" clId="{B26B8824-6A99-4FC2-9F63-70DE2E71B008}" dt="2022-04-04T09:23:10.223" v="293" actId="478"/>
          <ac:cxnSpMkLst>
            <pc:docMk/>
            <pc:sldMk cId="1939823833" sldId="257"/>
            <ac:cxnSpMk id="69" creationId="{40158BC4-F72E-4440-B7D4-2BE64D656C31}"/>
          </ac:cxnSpMkLst>
        </pc:cxnChg>
        <pc:cxnChg chg="add">
          <ac:chgData name="OGUNTOLA, Lara (EAST LONDON NHS FOUNDATION TRUST)" userId="0922c956-d212-4141-b565-09668a19ba67" providerId="ADAL" clId="{B26B8824-6A99-4FC2-9F63-70DE2E71B008}" dt="2022-04-04T09:22:15.405" v="268" actId="11529"/>
          <ac:cxnSpMkLst>
            <pc:docMk/>
            <pc:sldMk cId="1939823833" sldId="257"/>
            <ac:cxnSpMk id="73" creationId="{679DCFE5-1C1A-458C-95FA-3FBEFA8DF3FB}"/>
          </ac:cxnSpMkLst>
        </pc:cxnChg>
        <pc:cxnChg chg="add del mod">
          <ac:chgData name="OGUNTOLA, Lara (EAST LONDON NHS FOUNDATION TRUST)" userId="0922c956-d212-4141-b565-09668a19ba67" providerId="ADAL" clId="{B26B8824-6A99-4FC2-9F63-70DE2E71B008}" dt="2022-04-04T09:24:56.552" v="343" actId="11529"/>
          <ac:cxnSpMkLst>
            <pc:docMk/>
            <pc:sldMk cId="1939823833" sldId="257"/>
            <ac:cxnSpMk id="75" creationId="{220D8A24-63A8-4E68-A12E-80CA3EC35A81}"/>
          </ac:cxnSpMkLst>
        </pc:cxnChg>
        <pc:cxnChg chg="add">
          <ac:chgData name="OGUNTOLA, Lara (EAST LONDON NHS FOUNDATION TRUST)" userId="0922c956-d212-4141-b565-09668a19ba67" providerId="ADAL" clId="{B26B8824-6A99-4FC2-9F63-70DE2E71B008}" dt="2022-04-04T09:25:10.982" v="344" actId="11529"/>
          <ac:cxnSpMkLst>
            <pc:docMk/>
            <pc:sldMk cId="1939823833" sldId="257"/>
            <ac:cxnSpMk id="77" creationId="{789A5BF6-68A3-4825-8E48-07C623A133AC}"/>
          </ac:cxnSpMkLst>
        </pc:cxnChg>
        <pc:cxnChg chg="add">
          <ac:chgData name="OGUNTOLA, Lara (EAST LONDON NHS FOUNDATION TRUST)" userId="0922c956-d212-4141-b565-09668a19ba67" providerId="ADAL" clId="{B26B8824-6A99-4FC2-9F63-70DE2E71B008}" dt="2022-04-04T09:25:29.395" v="345" actId="11529"/>
          <ac:cxnSpMkLst>
            <pc:docMk/>
            <pc:sldMk cId="1939823833" sldId="257"/>
            <ac:cxnSpMk id="79" creationId="{94908A96-282B-4855-80D8-0B13A13C86E6}"/>
          </ac:cxnSpMkLst>
        </pc:cxnChg>
        <pc:cxnChg chg="add">
          <ac:chgData name="OGUNTOLA, Lara (EAST LONDON NHS FOUNDATION TRUST)" userId="0922c956-d212-4141-b565-09668a19ba67" providerId="ADAL" clId="{B26B8824-6A99-4FC2-9F63-70DE2E71B008}" dt="2022-04-04T09:25:40.987" v="346" actId="11529"/>
          <ac:cxnSpMkLst>
            <pc:docMk/>
            <pc:sldMk cId="1939823833" sldId="257"/>
            <ac:cxnSpMk id="81" creationId="{9E7DC939-51F0-427C-B53C-C902DAEA02A6}"/>
          </ac:cxnSpMkLst>
        </pc:cxnChg>
        <pc:cxnChg chg="add">
          <ac:chgData name="OGUNTOLA, Lara (EAST LONDON NHS FOUNDATION TRUST)" userId="0922c956-d212-4141-b565-09668a19ba67" providerId="ADAL" clId="{B26B8824-6A99-4FC2-9F63-70DE2E71B008}" dt="2022-04-04T09:28:04.175" v="407" actId="11529"/>
          <ac:cxnSpMkLst>
            <pc:docMk/>
            <pc:sldMk cId="1939823833" sldId="257"/>
            <ac:cxnSpMk id="83" creationId="{79C0E20B-9C42-4D3B-9A6C-848E5233C611}"/>
          </ac:cxnSpMkLst>
        </pc:cxnChg>
        <pc:cxnChg chg="add">
          <ac:chgData name="OGUNTOLA, Lara (EAST LONDON NHS FOUNDATION TRUST)" userId="0922c956-d212-4141-b565-09668a19ba67" providerId="ADAL" clId="{B26B8824-6A99-4FC2-9F63-70DE2E71B008}" dt="2022-04-04T09:28:12.872" v="408" actId="11529"/>
          <ac:cxnSpMkLst>
            <pc:docMk/>
            <pc:sldMk cId="1939823833" sldId="257"/>
            <ac:cxnSpMk id="85" creationId="{A64F10A7-1A1A-4420-AF1B-9D3C9578EA77}"/>
          </ac:cxnSpMkLst>
        </pc:cxnChg>
        <pc:cxnChg chg="add mod">
          <ac:chgData name="OGUNTOLA, Lara (EAST LONDON NHS FOUNDATION TRUST)" userId="0922c956-d212-4141-b565-09668a19ba67" providerId="ADAL" clId="{B26B8824-6A99-4FC2-9F63-70DE2E71B008}" dt="2022-04-04T09:28:47.993" v="410" actId="17032"/>
          <ac:cxnSpMkLst>
            <pc:docMk/>
            <pc:sldMk cId="1939823833" sldId="257"/>
            <ac:cxnSpMk id="87" creationId="{7FBEA814-4C00-475B-B328-23692CE5B974}"/>
          </ac:cxnSpMkLst>
        </pc:cxnChg>
        <pc:cxnChg chg="add mod">
          <ac:chgData name="OGUNTOLA, Lara (EAST LONDON NHS FOUNDATION TRUST)" userId="0922c956-d212-4141-b565-09668a19ba67" providerId="ADAL" clId="{B26B8824-6A99-4FC2-9F63-70DE2E71B008}" dt="2022-04-06T14:13:21.810" v="424" actId="14100"/>
          <ac:cxnSpMkLst>
            <pc:docMk/>
            <pc:sldMk cId="1939823833" sldId="257"/>
            <ac:cxnSpMk id="97" creationId="{BD53E917-7844-4DFE-9BD4-B776DF6543E2}"/>
          </ac:cxnSpMkLst>
        </pc:cxnChg>
        <pc:cxnChg chg="add mod">
          <ac:chgData name="OGUNTOLA, Lara (EAST LONDON NHS FOUNDATION TRUST)" userId="0922c956-d212-4141-b565-09668a19ba67" providerId="ADAL" clId="{B26B8824-6A99-4FC2-9F63-70DE2E71B008}" dt="2022-04-04T09:16:20.950" v="213" actId="14100"/>
          <ac:cxnSpMkLst>
            <pc:docMk/>
            <pc:sldMk cId="1939823833" sldId="257"/>
            <ac:cxnSpMk id="239" creationId="{2DC6604A-6EE1-4F5B-AEBF-D32A643AE456}"/>
          </ac:cxnSpMkLst>
        </pc:cxnChg>
        <pc:cxnChg chg="add mod">
          <ac:chgData name="OGUNTOLA, Lara (EAST LONDON NHS FOUNDATION TRUST)" userId="0922c956-d212-4141-b565-09668a19ba67" providerId="ADAL" clId="{B26B8824-6A99-4FC2-9F63-70DE2E71B008}" dt="2022-04-04T09:16:20.950" v="213" actId="14100"/>
          <ac:cxnSpMkLst>
            <pc:docMk/>
            <pc:sldMk cId="1939823833" sldId="257"/>
            <ac:cxnSpMk id="243" creationId="{B9DD655F-A81B-4C13-BB1E-8C50E76F2EEE}"/>
          </ac:cxnSpMkLst>
        </pc:cxnChg>
        <pc:cxnChg chg="add mod">
          <ac:chgData name="OGUNTOLA, Lara (EAST LONDON NHS FOUNDATION TRUST)" userId="0922c956-d212-4141-b565-09668a19ba67" providerId="ADAL" clId="{B26B8824-6A99-4FC2-9F63-70DE2E71B008}" dt="2022-04-04T09:16:20.950" v="213" actId="14100"/>
          <ac:cxnSpMkLst>
            <pc:docMk/>
            <pc:sldMk cId="1939823833" sldId="257"/>
            <ac:cxnSpMk id="247" creationId="{C4F5B765-4340-4241-8748-F824785F5FF5}"/>
          </ac:cxnSpMkLst>
        </pc:cxnChg>
        <pc:cxnChg chg="add mod">
          <ac:chgData name="OGUNTOLA, Lara (EAST LONDON NHS FOUNDATION TRUST)" userId="0922c956-d212-4141-b565-09668a19ba67" providerId="ADAL" clId="{B26B8824-6A99-4FC2-9F63-70DE2E71B008}" dt="2022-04-04T09:16:20.950" v="213" actId="14100"/>
          <ac:cxnSpMkLst>
            <pc:docMk/>
            <pc:sldMk cId="1939823833" sldId="257"/>
            <ac:cxnSpMk id="252" creationId="{0FB759FD-82EA-428F-8E89-95614519D8C6}"/>
          </ac:cxnSpMkLst>
        </pc:cxnChg>
        <pc:cxnChg chg="add">
          <ac:chgData name="OGUNTOLA, Lara (EAST LONDON NHS FOUNDATION TRUST)" userId="0922c956-d212-4141-b565-09668a19ba67" providerId="ADAL" clId="{B26B8824-6A99-4FC2-9F63-70DE2E71B008}" dt="2022-04-04T09:15:05.179" v="211" actId="11529"/>
          <ac:cxnSpMkLst>
            <pc:docMk/>
            <pc:sldMk cId="1939823833" sldId="257"/>
            <ac:cxnSpMk id="255" creationId="{4260486B-EBF3-4D5D-B31C-775102780F45}"/>
          </ac:cxnSpMkLst>
        </pc:cxnChg>
      </pc:sldChg>
      <pc:sldChg chg="del">
        <pc:chgData name="OGUNTOLA, Lara (EAST LONDON NHS FOUNDATION TRUST)" userId="0922c956-d212-4141-b565-09668a19ba67" providerId="ADAL" clId="{B26B8824-6A99-4FC2-9F63-70DE2E71B008}" dt="2022-03-25T11:35:02.555" v="0" actId="47"/>
        <pc:sldMkLst>
          <pc:docMk/>
          <pc:sldMk cId="2203760911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>
                <a:solidFill>
                  <a:schemeClr val="tx2"/>
                </a:solidFill>
              </a:rPr>
              <a:t>Digital Annual </a:t>
            </a:r>
            <a:r>
              <a:rPr lang="en-GB" sz="4415" b="1" dirty="0"/>
              <a:t>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028" y="5536341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FDA029-C69A-4200-831E-9CD29C2977C4}"/>
              </a:ext>
            </a:extLst>
          </p:cNvPr>
          <p:cNvSpPr txBox="1"/>
          <p:nvPr/>
        </p:nvSpPr>
        <p:spPr>
          <a:xfrm>
            <a:off x="8560830" y="244687"/>
            <a:ext cx="1197434" cy="505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42" dirty="0"/>
              <a:t>March 2022</a:t>
            </a:r>
          </a:p>
          <a:p>
            <a:endParaRPr lang="en-GB" sz="1342" dirty="0"/>
          </a:p>
        </p:txBody>
      </p:sp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874199" y="3830068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0" i="0" u="none" strike="noStrike" baseline="0" dirty="0">
                <a:solidFill>
                  <a:srgbClr val="000000"/>
                </a:solidFill>
              </a:rPr>
              <a:t>Access, Demand, Capacity 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74199" y="3233713"/>
            <a:ext cx="1080000" cy="39112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b="0" i="0" u="none" strike="noStrike" baseline="0" dirty="0">
                <a:solidFill>
                  <a:srgbClr val="000000"/>
                </a:solidFill>
              </a:rPr>
              <a:t>Digital First </a:t>
            </a:r>
            <a:endParaRPr lang="en-GB" sz="6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874199" y="427859"/>
            <a:ext cx="1080000" cy="58820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0" i="0" u="none" strike="noStrike" baseline="0" dirty="0">
                <a:solidFill>
                  <a:srgbClr val="000000"/>
                </a:solidFill>
              </a:rPr>
              <a:t>Integrated Care, Partnerships &amp; Coproduction </a:t>
            </a:r>
            <a:endParaRPr lang="en-GB" sz="5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4874199" y="2553979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0" i="0" u="none" strike="noStrike" baseline="0" dirty="0">
                <a:solidFill>
                  <a:srgbClr val="000000"/>
                </a:solidFill>
              </a:rPr>
              <a:t>Staff &amp; Service User Well-being 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74199" y="1268552"/>
            <a:ext cx="1080000" cy="45599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0" i="0" u="none" strike="noStrike" baseline="0" dirty="0">
                <a:solidFill>
                  <a:srgbClr val="000000"/>
                </a:solidFill>
              </a:rPr>
              <a:t>New Service Developments </a:t>
            </a:r>
            <a:endParaRPr lang="en-GB" sz="800" dirty="0">
              <a:solidFill>
                <a:schemeClr val="tx1"/>
              </a:solidFill>
            </a:endParaRP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7" name="Rectangle 656">
            <a:extLst>
              <a:ext uri="{FF2B5EF4-FFF2-40B4-BE49-F238E27FC236}">
                <a16:creationId xmlns:a16="http://schemas.microsoft.com/office/drawing/2014/main" id="{E1CE5BF1-F65F-4C90-92A3-DFE361059424}"/>
              </a:ext>
            </a:extLst>
          </p:cNvPr>
          <p:cNvSpPr/>
          <p:nvPr/>
        </p:nvSpPr>
        <p:spPr>
          <a:xfrm>
            <a:off x="4874199" y="6260834"/>
            <a:ext cx="1080000" cy="408376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</a:rPr>
              <a:t>Value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74199" y="4377716"/>
            <a:ext cx="1080000" cy="48951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0" i="0" u="none" strike="noStrike" baseline="0" dirty="0">
                <a:solidFill>
                  <a:srgbClr val="000000"/>
                </a:solidFill>
              </a:rPr>
              <a:t>Workforce, Equality &amp; Diversity 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874199" y="5068053"/>
            <a:ext cx="1080000" cy="4121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0" i="0" u="none" strike="noStrike" baseline="0">
                <a:solidFill>
                  <a:srgbClr val="000000"/>
                </a:solidFill>
              </a:rPr>
              <a:t>Estates 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8E4CE9D1-795B-4966-ADAE-77021FA02619}"/>
              </a:ext>
            </a:extLst>
          </p:cNvPr>
          <p:cNvSpPr/>
          <p:nvPr/>
        </p:nvSpPr>
        <p:spPr>
          <a:xfrm>
            <a:off x="4874199" y="5726973"/>
            <a:ext cx="1080000" cy="40738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0" i="0" u="none" strike="noStrike" baseline="0">
                <a:solidFill>
                  <a:srgbClr val="000000"/>
                </a:solidFill>
              </a:rPr>
              <a:t>Bids &amp; Contracts, Commissioning 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50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18010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</a:rPr>
              <a:t>Digitising Mental Health Act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874199" y="1939714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0" i="0" u="none" strike="noStrike" baseline="0" dirty="0">
                <a:solidFill>
                  <a:srgbClr val="000000"/>
                </a:solidFill>
              </a:rPr>
              <a:t>Service User Outcomes </a:t>
            </a:r>
            <a:endParaRPr lang="en-GB" sz="800" dirty="0">
              <a:solidFill>
                <a:schemeClr val="tx1"/>
              </a:solidFill>
            </a:endParaRP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740CE73-D484-4F02-B920-17E59CF4F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272" y="5815489"/>
            <a:ext cx="2061061" cy="943565"/>
          </a:xfrm>
          <a:prstGeom prst="rect">
            <a:avLst/>
          </a:prstGeom>
        </p:spPr>
      </p:pic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721964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b="0" i="0" u="none" strike="noStrike" baseline="0" dirty="0">
                <a:solidFill>
                  <a:srgbClr val="000000"/>
                </a:solidFill>
              </a:rPr>
              <a:t>BLMK Shared Healthcar</a:t>
            </a:r>
            <a:r>
              <a:rPr lang="en-GB" sz="1050" dirty="0">
                <a:solidFill>
                  <a:srgbClr val="000000"/>
                </a:solidFill>
              </a:rPr>
              <a:t>e Record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15361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b="0" i="0" u="none" strike="noStrike" baseline="0" dirty="0">
                <a:solidFill>
                  <a:srgbClr val="000000"/>
                </a:solidFill>
              </a:rPr>
              <a:t>Interoperability 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588697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b="0" i="0" u="none" strike="noStrike" baseline="0" dirty="0">
                <a:solidFill>
                  <a:srgbClr val="000000"/>
                </a:solidFill>
              </a:rPr>
              <a:t>Scalable </a:t>
            </a:r>
            <a:r>
              <a:rPr lang="en-GB" sz="1050" dirty="0">
                <a:solidFill>
                  <a:srgbClr val="000000"/>
                </a:solidFill>
              </a:rPr>
              <a:t>Digital Infrastructure A</a:t>
            </a:r>
            <a:r>
              <a:rPr lang="en-GB" sz="1050" b="0" i="0" u="none" strike="noStrike" baseline="0" dirty="0">
                <a:solidFill>
                  <a:srgbClr val="000000"/>
                </a:solidFill>
              </a:rPr>
              <a:t>rchitecture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02378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b="0" i="0" u="none" strike="noStrike" baseline="0" dirty="0">
                <a:solidFill>
                  <a:srgbClr val="000000"/>
                </a:solidFill>
              </a:rPr>
              <a:t>Electronic Observations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437357"/>
            <a:ext cx="2941624" cy="3507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b="0" i="0" u="none" strike="noStrike" baseline="0" dirty="0">
                <a:solidFill>
                  <a:srgbClr val="000000"/>
                </a:solidFill>
              </a:rPr>
              <a:t>Rio 22 Upgrade &amp; Mobile App 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936380"/>
            <a:ext cx="2941624" cy="3957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i="0" u="none" strike="noStrike" baseline="0" dirty="0">
                <a:solidFill>
                  <a:srgbClr val="000000"/>
                </a:solidFill>
              </a:rPr>
              <a:t>VDI  - Secure Remote Access  &amp; Any Device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525885"/>
            <a:ext cx="2941624" cy="667248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b="0" i="0" u="none" strike="noStrike" baseline="0" dirty="0">
                <a:solidFill>
                  <a:srgbClr val="000000"/>
                </a:solidFill>
              </a:rPr>
              <a:t>People Participation Digital  Community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4324274"/>
            <a:ext cx="2941624" cy="3882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</a:rPr>
              <a:t>Wi-Fi Improvement Programme 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4827043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b="0" i="0" u="none" strike="noStrike" baseline="0">
                <a:solidFill>
                  <a:srgbClr val="000000"/>
                </a:solidFill>
              </a:rPr>
              <a:t>Cyber security and education 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262128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</a:rPr>
              <a:t>Virtual  Appointment Management &amp; Consultations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697212"/>
            <a:ext cx="2941624" cy="300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b="0" i="0" u="none" strike="noStrike" baseline="0" dirty="0">
                <a:solidFill>
                  <a:srgbClr val="000000"/>
                </a:solidFill>
              </a:rPr>
              <a:t>Estates &amp; Digital Collaborative  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6240974"/>
            <a:ext cx="2941624" cy="3608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</a:rPr>
              <a:t>NEL Patient Health Records (PKB)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7ABA070-0789-48CF-B8B8-5D1F5F29D627}"/>
              </a:ext>
            </a:extLst>
          </p:cNvPr>
          <p:cNvCxnSpPr>
            <a:cxnSpLocks/>
            <a:stCxn id="106" idx="1"/>
            <a:endCxn id="10" idx="3"/>
          </p:cNvCxnSpPr>
          <p:nvPr/>
        </p:nvCxnSpPr>
        <p:spPr>
          <a:xfrm flipH="1" flipV="1">
            <a:off x="5954199" y="721964"/>
            <a:ext cx="2406987" cy="136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29AE04F-8A50-4641-A05F-69632DE8764D}"/>
              </a:ext>
            </a:extLst>
          </p:cNvPr>
          <p:cNvCxnSpPr>
            <a:cxnSpLocks/>
            <a:stCxn id="107" idx="1"/>
            <a:endCxn id="10" idx="3"/>
          </p:cNvCxnSpPr>
          <p:nvPr/>
        </p:nvCxnSpPr>
        <p:spPr>
          <a:xfrm flipH="1" flipV="1">
            <a:off x="5954199" y="721964"/>
            <a:ext cx="2406987" cy="5684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CBAC736-CE59-49F8-86B1-8CF60E8F7328}"/>
              </a:ext>
            </a:extLst>
          </p:cNvPr>
          <p:cNvCxnSpPr>
            <a:stCxn id="108" idx="1"/>
            <a:endCxn id="33" idx="3"/>
          </p:cNvCxnSpPr>
          <p:nvPr/>
        </p:nvCxnSpPr>
        <p:spPr>
          <a:xfrm flipH="1" flipV="1">
            <a:off x="5954199" y="1496549"/>
            <a:ext cx="2406987" cy="228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B9C3C6F-9CDF-4ECB-9A31-42EDE16234AF}"/>
              </a:ext>
            </a:extLst>
          </p:cNvPr>
          <p:cNvCxnSpPr>
            <a:cxnSpLocks/>
            <a:stCxn id="110" idx="1"/>
            <a:endCxn id="33" idx="3"/>
          </p:cNvCxnSpPr>
          <p:nvPr/>
        </p:nvCxnSpPr>
        <p:spPr>
          <a:xfrm flipH="1" flipV="1">
            <a:off x="5954199" y="1496549"/>
            <a:ext cx="2406987" cy="1116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81C9FF5-5C19-4DC1-B68A-925D3A8040D5}"/>
              </a:ext>
            </a:extLst>
          </p:cNvPr>
          <p:cNvCxnSpPr>
            <a:cxnSpLocks/>
            <a:stCxn id="121" idx="1"/>
            <a:endCxn id="11" idx="3"/>
          </p:cNvCxnSpPr>
          <p:nvPr/>
        </p:nvCxnSpPr>
        <p:spPr>
          <a:xfrm flipH="1" flipV="1">
            <a:off x="5954199" y="2778376"/>
            <a:ext cx="2406987" cy="1081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E550422-1A8C-4DAB-AF58-00CC4F8EF17E}"/>
              </a:ext>
            </a:extLst>
          </p:cNvPr>
          <p:cNvCxnSpPr>
            <a:cxnSpLocks/>
            <a:stCxn id="123" idx="1"/>
            <a:endCxn id="8" idx="3"/>
          </p:cNvCxnSpPr>
          <p:nvPr/>
        </p:nvCxnSpPr>
        <p:spPr>
          <a:xfrm flipH="1" flipV="1">
            <a:off x="5954199" y="3429274"/>
            <a:ext cx="2406987" cy="15345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4" name="Straight Arrow Connector 223">
            <a:extLst>
              <a:ext uri="{FF2B5EF4-FFF2-40B4-BE49-F238E27FC236}">
                <a16:creationId xmlns:a16="http://schemas.microsoft.com/office/drawing/2014/main" id="{D5C1E401-433F-4DAA-85C0-3FD85178D0D1}"/>
              </a:ext>
            </a:extLst>
          </p:cNvPr>
          <p:cNvCxnSpPr>
            <a:stCxn id="147" idx="1"/>
          </p:cNvCxnSpPr>
          <p:nvPr/>
        </p:nvCxnSpPr>
        <p:spPr>
          <a:xfrm flipH="1">
            <a:off x="1422971" y="1490427"/>
            <a:ext cx="1034561" cy="1721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Straight Arrow Connector 225">
            <a:extLst>
              <a:ext uri="{FF2B5EF4-FFF2-40B4-BE49-F238E27FC236}">
                <a16:creationId xmlns:a16="http://schemas.microsoft.com/office/drawing/2014/main" id="{4B4191ED-19D7-4D37-88E1-F292EFAAC6E3}"/>
              </a:ext>
            </a:extLst>
          </p:cNvPr>
          <p:cNvCxnSpPr>
            <a:stCxn id="148" idx="1"/>
          </p:cNvCxnSpPr>
          <p:nvPr/>
        </p:nvCxnSpPr>
        <p:spPr>
          <a:xfrm flipH="1">
            <a:off x="1420479" y="2685557"/>
            <a:ext cx="1032070" cy="548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26700D4D-F9EC-4FEE-B5AC-17C25A09174E}"/>
              </a:ext>
            </a:extLst>
          </p:cNvPr>
          <p:cNvCxnSpPr>
            <a:stCxn id="150" idx="1"/>
          </p:cNvCxnSpPr>
          <p:nvPr/>
        </p:nvCxnSpPr>
        <p:spPr>
          <a:xfrm flipH="1" flipV="1">
            <a:off x="1421724" y="3211942"/>
            <a:ext cx="1030823" cy="611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B5C845D6-35CC-4B21-8F81-82445372E10D}"/>
              </a:ext>
            </a:extLst>
          </p:cNvPr>
          <p:cNvCxnSpPr>
            <a:stCxn id="149" idx="1"/>
          </p:cNvCxnSpPr>
          <p:nvPr/>
        </p:nvCxnSpPr>
        <p:spPr>
          <a:xfrm flipH="1" flipV="1">
            <a:off x="1415496" y="3230345"/>
            <a:ext cx="1037051" cy="1814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B8F93A2C-3409-4466-B79B-65A06E1C71F1}"/>
              </a:ext>
            </a:extLst>
          </p:cNvPr>
          <p:cNvCxnSpPr>
            <a:stCxn id="10" idx="1"/>
            <a:endCxn id="147" idx="3"/>
          </p:cNvCxnSpPr>
          <p:nvPr/>
        </p:nvCxnSpPr>
        <p:spPr>
          <a:xfrm flipH="1">
            <a:off x="3321532" y="721964"/>
            <a:ext cx="1552667" cy="7684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Straight Arrow Connector 233">
            <a:extLst>
              <a:ext uri="{FF2B5EF4-FFF2-40B4-BE49-F238E27FC236}">
                <a16:creationId xmlns:a16="http://schemas.microsoft.com/office/drawing/2014/main" id="{8764C9AD-3EF0-4345-89DD-96A3BC8FE9DD}"/>
              </a:ext>
            </a:extLst>
          </p:cNvPr>
          <p:cNvCxnSpPr>
            <a:stCxn id="33" idx="1"/>
            <a:endCxn id="147" idx="3"/>
          </p:cNvCxnSpPr>
          <p:nvPr/>
        </p:nvCxnSpPr>
        <p:spPr>
          <a:xfrm flipH="1" flipV="1">
            <a:off x="3321532" y="1490427"/>
            <a:ext cx="1552667" cy="6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Straight Arrow Connector 235">
            <a:extLst>
              <a:ext uri="{FF2B5EF4-FFF2-40B4-BE49-F238E27FC236}">
                <a16:creationId xmlns:a16="http://schemas.microsoft.com/office/drawing/2014/main" id="{E3F17899-ACF9-4F5B-BABB-1CFB05533B1E}"/>
              </a:ext>
            </a:extLst>
          </p:cNvPr>
          <p:cNvCxnSpPr>
            <a:stCxn id="94" idx="1"/>
            <a:endCxn id="148" idx="3"/>
          </p:cNvCxnSpPr>
          <p:nvPr/>
        </p:nvCxnSpPr>
        <p:spPr>
          <a:xfrm flipH="1">
            <a:off x="3316549" y="2164111"/>
            <a:ext cx="1557650" cy="521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7B3DF5FF-2974-417E-9B98-E931645932D3}"/>
              </a:ext>
            </a:extLst>
          </p:cNvPr>
          <p:cNvCxnSpPr>
            <a:stCxn id="11" idx="1"/>
            <a:endCxn id="148" idx="3"/>
          </p:cNvCxnSpPr>
          <p:nvPr/>
        </p:nvCxnSpPr>
        <p:spPr>
          <a:xfrm flipH="1" flipV="1">
            <a:off x="3316549" y="2685557"/>
            <a:ext cx="1557650" cy="92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0" name="Straight Arrow Connector 239">
            <a:extLst>
              <a:ext uri="{FF2B5EF4-FFF2-40B4-BE49-F238E27FC236}">
                <a16:creationId xmlns:a16="http://schemas.microsoft.com/office/drawing/2014/main" id="{FDC30DBC-B51A-4F86-9300-D7A0F4723D47}"/>
              </a:ext>
            </a:extLst>
          </p:cNvPr>
          <p:cNvCxnSpPr>
            <a:stCxn id="11" idx="1"/>
            <a:endCxn id="150" idx="3"/>
          </p:cNvCxnSpPr>
          <p:nvPr/>
        </p:nvCxnSpPr>
        <p:spPr>
          <a:xfrm flipH="1">
            <a:off x="3316547" y="2778376"/>
            <a:ext cx="1557652" cy="1045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4F34AF49-CB94-4BCA-985D-8548D6AF74F3}"/>
              </a:ext>
            </a:extLst>
          </p:cNvPr>
          <p:cNvCxnSpPr>
            <a:stCxn id="6" idx="1"/>
            <a:endCxn id="150" idx="3"/>
          </p:cNvCxnSpPr>
          <p:nvPr/>
        </p:nvCxnSpPr>
        <p:spPr>
          <a:xfrm flipH="1" flipV="1">
            <a:off x="3316547" y="3823558"/>
            <a:ext cx="1557652" cy="198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4" name="Straight Arrow Connector 243">
            <a:extLst>
              <a:ext uri="{FF2B5EF4-FFF2-40B4-BE49-F238E27FC236}">
                <a16:creationId xmlns:a16="http://schemas.microsoft.com/office/drawing/2014/main" id="{5E8A4FC5-F7BD-4859-A037-ED27A490CA0F}"/>
              </a:ext>
            </a:extLst>
          </p:cNvPr>
          <p:cNvCxnSpPr>
            <a:stCxn id="8" idx="1"/>
            <a:endCxn id="150" idx="3"/>
          </p:cNvCxnSpPr>
          <p:nvPr/>
        </p:nvCxnSpPr>
        <p:spPr>
          <a:xfrm flipH="1">
            <a:off x="3316547" y="3429274"/>
            <a:ext cx="1557652" cy="3942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6" name="Straight Arrow Connector 245">
            <a:extLst>
              <a:ext uri="{FF2B5EF4-FFF2-40B4-BE49-F238E27FC236}">
                <a16:creationId xmlns:a16="http://schemas.microsoft.com/office/drawing/2014/main" id="{447EF2D2-ABF8-4577-82F9-CA68619F251E}"/>
              </a:ext>
            </a:extLst>
          </p:cNvPr>
          <p:cNvCxnSpPr>
            <a:stCxn id="139" idx="1"/>
            <a:endCxn id="150" idx="3"/>
          </p:cNvCxnSpPr>
          <p:nvPr/>
        </p:nvCxnSpPr>
        <p:spPr>
          <a:xfrm flipH="1" flipV="1">
            <a:off x="3316547" y="3823558"/>
            <a:ext cx="1557652" cy="798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682B99D5-7ADC-43E6-8776-792665EDA3D3}"/>
              </a:ext>
            </a:extLst>
          </p:cNvPr>
          <p:cNvCxnSpPr>
            <a:cxnSpLocks/>
            <a:stCxn id="140" idx="1"/>
            <a:endCxn id="149" idx="3"/>
          </p:cNvCxnSpPr>
          <p:nvPr/>
        </p:nvCxnSpPr>
        <p:spPr>
          <a:xfrm flipH="1" flipV="1">
            <a:off x="3316547" y="5044922"/>
            <a:ext cx="1557652" cy="229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1" name="Straight Arrow Connector 250">
            <a:extLst>
              <a:ext uri="{FF2B5EF4-FFF2-40B4-BE49-F238E27FC236}">
                <a16:creationId xmlns:a16="http://schemas.microsoft.com/office/drawing/2014/main" id="{070F8AD0-5832-4DD0-92FF-8A0A19E89F17}"/>
              </a:ext>
            </a:extLst>
          </p:cNvPr>
          <p:cNvCxnSpPr>
            <a:cxnSpLocks/>
            <a:stCxn id="146" idx="1"/>
            <a:endCxn id="149" idx="3"/>
          </p:cNvCxnSpPr>
          <p:nvPr/>
        </p:nvCxnSpPr>
        <p:spPr>
          <a:xfrm flipH="1" flipV="1">
            <a:off x="3316547" y="5044922"/>
            <a:ext cx="1557652" cy="885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3" name="Straight Arrow Connector 252">
            <a:extLst>
              <a:ext uri="{FF2B5EF4-FFF2-40B4-BE49-F238E27FC236}">
                <a16:creationId xmlns:a16="http://schemas.microsoft.com/office/drawing/2014/main" id="{48C8CA37-0668-4DC5-A637-049752900C4E}"/>
              </a:ext>
            </a:extLst>
          </p:cNvPr>
          <p:cNvCxnSpPr>
            <a:stCxn id="657" idx="1"/>
          </p:cNvCxnSpPr>
          <p:nvPr/>
        </p:nvCxnSpPr>
        <p:spPr>
          <a:xfrm flipH="1" flipV="1">
            <a:off x="3403072" y="5113959"/>
            <a:ext cx="1471127" cy="1351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A449A11-70AB-441D-8230-A3014257E072}"/>
              </a:ext>
            </a:extLst>
          </p:cNvPr>
          <p:cNvCxnSpPr>
            <a:cxnSpLocks/>
            <a:stCxn id="125" idx="1"/>
            <a:endCxn id="140" idx="3"/>
          </p:cNvCxnSpPr>
          <p:nvPr/>
        </p:nvCxnSpPr>
        <p:spPr>
          <a:xfrm flipH="1" flipV="1">
            <a:off x="5954199" y="5274150"/>
            <a:ext cx="2406987" cy="573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F18AAAE-BAAB-4525-9C77-009D73FF8AA9}"/>
              </a:ext>
            </a:extLst>
          </p:cNvPr>
          <p:cNvCxnSpPr>
            <a:cxnSpLocks/>
            <a:stCxn id="125" idx="1"/>
            <a:endCxn id="146" idx="3"/>
          </p:cNvCxnSpPr>
          <p:nvPr/>
        </p:nvCxnSpPr>
        <p:spPr>
          <a:xfrm flipH="1">
            <a:off x="5954199" y="5847649"/>
            <a:ext cx="2406987" cy="83018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52976A8-1E4F-4563-9AF1-FDB73B69CD84}"/>
              </a:ext>
            </a:extLst>
          </p:cNvPr>
          <p:cNvCxnSpPr>
            <a:stCxn id="123" idx="1"/>
            <a:endCxn id="146" idx="3"/>
          </p:cNvCxnSpPr>
          <p:nvPr/>
        </p:nvCxnSpPr>
        <p:spPr>
          <a:xfrm flipH="1">
            <a:off x="5954199" y="4963843"/>
            <a:ext cx="2406987" cy="966824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C310E87-DF9A-4DA2-8609-34F61B65A07A}"/>
              </a:ext>
            </a:extLst>
          </p:cNvPr>
          <p:cNvCxnSpPr>
            <a:cxnSpLocks/>
            <a:stCxn id="125" idx="1"/>
            <a:endCxn id="10" idx="3"/>
          </p:cNvCxnSpPr>
          <p:nvPr/>
        </p:nvCxnSpPr>
        <p:spPr>
          <a:xfrm flipH="1" flipV="1">
            <a:off x="5954199" y="721964"/>
            <a:ext cx="2406987" cy="5125685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70E32F0-4055-4328-A515-0A679A536546}"/>
              </a:ext>
            </a:extLst>
          </p:cNvPr>
          <p:cNvCxnSpPr>
            <a:cxnSpLocks/>
            <a:stCxn id="121" idx="1"/>
            <a:endCxn id="10" idx="3"/>
          </p:cNvCxnSpPr>
          <p:nvPr/>
        </p:nvCxnSpPr>
        <p:spPr>
          <a:xfrm flipH="1" flipV="1">
            <a:off x="5954199" y="721964"/>
            <a:ext cx="2406987" cy="3137545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A7DE661B-153D-49BB-B6D4-4DE6027D8468}"/>
              </a:ext>
            </a:extLst>
          </p:cNvPr>
          <p:cNvCxnSpPr>
            <a:cxnSpLocks/>
            <a:stCxn id="121" idx="1"/>
            <a:endCxn id="94" idx="3"/>
          </p:cNvCxnSpPr>
          <p:nvPr/>
        </p:nvCxnSpPr>
        <p:spPr>
          <a:xfrm flipH="1" flipV="1">
            <a:off x="5954199" y="2164111"/>
            <a:ext cx="2406987" cy="1695398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50773FD3-7290-4B90-964E-6341D314D886}"/>
              </a:ext>
            </a:extLst>
          </p:cNvPr>
          <p:cNvCxnSpPr>
            <a:cxnSpLocks/>
            <a:stCxn id="111" idx="1"/>
            <a:endCxn id="11" idx="3"/>
          </p:cNvCxnSpPr>
          <p:nvPr/>
        </p:nvCxnSpPr>
        <p:spPr>
          <a:xfrm flipH="1" flipV="1">
            <a:off x="5954199" y="2778376"/>
            <a:ext cx="2406987" cy="355872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9CF7AA1-5DA8-4DFB-ABA5-343116F0BA02}"/>
              </a:ext>
            </a:extLst>
          </p:cNvPr>
          <p:cNvCxnSpPr>
            <a:cxnSpLocks/>
            <a:stCxn id="111" idx="1"/>
            <a:endCxn id="139" idx="3"/>
          </p:cNvCxnSpPr>
          <p:nvPr/>
        </p:nvCxnSpPr>
        <p:spPr>
          <a:xfrm flipH="1">
            <a:off x="5954199" y="3134248"/>
            <a:ext cx="2406987" cy="1488227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BACBE37-D05A-4E9C-9181-9CD8D4584D9E}"/>
              </a:ext>
            </a:extLst>
          </p:cNvPr>
          <p:cNvCxnSpPr>
            <a:cxnSpLocks/>
            <a:stCxn id="110" idx="1"/>
            <a:endCxn id="11" idx="3"/>
          </p:cNvCxnSpPr>
          <p:nvPr/>
        </p:nvCxnSpPr>
        <p:spPr>
          <a:xfrm flipH="1">
            <a:off x="5954199" y="2612735"/>
            <a:ext cx="2406987" cy="165641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23E67AC-DEE8-44C2-8A2D-BA96B08B1B68}"/>
              </a:ext>
            </a:extLst>
          </p:cNvPr>
          <p:cNvCxnSpPr>
            <a:cxnSpLocks/>
            <a:stCxn id="110" idx="1"/>
            <a:endCxn id="139" idx="3"/>
          </p:cNvCxnSpPr>
          <p:nvPr/>
        </p:nvCxnSpPr>
        <p:spPr>
          <a:xfrm flipH="1">
            <a:off x="5954199" y="2612735"/>
            <a:ext cx="2406987" cy="200974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9D069847-65F3-4089-BED5-B1DB377C026E}"/>
              </a:ext>
            </a:extLst>
          </p:cNvPr>
          <p:cNvCxnSpPr>
            <a:cxnSpLocks/>
            <a:stCxn id="110" idx="1"/>
            <a:endCxn id="657" idx="3"/>
          </p:cNvCxnSpPr>
          <p:nvPr/>
        </p:nvCxnSpPr>
        <p:spPr>
          <a:xfrm flipH="1">
            <a:off x="5954199" y="2612735"/>
            <a:ext cx="2406987" cy="3852287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B65A5070-BEAE-4852-B3B6-505A1FA8EE02}"/>
              </a:ext>
            </a:extLst>
          </p:cNvPr>
          <p:cNvCxnSpPr>
            <a:stCxn id="108" idx="1"/>
            <a:endCxn id="10" idx="3"/>
          </p:cNvCxnSpPr>
          <p:nvPr/>
        </p:nvCxnSpPr>
        <p:spPr>
          <a:xfrm flipH="1" flipV="1">
            <a:off x="5954199" y="721964"/>
            <a:ext cx="2406987" cy="1003533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2F25F3EA-BD07-4BD8-BF15-A52BCED7F2D9}"/>
              </a:ext>
            </a:extLst>
          </p:cNvPr>
          <p:cNvCxnSpPr>
            <a:stCxn id="106" idx="1"/>
            <a:endCxn id="657" idx="3"/>
          </p:cNvCxnSpPr>
          <p:nvPr/>
        </p:nvCxnSpPr>
        <p:spPr>
          <a:xfrm flipH="1">
            <a:off x="5954199" y="858764"/>
            <a:ext cx="2406987" cy="5606258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866B33E-B535-44F2-976E-2A6A0424D9A5}"/>
              </a:ext>
            </a:extLst>
          </p:cNvPr>
          <p:cNvCxnSpPr>
            <a:cxnSpLocks/>
            <a:stCxn id="111" idx="1"/>
            <a:endCxn id="8" idx="3"/>
          </p:cNvCxnSpPr>
          <p:nvPr/>
        </p:nvCxnSpPr>
        <p:spPr>
          <a:xfrm flipH="1">
            <a:off x="5954199" y="3134248"/>
            <a:ext cx="2406987" cy="295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CBD6DA3-07B8-4054-95E6-1460BF9E6567}"/>
              </a:ext>
            </a:extLst>
          </p:cNvPr>
          <p:cNvCxnSpPr>
            <a:cxnSpLocks/>
            <a:stCxn id="111" idx="1"/>
            <a:endCxn id="6" idx="3"/>
          </p:cNvCxnSpPr>
          <p:nvPr/>
        </p:nvCxnSpPr>
        <p:spPr>
          <a:xfrm flipH="1">
            <a:off x="5954199" y="3134248"/>
            <a:ext cx="2406987" cy="887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C82CAC2-A8B1-4D20-891B-7BACA817CB9A}"/>
              </a:ext>
            </a:extLst>
          </p:cNvPr>
          <p:cNvCxnSpPr>
            <a:cxnSpLocks/>
            <a:stCxn id="111" idx="1"/>
            <a:endCxn id="140" idx="3"/>
          </p:cNvCxnSpPr>
          <p:nvPr/>
        </p:nvCxnSpPr>
        <p:spPr>
          <a:xfrm flipH="1">
            <a:off x="5954199" y="3134248"/>
            <a:ext cx="2406987" cy="2139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CAB5630-5F75-4D87-BD23-A235FC5D8397}"/>
              </a:ext>
            </a:extLst>
          </p:cNvPr>
          <p:cNvCxnSpPr>
            <a:stCxn id="124" idx="1"/>
            <a:endCxn id="6" idx="3"/>
          </p:cNvCxnSpPr>
          <p:nvPr/>
        </p:nvCxnSpPr>
        <p:spPr>
          <a:xfrm flipH="1" flipV="1">
            <a:off x="5954199" y="4021761"/>
            <a:ext cx="2406987" cy="1377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8D67D19-819C-46DB-AE32-E09174AEE8E4}"/>
              </a:ext>
            </a:extLst>
          </p:cNvPr>
          <p:cNvCxnSpPr>
            <a:stCxn id="124" idx="1"/>
            <a:endCxn id="94" idx="3"/>
          </p:cNvCxnSpPr>
          <p:nvPr/>
        </p:nvCxnSpPr>
        <p:spPr>
          <a:xfrm flipH="1" flipV="1">
            <a:off x="5954199" y="2164111"/>
            <a:ext cx="2406987" cy="32348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78042E2-75CC-4E7D-A043-92863D72453B}"/>
              </a:ext>
            </a:extLst>
          </p:cNvPr>
          <p:cNvCxnSpPr>
            <a:stCxn id="124" idx="1"/>
            <a:endCxn id="657" idx="3"/>
          </p:cNvCxnSpPr>
          <p:nvPr/>
        </p:nvCxnSpPr>
        <p:spPr>
          <a:xfrm flipH="1">
            <a:off x="5954199" y="5398928"/>
            <a:ext cx="2406987" cy="10660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Straight Arrow Connector 238">
            <a:extLst>
              <a:ext uri="{FF2B5EF4-FFF2-40B4-BE49-F238E27FC236}">
                <a16:creationId xmlns:a16="http://schemas.microsoft.com/office/drawing/2014/main" id="{2DC6604A-6EE1-4F5B-AEBF-D32A643AE456}"/>
              </a:ext>
            </a:extLst>
          </p:cNvPr>
          <p:cNvCxnSpPr>
            <a:cxnSpLocks/>
            <a:stCxn id="127" idx="1"/>
            <a:endCxn id="94" idx="3"/>
          </p:cNvCxnSpPr>
          <p:nvPr/>
        </p:nvCxnSpPr>
        <p:spPr>
          <a:xfrm flipH="1" flipV="1">
            <a:off x="5954199" y="2164111"/>
            <a:ext cx="2406987" cy="4257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Straight Arrow Connector 242">
            <a:extLst>
              <a:ext uri="{FF2B5EF4-FFF2-40B4-BE49-F238E27FC236}">
                <a16:creationId xmlns:a16="http://schemas.microsoft.com/office/drawing/2014/main" id="{B9DD655F-A81B-4C13-BB1E-8C50E76F2EEE}"/>
              </a:ext>
            </a:extLst>
          </p:cNvPr>
          <p:cNvCxnSpPr>
            <a:cxnSpLocks/>
            <a:stCxn id="127" idx="1"/>
            <a:endCxn id="11" idx="3"/>
          </p:cNvCxnSpPr>
          <p:nvPr/>
        </p:nvCxnSpPr>
        <p:spPr>
          <a:xfrm flipH="1" flipV="1">
            <a:off x="5954199" y="2778376"/>
            <a:ext cx="2406987" cy="3643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7" name="Straight Arrow Connector 246">
            <a:extLst>
              <a:ext uri="{FF2B5EF4-FFF2-40B4-BE49-F238E27FC236}">
                <a16:creationId xmlns:a16="http://schemas.microsoft.com/office/drawing/2014/main" id="{C4F5B765-4340-4241-8748-F824785F5FF5}"/>
              </a:ext>
            </a:extLst>
          </p:cNvPr>
          <p:cNvCxnSpPr>
            <a:cxnSpLocks/>
            <a:stCxn id="127" idx="1"/>
            <a:endCxn id="6" idx="3"/>
          </p:cNvCxnSpPr>
          <p:nvPr/>
        </p:nvCxnSpPr>
        <p:spPr>
          <a:xfrm flipH="1" flipV="1">
            <a:off x="5954199" y="4021761"/>
            <a:ext cx="2406987" cy="2399637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0FB759FD-82EA-428F-8E89-95614519D8C6}"/>
              </a:ext>
            </a:extLst>
          </p:cNvPr>
          <p:cNvCxnSpPr>
            <a:cxnSpLocks/>
            <a:stCxn id="127" idx="1"/>
            <a:endCxn id="657" idx="3"/>
          </p:cNvCxnSpPr>
          <p:nvPr/>
        </p:nvCxnSpPr>
        <p:spPr>
          <a:xfrm flipH="1">
            <a:off x="5954199" y="6421398"/>
            <a:ext cx="2406987" cy="4362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5" name="Straight Arrow Connector 254">
            <a:extLst>
              <a:ext uri="{FF2B5EF4-FFF2-40B4-BE49-F238E27FC236}">
                <a16:creationId xmlns:a16="http://schemas.microsoft.com/office/drawing/2014/main" id="{4260486B-EBF3-4D5D-B31C-775102780F45}"/>
              </a:ext>
            </a:extLst>
          </p:cNvPr>
          <p:cNvCxnSpPr>
            <a:stCxn id="94" idx="1"/>
          </p:cNvCxnSpPr>
          <p:nvPr/>
        </p:nvCxnSpPr>
        <p:spPr>
          <a:xfrm flipH="1" flipV="1">
            <a:off x="3403072" y="1490427"/>
            <a:ext cx="1471127" cy="673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322ABF65-A9D4-4336-A932-3246ADBDE554}"/>
              </a:ext>
            </a:extLst>
          </p:cNvPr>
          <p:cNvCxnSpPr>
            <a:stCxn id="125" idx="1"/>
            <a:endCxn id="657" idx="3"/>
          </p:cNvCxnSpPr>
          <p:nvPr/>
        </p:nvCxnSpPr>
        <p:spPr>
          <a:xfrm flipH="1">
            <a:off x="5954199" y="5847649"/>
            <a:ext cx="2406987" cy="617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DCF4F4D-BEAF-4AE1-B25B-413FBC676779}"/>
              </a:ext>
            </a:extLst>
          </p:cNvPr>
          <p:cNvCxnSpPr>
            <a:cxnSpLocks/>
            <a:stCxn id="109" idx="1"/>
            <a:endCxn id="94" idx="3"/>
          </p:cNvCxnSpPr>
          <p:nvPr/>
        </p:nvCxnSpPr>
        <p:spPr>
          <a:xfrm flipH="1">
            <a:off x="5954199" y="2160582"/>
            <a:ext cx="2406987" cy="3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80E5E7D-4761-4E82-AB30-B00E36517DED}"/>
              </a:ext>
            </a:extLst>
          </p:cNvPr>
          <p:cNvCxnSpPr>
            <a:cxnSpLocks/>
            <a:stCxn id="109" idx="1"/>
            <a:endCxn id="11" idx="3"/>
          </p:cNvCxnSpPr>
          <p:nvPr/>
        </p:nvCxnSpPr>
        <p:spPr>
          <a:xfrm flipH="1">
            <a:off x="5954199" y="2160582"/>
            <a:ext cx="2406987" cy="617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679DCFE5-1C1A-458C-95FA-3FBEFA8DF3FB}"/>
              </a:ext>
            </a:extLst>
          </p:cNvPr>
          <p:cNvCxnSpPr>
            <a:stCxn id="109" idx="1"/>
            <a:endCxn id="657" idx="3"/>
          </p:cNvCxnSpPr>
          <p:nvPr/>
        </p:nvCxnSpPr>
        <p:spPr>
          <a:xfrm flipH="1">
            <a:off x="5954199" y="2160582"/>
            <a:ext cx="2406987" cy="4304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789A5BF6-68A3-4825-8E48-07C623A133AC}"/>
              </a:ext>
            </a:extLst>
          </p:cNvPr>
          <p:cNvCxnSpPr>
            <a:stCxn id="122" idx="1"/>
            <a:endCxn id="11" idx="3"/>
          </p:cNvCxnSpPr>
          <p:nvPr/>
        </p:nvCxnSpPr>
        <p:spPr>
          <a:xfrm flipH="1" flipV="1">
            <a:off x="5954199" y="2778376"/>
            <a:ext cx="2406987" cy="1740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94908A96-282B-4855-80D8-0B13A13C86E6}"/>
              </a:ext>
            </a:extLst>
          </p:cNvPr>
          <p:cNvCxnSpPr>
            <a:stCxn id="122" idx="1"/>
            <a:endCxn id="140" idx="3"/>
          </p:cNvCxnSpPr>
          <p:nvPr/>
        </p:nvCxnSpPr>
        <p:spPr>
          <a:xfrm flipH="1">
            <a:off x="5954199" y="4518392"/>
            <a:ext cx="2406987" cy="755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E7DC939-51F0-427C-B53C-C902DAEA02A6}"/>
              </a:ext>
            </a:extLst>
          </p:cNvPr>
          <p:cNvCxnSpPr>
            <a:stCxn id="122" idx="1"/>
            <a:endCxn id="657" idx="3"/>
          </p:cNvCxnSpPr>
          <p:nvPr/>
        </p:nvCxnSpPr>
        <p:spPr>
          <a:xfrm flipH="1">
            <a:off x="5954199" y="4518392"/>
            <a:ext cx="2406987" cy="19466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79C0E20B-9C42-4D3B-9A6C-848E5233C611}"/>
              </a:ext>
            </a:extLst>
          </p:cNvPr>
          <p:cNvCxnSpPr>
            <a:stCxn id="250" idx="1"/>
          </p:cNvCxnSpPr>
          <p:nvPr/>
        </p:nvCxnSpPr>
        <p:spPr>
          <a:xfrm flipH="1">
            <a:off x="6096000" y="454810"/>
            <a:ext cx="2265186" cy="2272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A64F10A7-1A1A-4420-AF1B-9D3C9578EA77}"/>
              </a:ext>
            </a:extLst>
          </p:cNvPr>
          <p:cNvCxnSpPr>
            <a:stCxn id="250" idx="1"/>
            <a:endCxn id="94" idx="3"/>
          </p:cNvCxnSpPr>
          <p:nvPr/>
        </p:nvCxnSpPr>
        <p:spPr>
          <a:xfrm flipH="1">
            <a:off x="5954199" y="454810"/>
            <a:ext cx="2406987" cy="1709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7FBEA814-4C00-475B-B328-23692CE5B974}"/>
              </a:ext>
            </a:extLst>
          </p:cNvPr>
          <p:cNvCxnSpPr>
            <a:stCxn id="250" idx="1"/>
            <a:endCxn id="657" idx="3"/>
          </p:cNvCxnSpPr>
          <p:nvPr/>
        </p:nvCxnSpPr>
        <p:spPr>
          <a:xfrm flipH="1">
            <a:off x="5954199" y="454810"/>
            <a:ext cx="2406987" cy="6010212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BD53E917-7844-4DFE-9BD4-B776DF6543E2}"/>
              </a:ext>
            </a:extLst>
          </p:cNvPr>
          <p:cNvCxnSpPr>
            <a:cxnSpLocks/>
            <a:stCxn id="107" idx="1"/>
            <a:endCxn id="657" idx="3"/>
          </p:cNvCxnSpPr>
          <p:nvPr/>
        </p:nvCxnSpPr>
        <p:spPr>
          <a:xfrm flipH="1">
            <a:off x="5954199" y="1290412"/>
            <a:ext cx="2406987" cy="51746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24" idx="1"/>
            <a:endCxn id="139" idx="3"/>
          </p:cNvCxnSpPr>
          <p:nvPr/>
        </p:nvCxnSpPr>
        <p:spPr>
          <a:xfrm flipH="1" flipV="1">
            <a:off x="5954199" y="4622475"/>
            <a:ext cx="2406987" cy="776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Digital Annual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Plan Priorities 22-23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816855"/>
              </p:ext>
            </p:extLst>
          </p:nvPr>
        </p:nvGraphicFramePr>
        <p:xfrm>
          <a:off x="174136" y="713595"/>
          <a:ext cx="11884356" cy="4942138"/>
        </p:xfrm>
        <a:graphic>
          <a:graphicData uri="http://schemas.openxmlformats.org/drawingml/2006/table">
            <a:tbl>
              <a:tblPr/>
              <a:tblGrid>
                <a:gridCol w="1602483">
                  <a:extLst>
                    <a:ext uri="{9D8B030D-6E8A-4147-A177-3AD203B41FA5}">
                      <a16:colId xmlns:a16="http://schemas.microsoft.com/office/drawing/2014/main" val="804816915"/>
                    </a:ext>
                  </a:extLst>
                </a:gridCol>
                <a:gridCol w="1515862">
                  <a:extLst>
                    <a:ext uri="{9D8B030D-6E8A-4147-A177-3AD203B41FA5}">
                      <a16:colId xmlns:a16="http://schemas.microsoft.com/office/drawing/2014/main" val="430335893"/>
                    </a:ext>
                  </a:extLst>
                </a:gridCol>
                <a:gridCol w="1793048">
                  <a:extLst>
                    <a:ext uri="{9D8B030D-6E8A-4147-A177-3AD203B41FA5}">
                      <a16:colId xmlns:a16="http://schemas.microsoft.com/office/drawing/2014/main" val="1323977744"/>
                    </a:ext>
                  </a:extLst>
                </a:gridCol>
                <a:gridCol w="1455227">
                  <a:extLst>
                    <a:ext uri="{9D8B030D-6E8A-4147-A177-3AD203B41FA5}">
                      <a16:colId xmlns:a16="http://schemas.microsoft.com/office/drawing/2014/main" val="1508428189"/>
                    </a:ext>
                  </a:extLst>
                </a:gridCol>
                <a:gridCol w="1013461">
                  <a:extLst>
                    <a:ext uri="{9D8B030D-6E8A-4147-A177-3AD203B41FA5}">
                      <a16:colId xmlns:a16="http://schemas.microsoft.com/office/drawing/2014/main" val="1794475347"/>
                    </a:ext>
                  </a:extLst>
                </a:gridCol>
                <a:gridCol w="1472551">
                  <a:extLst>
                    <a:ext uri="{9D8B030D-6E8A-4147-A177-3AD203B41FA5}">
                      <a16:colId xmlns:a16="http://schemas.microsoft.com/office/drawing/2014/main" val="732298826"/>
                    </a:ext>
                  </a:extLst>
                </a:gridCol>
                <a:gridCol w="1126069">
                  <a:extLst>
                    <a:ext uri="{9D8B030D-6E8A-4147-A177-3AD203B41FA5}">
                      <a16:colId xmlns:a16="http://schemas.microsoft.com/office/drawing/2014/main" val="1682931795"/>
                    </a:ext>
                  </a:extLst>
                </a:gridCol>
                <a:gridCol w="1100083">
                  <a:extLst>
                    <a:ext uri="{9D8B030D-6E8A-4147-A177-3AD203B41FA5}">
                      <a16:colId xmlns:a16="http://schemas.microsoft.com/office/drawing/2014/main" val="2776416808"/>
                    </a:ext>
                  </a:extLst>
                </a:gridCol>
                <a:gridCol w="805572">
                  <a:extLst>
                    <a:ext uri="{9D8B030D-6E8A-4147-A177-3AD203B41FA5}">
                      <a16:colId xmlns:a16="http://schemas.microsoft.com/office/drawing/2014/main" val="4181869771"/>
                    </a:ext>
                  </a:extLst>
                </a:gridCol>
              </a:tblGrid>
              <a:tr h="695979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Key Priority Area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Strategic Priority (staff experience/population health/value/experience of care)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Milestones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Local Leads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Internal Support Required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External/Corporate Support Required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Expected Delivery Dates + Timelines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Scale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884141"/>
                  </a:ext>
                </a:extLst>
              </a:tr>
              <a:tr h="120590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Cyber Security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Access, Demand, Capacity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 User Outcomes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Workforce Structure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- Appoint CISO &amp; CISO Team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Policies and Procedures Development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Dark Trace Implementation 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Cyber Campaign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Chief Information Security Officer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Funding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Digital Operations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233470"/>
                  </a:ext>
                </a:extLst>
              </a:tr>
              <a:tr h="8406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Interoperability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Integrated Care, Partnerships &amp; Coproduction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 integration Engine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- Rio Interface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- BLMK  Interface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Digital Development &amp; Innovation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Funding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CTO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Digital Operations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391869"/>
                  </a:ext>
                </a:extLst>
              </a:tr>
              <a:tr h="6339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Digitising Mental Health Act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&amp; Service User Well-being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Thalamos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Digital Development &amp; Innovation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Funding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Digital Operations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Local/Place-based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657374"/>
                  </a:ext>
                </a:extLst>
              </a:tr>
              <a:tr h="79382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  Appointment Management &amp; Consultations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 First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EBO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Digital Development &amp; Innovation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Funding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Digital Operations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 Transformation Programme Manager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991778"/>
                  </a:ext>
                </a:extLst>
              </a:tr>
              <a:tr h="77177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Scalable Digital Infrastructure Architecture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Service Developments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 Fi Programme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Cloud Hosting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Funding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Digital Operations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642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199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6194e418-5875-4308-b033-74eb9c181361">
      <UserInfo>
        <DisplayName>CROSBY, Anita (EAST LONDON NHS FOUNDATION TRUST)</DisplayName>
        <AccountId>11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C3B24F-40D2-433B-A9FD-0C9FDD5A62D9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6194e418-5875-4308-b033-74eb9c181361"/>
    <ds:schemaRef ds:uri="4d648a74-5c83-46a7-8e4c-7f989ae960a5"/>
    <ds:schemaRef ds:uri="http://schemas.microsoft.com/sharepoint/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5ACA010-0F33-4D11-A1FB-76A45C0E11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7441</TotalTime>
  <Words>312</Words>
  <Application>Microsoft Office PowerPoint</Application>
  <PresentationFormat>Widescreen</PresentationFormat>
  <Paragraphs>90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Digital Annual Plan 2022-23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WADDON, Gopal (EAST LONDON NHS FOUNDATION TRUST)</cp:lastModifiedBy>
  <cp:revision>17</cp:revision>
  <dcterms:created xsi:type="dcterms:W3CDTF">2022-02-24T16:48:23Z</dcterms:created>
  <dcterms:modified xsi:type="dcterms:W3CDTF">2022-05-24T16:49:57Z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