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58" r:id="rId5"/>
    <p:sldId id="25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66"/>
    <a:srgbClr val="FFFF99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5" d="100"/>
          <a:sy n="65" d="100"/>
        </p:scale>
        <p:origin x="64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LL, Jemma (EAST LONDON NHS FOUNDATION TRUST)" userId="493ee566-67a7-468f-a6bd-c159475de196" providerId="ADAL" clId="{AB85D7A4-97A5-4159-AEBA-3B4DB2E28D9C}"/>
    <pc:docChg chg="custSel modSld">
      <pc:chgData name="BALL, Jemma (EAST LONDON NHS FOUNDATION TRUST)" userId="493ee566-67a7-468f-a6bd-c159475de196" providerId="ADAL" clId="{AB85D7A4-97A5-4159-AEBA-3B4DB2E28D9C}" dt="2022-02-25T12:39:13.471" v="1102" actId="1036"/>
      <pc:docMkLst>
        <pc:docMk/>
      </pc:docMkLst>
      <pc:sldChg chg="delSp modSp mod">
        <pc:chgData name="BALL, Jemma (EAST LONDON NHS FOUNDATION TRUST)" userId="493ee566-67a7-468f-a6bd-c159475de196" providerId="ADAL" clId="{AB85D7A4-97A5-4159-AEBA-3B4DB2E28D9C}" dt="2022-02-25T12:39:13.471" v="1102" actId="1036"/>
        <pc:sldMkLst>
          <pc:docMk/>
          <pc:sldMk cId="1939823833" sldId="257"/>
        </pc:sldMkLst>
        <pc:spChg chg="mod">
          <ac:chgData name="BALL, Jemma (EAST LONDON NHS FOUNDATION TRUST)" userId="493ee566-67a7-468f-a6bd-c159475de196" providerId="ADAL" clId="{AB85D7A4-97A5-4159-AEBA-3B4DB2E28D9C}" dt="2022-02-25T12:30:29.704" v="693" actId="1035"/>
          <ac:spMkLst>
            <pc:docMk/>
            <pc:sldMk cId="1939823833" sldId="257"/>
            <ac:spMk id="6" creationId="{2B52CDF8-1A33-4723-BC9F-DAF27350F857}"/>
          </ac:spMkLst>
        </pc:spChg>
        <pc:spChg chg="mod">
          <ac:chgData name="BALL, Jemma (EAST LONDON NHS FOUNDATION TRUST)" userId="493ee566-67a7-468f-a6bd-c159475de196" providerId="ADAL" clId="{AB85D7A4-97A5-4159-AEBA-3B4DB2E28D9C}" dt="2022-02-25T12:30:26.027" v="683" actId="1035"/>
          <ac:spMkLst>
            <pc:docMk/>
            <pc:sldMk cId="1939823833" sldId="257"/>
            <ac:spMk id="8" creationId="{1E1CE4C0-F92D-483C-87BB-2D7530180C61}"/>
          </ac:spMkLst>
        </pc:spChg>
        <pc:spChg chg="del">
          <ac:chgData name="BALL, Jemma (EAST LONDON NHS FOUNDATION TRUST)" userId="493ee566-67a7-468f-a6bd-c159475de196" providerId="ADAL" clId="{AB85D7A4-97A5-4159-AEBA-3B4DB2E28D9C}" dt="2022-02-25T12:30:06.894" v="627" actId="21"/>
          <ac:spMkLst>
            <pc:docMk/>
            <pc:sldMk cId="1939823833" sldId="257"/>
            <ac:spMk id="10" creationId="{0164BB20-4594-4728-BFE7-D96CE8C43545}"/>
          </ac:spMkLst>
        </pc:spChg>
        <pc:spChg chg="mod">
          <ac:chgData name="BALL, Jemma (EAST LONDON NHS FOUNDATION TRUST)" userId="493ee566-67a7-468f-a6bd-c159475de196" providerId="ADAL" clId="{AB85D7A4-97A5-4159-AEBA-3B4DB2E28D9C}" dt="2022-02-25T12:30:20.959" v="659" actId="1035"/>
          <ac:spMkLst>
            <pc:docMk/>
            <pc:sldMk cId="1939823833" sldId="257"/>
            <ac:spMk id="11" creationId="{7C0804A5-9C62-4E74-8616-B48A84B646DD}"/>
          </ac:spMkLst>
        </pc:spChg>
        <pc:spChg chg="del mod">
          <ac:chgData name="BALL, Jemma (EAST LONDON NHS FOUNDATION TRUST)" userId="493ee566-67a7-468f-a6bd-c159475de196" providerId="ADAL" clId="{AB85D7A4-97A5-4159-AEBA-3B4DB2E28D9C}" dt="2022-02-25T12:30:12.646" v="629" actId="21"/>
          <ac:spMkLst>
            <pc:docMk/>
            <pc:sldMk cId="1939823833" sldId="257"/>
            <ac:spMk id="33" creationId="{FB898EFA-9EE4-483A-90A0-891E86909DFC}"/>
          </ac:spMkLst>
        </pc:spChg>
        <pc:spChg chg="del">
          <ac:chgData name="BALL, Jemma (EAST LONDON NHS FOUNDATION TRUST)" userId="493ee566-67a7-468f-a6bd-c159475de196" providerId="ADAL" clId="{AB85D7A4-97A5-4159-AEBA-3B4DB2E28D9C}" dt="2022-02-25T12:30:16.022" v="630" actId="21"/>
          <ac:spMkLst>
            <pc:docMk/>
            <pc:sldMk cId="1939823833" sldId="257"/>
            <ac:spMk id="94" creationId="{25B0308C-8073-469B-9716-A3AA5F57F4C7}"/>
          </ac:spMkLst>
        </pc:spChg>
        <pc:spChg chg="mod">
          <ac:chgData name="BALL, Jemma (EAST LONDON NHS FOUNDATION TRUST)" userId="493ee566-67a7-468f-a6bd-c159475de196" providerId="ADAL" clId="{AB85D7A4-97A5-4159-AEBA-3B4DB2E28D9C}" dt="2022-02-25T12:20:43.914" v="224" actId="20577"/>
          <ac:spMkLst>
            <pc:docMk/>
            <pc:sldMk cId="1939823833" sldId="257"/>
            <ac:spMk id="106" creationId="{5F2EDB91-E066-44FB-A920-C8605A983F6F}"/>
          </ac:spMkLst>
        </pc:spChg>
        <pc:spChg chg="mod">
          <ac:chgData name="BALL, Jemma (EAST LONDON NHS FOUNDATION TRUST)" userId="493ee566-67a7-468f-a6bd-c159475de196" providerId="ADAL" clId="{AB85D7A4-97A5-4159-AEBA-3B4DB2E28D9C}" dt="2022-02-25T12:21:29.330" v="273" actId="20577"/>
          <ac:spMkLst>
            <pc:docMk/>
            <pc:sldMk cId="1939823833" sldId="257"/>
            <ac:spMk id="107" creationId="{5F2EDB91-E066-44FB-A920-C8605A983F6F}"/>
          </ac:spMkLst>
        </pc:spChg>
        <pc:spChg chg="del">
          <ac:chgData name="BALL, Jemma (EAST LONDON NHS FOUNDATION TRUST)" userId="493ee566-67a7-468f-a6bd-c159475de196" providerId="ADAL" clId="{AB85D7A4-97A5-4159-AEBA-3B4DB2E28D9C}" dt="2022-02-25T12:34:45.703" v="840" actId="478"/>
          <ac:spMkLst>
            <pc:docMk/>
            <pc:sldMk cId="1939823833" sldId="257"/>
            <ac:spMk id="108" creationId="{5F2EDB91-E066-44FB-A920-C8605A983F6F}"/>
          </ac:spMkLst>
        </pc:spChg>
        <pc:spChg chg="del">
          <ac:chgData name="BALL, Jemma (EAST LONDON NHS FOUNDATION TRUST)" userId="493ee566-67a7-468f-a6bd-c159475de196" providerId="ADAL" clId="{AB85D7A4-97A5-4159-AEBA-3B4DB2E28D9C}" dt="2022-02-25T12:34:44.279" v="839" actId="478"/>
          <ac:spMkLst>
            <pc:docMk/>
            <pc:sldMk cId="1939823833" sldId="257"/>
            <ac:spMk id="109" creationId="{5F2EDB91-E066-44FB-A920-C8605A983F6F}"/>
          </ac:spMkLst>
        </pc:spChg>
        <pc:spChg chg="del">
          <ac:chgData name="BALL, Jemma (EAST LONDON NHS FOUNDATION TRUST)" userId="493ee566-67a7-468f-a6bd-c159475de196" providerId="ADAL" clId="{AB85D7A4-97A5-4159-AEBA-3B4DB2E28D9C}" dt="2022-02-25T12:34:43.255" v="838" actId="478"/>
          <ac:spMkLst>
            <pc:docMk/>
            <pc:sldMk cId="1939823833" sldId="257"/>
            <ac:spMk id="110" creationId="{5F2EDB91-E066-44FB-A920-C8605A983F6F}"/>
          </ac:spMkLst>
        </pc:spChg>
        <pc:spChg chg="mod">
          <ac:chgData name="BALL, Jemma (EAST LONDON NHS FOUNDATION TRUST)" userId="493ee566-67a7-468f-a6bd-c159475de196" providerId="ADAL" clId="{AB85D7A4-97A5-4159-AEBA-3B4DB2E28D9C}" dt="2022-02-25T12:39:13.471" v="1102" actId="1036"/>
          <ac:spMkLst>
            <pc:docMk/>
            <pc:sldMk cId="1939823833" sldId="257"/>
            <ac:spMk id="111" creationId="{5F2EDB91-E066-44FB-A920-C8605A983F6F}"/>
          </ac:spMkLst>
        </pc:spChg>
        <pc:spChg chg="mod">
          <ac:chgData name="BALL, Jemma (EAST LONDON NHS FOUNDATION TRUST)" userId="493ee566-67a7-468f-a6bd-c159475de196" providerId="ADAL" clId="{AB85D7A4-97A5-4159-AEBA-3B4DB2E28D9C}" dt="2022-02-25T12:39:10.248" v="1096" actId="1036"/>
          <ac:spMkLst>
            <pc:docMk/>
            <pc:sldMk cId="1939823833" sldId="257"/>
            <ac:spMk id="112" creationId="{5F2EDB91-E066-44FB-A920-C8605A983F6F}"/>
          </ac:spMkLst>
        </pc:spChg>
        <pc:spChg chg="mod">
          <ac:chgData name="BALL, Jemma (EAST LONDON NHS FOUNDATION TRUST)" userId="493ee566-67a7-468f-a6bd-c159475de196" providerId="ADAL" clId="{AB85D7A4-97A5-4159-AEBA-3B4DB2E28D9C}" dt="2022-02-25T12:38:03.455" v="1077" actId="1035"/>
          <ac:spMkLst>
            <pc:docMk/>
            <pc:sldMk cId="1939823833" sldId="257"/>
            <ac:spMk id="121" creationId="{5F2EDB91-E066-44FB-A920-C8605A983F6F}"/>
          </ac:spMkLst>
        </pc:spChg>
        <pc:spChg chg="mod">
          <ac:chgData name="BALL, Jemma (EAST LONDON NHS FOUNDATION TRUST)" userId="493ee566-67a7-468f-a6bd-c159475de196" providerId="ADAL" clId="{AB85D7A4-97A5-4159-AEBA-3B4DB2E28D9C}" dt="2022-02-25T12:38:06.696" v="1085" actId="1035"/>
          <ac:spMkLst>
            <pc:docMk/>
            <pc:sldMk cId="1939823833" sldId="257"/>
            <ac:spMk id="122" creationId="{5F2EDB91-E066-44FB-A920-C8605A983F6F}"/>
          </ac:spMkLst>
        </pc:spChg>
        <pc:spChg chg="mod">
          <ac:chgData name="BALL, Jemma (EAST LONDON NHS FOUNDATION TRUST)" userId="493ee566-67a7-468f-a6bd-c159475de196" providerId="ADAL" clId="{AB85D7A4-97A5-4159-AEBA-3B4DB2E28D9C}" dt="2022-02-25T12:38:10.807" v="1094" actId="1035"/>
          <ac:spMkLst>
            <pc:docMk/>
            <pc:sldMk cId="1939823833" sldId="257"/>
            <ac:spMk id="123" creationId="{5F2EDB91-E066-44FB-A920-C8605A983F6F}"/>
          </ac:spMkLst>
        </pc:spChg>
        <pc:spChg chg="mod">
          <ac:chgData name="BALL, Jemma (EAST LONDON NHS FOUNDATION TRUST)" userId="493ee566-67a7-468f-a6bd-c159475de196" providerId="ADAL" clId="{AB85D7A4-97A5-4159-AEBA-3B4DB2E28D9C}" dt="2022-02-25T12:37:01.855" v="1073" actId="1036"/>
          <ac:spMkLst>
            <pc:docMk/>
            <pc:sldMk cId="1939823833" sldId="257"/>
            <ac:spMk id="124" creationId="{5F2EDB91-E066-44FB-A920-C8605A983F6F}"/>
          </ac:spMkLst>
        </pc:spChg>
        <pc:spChg chg="mod">
          <ac:chgData name="BALL, Jemma (EAST LONDON NHS FOUNDATION TRUST)" userId="493ee566-67a7-468f-a6bd-c159475de196" providerId="ADAL" clId="{AB85D7A4-97A5-4159-AEBA-3B4DB2E28D9C}" dt="2022-02-25T12:36:58.256" v="1067" actId="1036"/>
          <ac:spMkLst>
            <pc:docMk/>
            <pc:sldMk cId="1939823833" sldId="257"/>
            <ac:spMk id="125" creationId="{5F2EDB91-E066-44FB-A920-C8605A983F6F}"/>
          </ac:spMkLst>
        </pc:spChg>
        <pc:spChg chg="mod">
          <ac:chgData name="BALL, Jemma (EAST LONDON NHS FOUNDATION TRUST)" userId="493ee566-67a7-468f-a6bd-c159475de196" providerId="ADAL" clId="{AB85D7A4-97A5-4159-AEBA-3B4DB2E28D9C}" dt="2022-02-25T12:36:55.399" v="1061" actId="1036"/>
          <ac:spMkLst>
            <pc:docMk/>
            <pc:sldMk cId="1939823833" sldId="257"/>
            <ac:spMk id="126" creationId="{5F2EDB91-E066-44FB-A920-C8605A983F6F}"/>
          </ac:spMkLst>
        </pc:spChg>
        <pc:spChg chg="del">
          <ac:chgData name="BALL, Jemma (EAST LONDON NHS FOUNDATION TRUST)" userId="493ee566-67a7-468f-a6bd-c159475de196" providerId="ADAL" clId="{AB85D7A4-97A5-4159-AEBA-3B4DB2E28D9C}" dt="2022-02-25T12:36:38.359" v="1024" actId="21"/>
          <ac:spMkLst>
            <pc:docMk/>
            <pc:sldMk cId="1939823833" sldId="257"/>
            <ac:spMk id="127" creationId="{5F2EDB91-E066-44FB-A920-C8605A983F6F}"/>
          </ac:spMkLst>
        </pc:spChg>
        <pc:spChg chg="mod">
          <ac:chgData name="BALL, Jemma (EAST LONDON NHS FOUNDATION TRUST)" userId="493ee566-67a7-468f-a6bd-c159475de196" providerId="ADAL" clId="{AB85D7A4-97A5-4159-AEBA-3B4DB2E28D9C}" dt="2022-02-25T12:36:49.883" v="1050" actId="1036"/>
          <ac:spMkLst>
            <pc:docMk/>
            <pc:sldMk cId="1939823833" sldId="257"/>
            <ac:spMk id="139" creationId="{A4810C58-610B-4153-8D4A-9F9744922E51}"/>
          </ac:spMkLst>
        </pc:spChg>
        <pc:spChg chg="del">
          <ac:chgData name="BALL, Jemma (EAST LONDON NHS FOUNDATION TRUST)" userId="493ee566-67a7-468f-a6bd-c159475de196" providerId="ADAL" clId="{AB85D7A4-97A5-4159-AEBA-3B4DB2E28D9C}" dt="2022-02-25T12:30:31.570" v="694" actId="478"/>
          <ac:spMkLst>
            <pc:docMk/>
            <pc:sldMk cId="1939823833" sldId="257"/>
            <ac:spMk id="140" creationId="{8E7A2BAE-A822-42CF-946B-B4D9896903CF}"/>
          </ac:spMkLst>
        </pc:spChg>
        <pc:spChg chg="del">
          <ac:chgData name="BALL, Jemma (EAST LONDON NHS FOUNDATION TRUST)" userId="493ee566-67a7-468f-a6bd-c159475de196" providerId="ADAL" clId="{AB85D7A4-97A5-4159-AEBA-3B4DB2E28D9C}" dt="2022-02-25T12:30:32.680" v="695" actId="478"/>
          <ac:spMkLst>
            <pc:docMk/>
            <pc:sldMk cId="1939823833" sldId="257"/>
            <ac:spMk id="146" creationId="{8E4CE9D1-795B-4966-ADAE-77021FA02619}"/>
          </ac:spMkLst>
        </pc:spChg>
        <pc:spChg chg="del">
          <ac:chgData name="BALL, Jemma (EAST LONDON NHS FOUNDATION TRUST)" userId="493ee566-67a7-468f-a6bd-c159475de196" providerId="ADAL" clId="{AB85D7A4-97A5-4159-AEBA-3B4DB2E28D9C}" dt="2022-02-25T12:29:46.013" v="603" actId="21"/>
          <ac:spMkLst>
            <pc:docMk/>
            <pc:sldMk cId="1939823833" sldId="257"/>
            <ac:spMk id="147" creationId="{DBE141B0-0706-41F4-ABA4-60A553E69E0C}"/>
          </ac:spMkLst>
        </pc:spChg>
        <pc:spChg chg="del">
          <ac:chgData name="BALL, Jemma (EAST LONDON NHS FOUNDATION TRUST)" userId="493ee566-67a7-468f-a6bd-c159475de196" providerId="ADAL" clId="{AB85D7A4-97A5-4159-AEBA-3B4DB2E28D9C}" dt="2022-02-25T12:29:50.984" v="604" actId="21"/>
          <ac:spMkLst>
            <pc:docMk/>
            <pc:sldMk cId="1939823833" sldId="257"/>
            <ac:spMk id="148" creationId="{9341D91F-0EBC-4794-A1A8-792B9F85BDBC}"/>
          </ac:spMkLst>
        </pc:spChg>
        <pc:spChg chg="del">
          <ac:chgData name="BALL, Jemma (EAST LONDON NHS FOUNDATION TRUST)" userId="493ee566-67a7-468f-a6bd-c159475de196" providerId="ADAL" clId="{AB85D7A4-97A5-4159-AEBA-3B4DB2E28D9C}" dt="2022-02-25T12:30:02.008" v="626" actId="21"/>
          <ac:spMkLst>
            <pc:docMk/>
            <pc:sldMk cId="1939823833" sldId="257"/>
            <ac:spMk id="149" creationId="{F101D2EB-3232-46CC-A9CC-87233B1425E8}"/>
          </ac:spMkLst>
        </pc:spChg>
        <pc:spChg chg="mod">
          <ac:chgData name="BALL, Jemma (EAST LONDON NHS FOUNDATION TRUST)" userId="493ee566-67a7-468f-a6bd-c159475de196" providerId="ADAL" clId="{AB85D7A4-97A5-4159-AEBA-3B4DB2E28D9C}" dt="2022-02-25T12:29:57.332" v="625" actId="1035"/>
          <ac:spMkLst>
            <pc:docMk/>
            <pc:sldMk cId="1939823833" sldId="257"/>
            <ac:spMk id="150" creationId="{85D519D1-E578-4AA7-B61A-CCB95976D899}"/>
          </ac:spMkLst>
        </pc:spChg>
        <pc:spChg chg="mod">
          <ac:chgData name="BALL, Jemma (EAST LONDON NHS FOUNDATION TRUST)" userId="493ee566-67a7-468f-a6bd-c159475de196" providerId="ADAL" clId="{AB85D7A4-97A5-4159-AEBA-3B4DB2E28D9C}" dt="2022-02-25T12:34:33.608" v="837" actId="20577"/>
          <ac:spMkLst>
            <pc:docMk/>
            <pc:sldMk cId="1939823833" sldId="257"/>
            <ac:spMk id="250" creationId="{5F2EDB91-E066-44FB-A920-C8605A983F6F}"/>
          </ac:spMkLst>
        </pc:spChg>
        <pc:spChg chg="del">
          <ac:chgData name="BALL, Jemma (EAST LONDON NHS FOUNDATION TRUST)" userId="493ee566-67a7-468f-a6bd-c159475de196" providerId="ADAL" clId="{AB85D7A4-97A5-4159-AEBA-3B4DB2E28D9C}" dt="2022-02-25T12:30:34.016" v="696" actId="478"/>
          <ac:spMkLst>
            <pc:docMk/>
            <pc:sldMk cId="1939823833" sldId="257"/>
            <ac:spMk id="657" creationId="{E1CE5BF1-F65F-4C90-92A3-DFE361059424}"/>
          </ac:spMkLst>
        </pc:spChg>
      </pc:sldChg>
      <pc:sldChg chg="modSp mod">
        <pc:chgData name="BALL, Jemma (EAST LONDON NHS FOUNDATION TRUST)" userId="493ee566-67a7-468f-a6bd-c159475de196" providerId="ADAL" clId="{AB85D7A4-97A5-4159-AEBA-3B4DB2E28D9C}" dt="2022-02-25T12:33:30.918" v="799" actId="207"/>
        <pc:sldMkLst>
          <pc:docMk/>
          <pc:sldMk cId="1452356799" sldId="258"/>
        </pc:sldMkLst>
        <pc:spChg chg="mod">
          <ac:chgData name="BALL, Jemma (EAST LONDON NHS FOUNDATION TRUST)" userId="493ee566-67a7-468f-a6bd-c159475de196" providerId="ADAL" clId="{AB85D7A4-97A5-4159-AEBA-3B4DB2E28D9C}" dt="2022-02-25T12:33:30.918" v="799" actId="207"/>
          <ac:spMkLst>
            <pc:docMk/>
            <pc:sldMk cId="1452356799" sldId="258"/>
            <ac:spMk id="2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E7AA43-BDAE-4080-8CE3-AD9A79CBE4FD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63A53A-E3B3-4753-AB30-0056C8356D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8000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A4E6B-4D8B-4070-81BB-0FC5B758879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08359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39738" y="1235075"/>
            <a:ext cx="5918200" cy="3330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A4E6B-4D8B-4070-81BB-0FC5B758879F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49789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8944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9260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7059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683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5781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676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8940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0590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2013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4535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4715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6D30D5-E94E-4833-9E4E-15D502072E88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0382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4415" b="1" dirty="0"/>
              <a:t>People and Culture Annual Plan 2022-23</a:t>
            </a:r>
            <a:endParaRPr lang="en-US" sz="4415" b="1" dirty="0"/>
          </a:p>
        </p:txBody>
      </p:sp>
      <p:pic>
        <p:nvPicPr>
          <p:cNvPr id="2052" name="Picture 4">
            <a:extLst>
              <a:ext uri="{FF2B5EF4-FFF2-40B4-BE49-F238E27FC236}">
                <a16:creationId xmlns:a16="http://schemas.microsoft.com/office/drawing/2014/main" id="{472A6223-AACB-44D4-BD74-39AAD8F68F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4028" y="5536341"/>
            <a:ext cx="1704731" cy="846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0FDA029-C69A-4200-831E-9CD29C2977C4}"/>
              </a:ext>
            </a:extLst>
          </p:cNvPr>
          <p:cNvSpPr txBox="1"/>
          <p:nvPr/>
        </p:nvSpPr>
        <p:spPr>
          <a:xfrm>
            <a:off x="8560830" y="244687"/>
            <a:ext cx="1197434" cy="5053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42" dirty="0"/>
              <a:t>March 2022</a:t>
            </a:r>
          </a:p>
          <a:p>
            <a:endParaRPr lang="en-GB" sz="1342" dirty="0"/>
          </a:p>
        </p:txBody>
      </p:sp>
    </p:spTree>
    <p:extLst>
      <p:ext uri="{BB962C8B-B14F-4D97-AF65-F5344CB8AC3E}">
        <p14:creationId xmlns:p14="http://schemas.microsoft.com/office/powerpoint/2010/main" val="1452356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2B52CDF8-1A33-4723-BC9F-DAF27350F857}"/>
              </a:ext>
            </a:extLst>
          </p:cNvPr>
          <p:cNvSpPr/>
          <p:nvPr/>
        </p:nvSpPr>
        <p:spPr>
          <a:xfrm>
            <a:off x="4874199" y="3704233"/>
            <a:ext cx="1080000" cy="383385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 dirty="0">
                <a:solidFill>
                  <a:schemeClr val="tx1"/>
                </a:solidFill>
              </a:rPr>
              <a:t>Looking after our people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E1CE4C0-F92D-483C-87BB-2D7530180C61}"/>
              </a:ext>
            </a:extLst>
          </p:cNvPr>
          <p:cNvSpPr/>
          <p:nvPr/>
        </p:nvSpPr>
        <p:spPr>
          <a:xfrm>
            <a:off x="4874199" y="2554204"/>
            <a:ext cx="1080000" cy="391122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 dirty="0">
                <a:solidFill>
                  <a:schemeClr val="tx1"/>
                </a:solidFill>
              </a:rPr>
              <a:t>Belonging in the NHS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C0804A5-9C62-4E74-8616-B48A84B646DD}"/>
              </a:ext>
            </a:extLst>
          </p:cNvPr>
          <p:cNvSpPr/>
          <p:nvPr/>
        </p:nvSpPr>
        <p:spPr>
          <a:xfrm>
            <a:off x="4874199" y="1329185"/>
            <a:ext cx="1080000" cy="448794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 dirty="0">
                <a:solidFill>
                  <a:schemeClr val="tx1"/>
                </a:solidFill>
              </a:rPr>
              <a:t>New ways of working </a:t>
            </a:r>
          </a:p>
        </p:txBody>
      </p:sp>
      <p:pic>
        <p:nvPicPr>
          <p:cNvPr id="128" name="Picture 4">
            <a:extLst>
              <a:ext uri="{FF2B5EF4-FFF2-40B4-BE49-F238E27FC236}">
                <a16:creationId xmlns:a16="http://schemas.microsoft.com/office/drawing/2014/main" id="{2FB0FD1F-CC67-49ED-AF9E-7A863E41FF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947" y="6404794"/>
            <a:ext cx="532268" cy="264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9" name="Rectangle 138">
            <a:extLst>
              <a:ext uri="{FF2B5EF4-FFF2-40B4-BE49-F238E27FC236}">
                <a16:creationId xmlns:a16="http://schemas.microsoft.com/office/drawing/2014/main" id="{A4810C58-610B-4153-8D4A-9F9744922E51}"/>
              </a:ext>
            </a:extLst>
          </p:cNvPr>
          <p:cNvSpPr/>
          <p:nvPr/>
        </p:nvSpPr>
        <p:spPr>
          <a:xfrm>
            <a:off x="4874199" y="5292117"/>
            <a:ext cx="1080000" cy="489517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 dirty="0">
                <a:solidFill>
                  <a:schemeClr val="tx1"/>
                </a:solidFill>
              </a:rPr>
              <a:t>Growing and developing for the future </a:t>
            </a:r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85D519D1-E578-4AA7-B61A-CCB95976D899}"/>
              </a:ext>
            </a:extLst>
          </p:cNvPr>
          <p:cNvSpPr/>
          <p:nvPr/>
        </p:nvSpPr>
        <p:spPr>
          <a:xfrm>
            <a:off x="2452547" y="3027756"/>
            <a:ext cx="864000" cy="568146"/>
          </a:xfrm>
          <a:prstGeom prst="rect">
            <a:avLst/>
          </a:prstGeom>
          <a:solidFill>
            <a:srgbClr val="DDDDDD"/>
          </a:solidFill>
          <a:ln>
            <a:solidFill>
              <a:srgbClr val="DDDDDD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24" b="1" dirty="0">
                <a:solidFill>
                  <a:schemeClr val="tx1"/>
                </a:solidFill>
              </a:rPr>
              <a:t>Improved Staff Experience </a:t>
            </a:r>
          </a:p>
        </p:txBody>
      </p:sp>
      <p:sp>
        <p:nvSpPr>
          <p:cNvPr id="201" name="Rectangle 200">
            <a:extLst>
              <a:ext uri="{FF2B5EF4-FFF2-40B4-BE49-F238E27FC236}">
                <a16:creationId xmlns:a16="http://schemas.microsoft.com/office/drawing/2014/main" id="{256A1A21-999F-4AAC-B396-511940A0B660}"/>
              </a:ext>
            </a:extLst>
          </p:cNvPr>
          <p:cNvSpPr/>
          <p:nvPr/>
        </p:nvSpPr>
        <p:spPr>
          <a:xfrm>
            <a:off x="557072" y="2749076"/>
            <a:ext cx="865899" cy="1225947"/>
          </a:xfrm>
          <a:prstGeom prst="rect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124" b="1" dirty="0">
                <a:solidFill>
                  <a:schemeClr val="tx1"/>
                </a:solidFill>
              </a:rPr>
              <a:t>To improve the quality of life for all we serve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4B20AAB-7CE1-4ED6-8763-E36D488A7663}"/>
              </a:ext>
            </a:extLst>
          </p:cNvPr>
          <p:cNvSpPr/>
          <p:nvPr/>
        </p:nvSpPr>
        <p:spPr>
          <a:xfrm>
            <a:off x="2145882" y="19051"/>
            <a:ext cx="1585465" cy="29425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26" b="1" dirty="0"/>
              <a:t>Strategic Objectives</a:t>
            </a:r>
          </a:p>
        </p:txBody>
      </p:sp>
      <p:sp>
        <p:nvSpPr>
          <p:cNvPr id="205" name="Rectangle 204">
            <a:extLst>
              <a:ext uri="{FF2B5EF4-FFF2-40B4-BE49-F238E27FC236}">
                <a16:creationId xmlns:a16="http://schemas.microsoft.com/office/drawing/2014/main" id="{96245E70-61EF-42EB-B91F-4D0D5AC34684}"/>
              </a:ext>
            </a:extLst>
          </p:cNvPr>
          <p:cNvSpPr/>
          <p:nvPr/>
        </p:nvSpPr>
        <p:spPr>
          <a:xfrm>
            <a:off x="4645666" y="-24838"/>
            <a:ext cx="1540171" cy="39260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26" b="1"/>
              <a:t>Secondary Drivers</a:t>
            </a:r>
          </a:p>
        </p:txBody>
      </p:sp>
      <p:sp>
        <p:nvSpPr>
          <p:cNvPr id="210" name="Rectangle 209">
            <a:extLst>
              <a:ext uri="{FF2B5EF4-FFF2-40B4-BE49-F238E27FC236}">
                <a16:creationId xmlns:a16="http://schemas.microsoft.com/office/drawing/2014/main" id="{E3A3D3C5-2B51-4526-9F52-06FF1B820779}"/>
              </a:ext>
            </a:extLst>
          </p:cNvPr>
          <p:cNvSpPr/>
          <p:nvPr/>
        </p:nvSpPr>
        <p:spPr>
          <a:xfrm>
            <a:off x="9258502" y="3585"/>
            <a:ext cx="1356804" cy="29425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26" b="1" dirty="0"/>
              <a:t>22-23 Priorities</a:t>
            </a:r>
          </a:p>
        </p:txBody>
      </p:sp>
      <p:sp>
        <p:nvSpPr>
          <p:cNvPr id="250" name="Rectangle 249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61186" y="308389"/>
            <a:ext cx="2941624" cy="273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Getting the basics right – internet &amp; intranet presence, transactional processes improve  </a:t>
            </a:r>
          </a:p>
        </p:txBody>
      </p:sp>
      <p:pic>
        <p:nvPicPr>
          <p:cNvPr id="137" name="Picture 136">
            <a:extLst>
              <a:ext uri="{FF2B5EF4-FFF2-40B4-BE49-F238E27FC236}">
                <a16:creationId xmlns:a16="http://schemas.microsoft.com/office/drawing/2014/main" id="{5740CE73-D484-4F02-B920-17E59CF4F47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2272" y="5815489"/>
            <a:ext cx="2061061" cy="943565"/>
          </a:xfrm>
          <a:prstGeom prst="rect">
            <a:avLst/>
          </a:prstGeom>
        </p:spPr>
      </p:pic>
      <p:sp>
        <p:nvSpPr>
          <p:cNvPr id="106" name="Rectangle 105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61186" y="721964"/>
            <a:ext cx="2941624" cy="273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Future of work programme and work life balance project</a:t>
            </a:r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61186" y="1153612"/>
            <a:ext cx="2941624" cy="273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Embedding technology – the LMS and Healthroster </a:t>
            </a:r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61186" y="2197885"/>
            <a:ext cx="2941624" cy="273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Continued improvement on WRES &amp; WDES plan and metrics</a:t>
            </a:r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61186" y="2725511"/>
            <a:ext cx="2941624" cy="273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Introduction of EDI lead role </a:t>
            </a:r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61186" y="3553422"/>
            <a:ext cx="2941624" cy="273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Transition of mass </a:t>
            </a:r>
            <a:r>
              <a:rPr lang="en-GB" sz="970" dirty="0" err="1">
                <a:solidFill>
                  <a:schemeClr val="tx1"/>
                </a:solidFill>
              </a:rPr>
              <a:t>vacc</a:t>
            </a:r>
            <a:r>
              <a:rPr lang="en-GB" sz="970" dirty="0">
                <a:solidFill>
                  <a:schemeClr val="tx1"/>
                </a:solidFill>
              </a:rPr>
              <a:t> lead employer to business as usual  </a:t>
            </a:r>
          </a:p>
        </p:txBody>
      </p:sp>
      <p:sp>
        <p:nvSpPr>
          <p:cNvPr id="122" name="Rectangle 121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61186" y="4008942"/>
            <a:ext cx="2941624" cy="273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Adapt wellbeing offer and policies to support trauma informed approaches </a:t>
            </a:r>
          </a:p>
        </p:txBody>
      </p:sp>
      <p:sp>
        <p:nvSpPr>
          <p:cNvPr id="123" name="Rectangle 122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61186" y="4440590"/>
            <a:ext cx="2941624" cy="273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Respectful Resolution project launches </a:t>
            </a:r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61186" y="5068622"/>
            <a:ext cx="2941624" cy="273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Embed workforce planning project manager service </a:t>
            </a:r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61186" y="5503707"/>
            <a:ext cx="2941624" cy="273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A centralised temporary staffing function that facilitates reduction in agency spend </a:t>
            </a:r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61186" y="5976005"/>
            <a:ext cx="2941624" cy="273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Delivery of recruitment and retention strategy group action plan</a:t>
            </a:r>
          </a:p>
        </p:txBody>
      </p:sp>
      <p:cxnSp>
        <p:nvCxnSpPr>
          <p:cNvPr id="3" name="Straight Arrow Connector 2"/>
          <p:cNvCxnSpPr>
            <a:stCxn id="150" idx="1"/>
            <a:endCxn id="201" idx="3"/>
          </p:cNvCxnSpPr>
          <p:nvPr/>
        </p:nvCxnSpPr>
        <p:spPr>
          <a:xfrm flipH="1">
            <a:off x="1422971" y="3311829"/>
            <a:ext cx="1029576" cy="502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>
            <a:stCxn id="11" idx="1"/>
            <a:endCxn id="150" idx="3"/>
          </p:cNvCxnSpPr>
          <p:nvPr/>
        </p:nvCxnSpPr>
        <p:spPr>
          <a:xfrm flipH="1">
            <a:off x="3316547" y="1553582"/>
            <a:ext cx="1557652" cy="17582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8" idx="1"/>
            <a:endCxn id="150" idx="3"/>
          </p:cNvCxnSpPr>
          <p:nvPr/>
        </p:nvCxnSpPr>
        <p:spPr>
          <a:xfrm flipH="1">
            <a:off x="3316547" y="2749765"/>
            <a:ext cx="1557652" cy="5620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139" idx="1"/>
            <a:endCxn id="150" idx="3"/>
          </p:cNvCxnSpPr>
          <p:nvPr/>
        </p:nvCxnSpPr>
        <p:spPr>
          <a:xfrm flipH="1" flipV="1">
            <a:off x="3316547" y="3311829"/>
            <a:ext cx="1557652" cy="22250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6" idx="1"/>
            <a:endCxn id="150" idx="3"/>
          </p:cNvCxnSpPr>
          <p:nvPr/>
        </p:nvCxnSpPr>
        <p:spPr>
          <a:xfrm flipH="1" flipV="1">
            <a:off x="3316547" y="3311829"/>
            <a:ext cx="1557652" cy="5840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106" idx="1"/>
            <a:endCxn id="11" idx="3"/>
          </p:cNvCxnSpPr>
          <p:nvPr/>
        </p:nvCxnSpPr>
        <p:spPr>
          <a:xfrm flipH="1">
            <a:off x="5954199" y="858764"/>
            <a:ext cx="2406987" cy="6948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107" idx="1"/>
            <a:endCxn id="11" idx="3"/>
          </p:cNvCxnSpPr>
          <p:nvPr/>
        </p:nvCxnSpPr>
        <p:spPr>
          <a:xfrm flipH="1">
            <a:off x="5954199" y="1290412"/>
            <a:ext cx="2406987" cy="2631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11" idx="1"/>
            <a:endCxn id="8" idx="3"/>
          </p:cNvCxnSpPr>
          <p:nvPr/>
        </p:nvCxnSpPr>
        <p:spPr>
          <a:xfrm flipH="1">
            <a:off x="5954199" y="2334685"/>
            <a:ext cx="2406987" cy="4150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112" idx="1"/>
            <a:endCxn id="8" idx="3"/>
          </p:cNvCxnSpPr>
          <p:nvPr/>
        </p:nvCxnSpPr>
        <p:spPr>
          <a:xfrm flipH="1" flipV="1">
            <a:off x="5954199" y="2749765"/>
            <a:ext cx="2406987" cy="1125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121" idx="1"/>
            <a:endCxn id="6" idx="3"/>
          </p:cNvCxnSpPr>
          <p:nvPr/>
        </p:nvCxnSpPr>
        <p:spPr>
          <a:xfrm flipH="1">
            <a:off x="5954199" y="3690222"/>
            <a:ext cx="2406987" cy="2057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122" idx="1"/>
            <a:endCxn id="6" idx="3"/>
          </p:cNvCxnSpPr>
          <p:nvPr/>
        </p:nvCxnSpPr>
        <p:spPr>
          <a:xfrm flipH="1" flipV="1">
            <a:off x="5954199" y="3895926"/>
            <a:ext cx="2406987" cy="2498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123" idx="1"/>
            <a:endCxn id="6" idx="3"/>
          </p:cNvCxnSpPr>
          <p:nvPr/>
        </p:nvCxnSpPr>
        <p:spPr>
          <a:xfrm flipH="1" flipV="1">
            <a:off x="5954199" y="3895926"/>
            <a:ext cx="2406987" cy="6814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124" idx="1"/>
            <a:endCxn id="139" idx="3"/>
          </p:cNvCxnSpPr>
          <p:nvPr/>
        </p:nvCxnSpPr>
        <p:spPr>
          <a:xfrm flipH="1">
            <a:off x="5954199" y="5205422"/>
            <a:ext cx="2406987" cy="3314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5" name="Straight Arrow Connector 224"/>
          <p:cNvCxnSpPr>
            <a:stCxn id="125" idx="1"/>
            <a:endCxn id="139" idx="3"/>
          </p:cNvCxnSpPr>
          <p:nvPr/>
        </p:nvCxnSpPr>
        <p:spPr>
          <a:xfrm flipH="1" flipV="1">
            <a:off x="5954199" y="5536876"/>
            <a:ext cx="2406987" cy="1036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7" name="Straight Arrow Connector 226"/>
          <p:cNvCxnSpPr>
            <a:stCxn id="126" idx="1"/>
            <a:endCxn id="139" idx="3"/>
          </p:cNvCxnSpPr>
          <p:nvPr/>
        </p:nvCxnSpPr>
        <p:spPr>
          <a:xfrm flipH="1" flipV="1">
            <a:off x="5954199" y="5536876"/>
            <a:ext cx="2406987" cy="5759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98238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B519BAE8345774E8669FA46DF2DD9E1" ma:contentTypeVersion="15" ma:contentTypeDescription="Create a new document." ma:contentTypeScope="" ma:versionID="c303169471fcd013c970f0ddde2ea421">
  <xsd:schema xmlns:xsd="http://www.w3.org/2001/XMLSchema" xmlns:xs="http://www.w3.org/2001/XMLSchema" xmlns:p="http://schemas.microsoft.com/office/2006/metadata/properties" xmlns:ns1="http://schemas.microsoft.com/sharepoint/v3" xmlns:ns2="4d648a74-5c83-46a7-8e4c-7f989ae960a5" xmlns:ns3="6194e418-5875-4308-b033-74eb9c181361" targetNamespace="http://schemas.microsoft.com/office/2006/metadata/properties" ma:root="true" ma:fieldsID="79b01cc6b339f94bd38c4ef1cd6f6cb7" ns1:_="" ns2:_="" ns3:_="">
    <xsd:import namespace="http://schemas.microsoft.com/sharepoint/v3"/>
    <xsd:import namespace="4d648a74-5c83-46a7-8e4c-7f989ae960a5"/>
    <xsd:import namespace="6194e418-5875-4308-b033-74eb9c18136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648a74-5c83-46a7-8e4c-7f989ae960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94e418-5875-4308-b033-74eb9c181361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E3BC7A63-ADBD-45F4-8D82-15AFB61C48F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44746DC-43DB-40D6-9BA2-B8789733D88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4d648a74-5c83-46a7-8e4c-7f989ae960a5"/>
    <ds:schemaRef ds:uri="6194e418-5875-4308-b033-74eb9c18136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DC3B24F-40D2-433B-A9FD-0C9FDD5A62D9}">
  <ds:schemaRefs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terms/"/>
    <ds:schemaRef ds:uri="http://schemas.microsoft.com/sharepoint/v3"/>
    <ds:schemaRef ds:uri="http://schemas.microsoft.com/office/infopath/2007/PartnerControls"/>
    <ds:schemaRef ds:uri="http://purl.org/dc/dcmitype/"/>
    <ds:schemaRef ds:uri="6194e418-5875-4308-b033-74eb9c181361"/>
    <ds:schemaRef ds:uri="4d648a74-5c83-46a7-8e4c-7f989ae960a5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140</Words>
  <Application>Microsoft Office PowerPoint</Application>
  <PresentationFormat>Widescreen</PresentationFormat>
  <Paragraphs>24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People and Culture Annual Plan 2022-23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&lt;Service Name&gt; Annual Plan 2022-23</dc:title>
  <dc:creator>Waddon Gopal</dc:creator>
  <cp:lastModifiedBy>WADDON, Gopal (EAST LONDON NHS FOUNDATION TRUST)</cp:lastModifiedBy>
  <cp:revision>7</cp:revision>
  <dcterms:created xsi:type="dcterms:W3CDTF">2022-02-24T16:48:23Z</dcterms:created>
  <dcterms:modified xsi:type="dcterms:W3CDTF">2022-05-24T17:11:06Z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0x0101007B519BAE8345774E8669FA46DF2DD9E1</vt:lpwstr>
  </property>
</Properties>
</file>