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8"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66"/>
    <a:srgbClr val="FFFF99"/>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37D7DA-E375-EA32-DDDA-1A13C7FB8F85}" v="17" dt="2022-03-04T08:50:05.088"/>
    <p1510:client id="{B9256936-BBE6-4C33-8757-B51B4CD42B84}" v="16" dt="2022-03-04T15:20:59.5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6" d="100"/>
          <a:sy n="66" d="100"/>
        </p:scale>
        <p:origin x="592"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TTIN, Katherine (EAST LONDON NHS FOUNDATION TRUST)" userId="d65ce759-57f3-4f5d-bb4c-ca4395cb61bf" providerId="ADAL" clId="{B9256936-BBE6-4C33-8757-B51B4CD42B84}"/>
    <pc:docChg chg="custSel modSld">
      <pc:chgData name="BRITTIN, Katherine (EAST LONDON NHS FOUNDATION TRUST)" userId="d65ce759-57f3-4f5d-bb4c-ca4395cb61bf" providerId="ADAL" clId="{B9256936-BBE6-4C33-8757-B51B4CD42B84}" dt="2022-03-04T15:22:51.616" v="1399" actId="14100"/>
      <pc:docMkLst>
        <pc:docMk/>
      </pc:docMkLst>
      <pc:sldChg chg="addSp delSp modSp mod">
        <pc:chgData name="BRITTIN, Katherine (EAST LONDON NHS FOUNDATION TRUST)" userId="d65ce759-57f3-4f5d-bb4c-ca4395cb61bf" providerId="ADAL" clId="{B9256936-BBE6-4C33-8757-B51B4CD42B84}" dt="2022-03-04T15:22:51.616" v="1399" actId="14100"/>
        <pc:sldMkLst>
          <pc:docMk/>
          <pc:sldMk cId="1939823833" sldId="257"/>
        </pc:sldMkLst>
        <pc:spChg chg="mod">
          <ac:chgData name="BRITTIN, Katherine (EAST LONDON NHS FOUNDATION TRUST)" userId="d65ce759-57f3-4f5d-bb4c-ca4395cb61bf" providerId="ADAL" clId="{B9256936-BBE6-4C33-8757-B51B4CD42B84}" dt="2022-02-27T17:52:42.146" v="114" actId="313"/>
          <ac:spMkLst>
            <pc:docMk/>
            <pc:sldMk cId="1939823833" sldId="257"/>
            <ac:spMk id="8" creationId="{1E1CE4C0-F92D-483C-87BB-2D7530180C61}"/>
          </ac:spMkLst>
        </pc:spChg>
        <pc:spChg chg="mod">
          <ac:chgData name="BRITTIN, Katherine (EAST LONDON NHS FOUNDATION TRUST)" userId="d65ce759-57f3-4f5d-bb4c-ca4395cb61bf" providerId="ADAL" clId="{B9256936-BBE6-4C33-8757-B51B4CD42B84}" dt="2022-02-27T17:52:03.062" v="65" actId="20577"/>
          <ac:spMkLst>
            <pc:docMk/>
            <pc:sldMk cId="1939823833" sldId="257"/>
            <ac:spMk id="10" creationId="{0164BB20-4594-4728-BFE7-D96CE8C43545}"/>
          </ac:spMkLst>
        </pc:spChg>
        <pc:spChg chg="mod">
          <ac:chgData name="BRITTIN, Katherine (EAST LONDON NHS FOUNDATION TRUST)" userId="d65ce759-57f3-4f5d-bb4c-ca4395cb61bf" providerId="ADAL" clId="{B9256936-BBE6-4C33-8757-B51B4CD42B84}" dt="2022-02-27T17:52:59.170" v="158" actId="20577"/>
          <ac:spMkLst>
            <pc:docMk/>
            <pc:sldMk cId="1939823833" sldId="257"/>
            <ac:spMk id="11" creationId="{7C0804A5-9C62-4E74-8616-B48A84B646DD}"/>
          </ac:spMkLst>
        </pc:spChg>
        <pc:spChg chg="mod">
          <ac:chgData name="BRITTIN, Katherine (EAST LONDON NHS FOUNDATION TRUST)" userId="d65ce759-57f3-4f5d-bb4c-ca4395cb61bf" providerId="ADAL" clId="{B9256936-BBE6-4C33-8757-B51B4CD42B84}" dt="2022-02-27T17:53:14.172" v="174" actId="20577"/>
          <ac:spMkLst>
            <pc:docMk/>
            <pc:sldMk cId="1939823833" sldId="257"/>
            <ac:spMk id="33" creationId="{FB898EFA-9EE4-483A-90A0-891E86909DFC}"/>
          </ac:spMkLst>
        </pc:spChg>
        <pc:spChg chg="mod">
          <ac:chgData name="BRITTIN, Katherine (EAST LONDON NHS FOUNDATION TRUST)" userId="d65ce759-57f3-4f5d-bb4c-ca4395cb61bf" providerId="ADAL" clId="{B9256936-BBE6-4C33-8757-B51B4CD42B84}" dt="2022-02-27T17:52:23.414" v="94" actId="20577"/>
          <ac:spMkLst>
            <pc:docMk/>
            <pc:sldMk cId="1939823833" sldId="257"/>
            <ac:spMk id="94" creationId="{25B0308C-8073-469B-9716-A3AA5F57F4C7}"/>
          </ac:spMkLst>
        </pc:spChg>
        <pc:spChg chg="del">
          <ac:chgData name="BRITTIN, Katherine (EAST LONDON NHS FOUNDATION TRUST)" userId="d65ce759-57f3-4f5d-bb4c-ca4395cb61bf" providerId="ADAL" clId="{B9256936-BBE6-4C33-8757-B51B4CD42B84}" dt="2022-03-04T14:15:50.637" v="879" actId="478"/>
          <ac:spMkLst>
            <pc:docMk/>
            <pc:sldMk cId="1939823833" sldId="257"/>
            <ac:spMk id="106" creationId="{5F2EDB91-E066-44FB-A920-C8605A983F6F}"/>
          </ac:spMkLst>
        </pc:spChg>
        <pc:spChg chg="mod">
          <ac:chgData name="BRITTIN, Katherine (EAST LONDON NHS FOUNDATION TRUST)" userId="d65ce759-57f3-4f5d-bb4c-ca4395cb61bf" providerId="ADAL" clId="{B9256936-BBE6-4C33-8757-B51B4CD42B84}" dt="2022-03-04T15:19:41.466" v="1080" actId="1076"/>
          <ac:spMkLst>
            <pc:docMk/>
            <pc:sldMk cId="1939823833" sldId="257"/>
            <ac:spMk id="107" creationId="{5F2EDB91-E066-44FB-A920-C8605A983F6F}"/>
          </ac:spMkLst>
        </pc:spChg>
        <pc:spChg chg="del">
          <ac:chgData name="BRITTIN, Katherine (EAST LONDON NHS FOUNDATION TRUST)" userId="d65ce759-57f3-4f5d-bb4c-ca4395cb61bf" providerId="ADAL" clId="{B9256936-BBE6-4C33-8757-B51B4CD42B84}" dt="2022-03-04T14:14:43.285" v="706" actId="478"/>
          <ac:spMkLst>
            <pc:docMk/>
            <pc:sldMk cId="1939823833" sldId="257"/>
            <ac:spMk id="108" creationId="{5F2EDB91-E066-44FB-A920-C8605A983F6F}"/>
          </ac:spMkLst>
        </pc:spChg>
        <pc:spChg chg="mod">
          <ac:chgData name="BRITTIN, Katherine (EAST LONDON NHS FOUNDATION TRUST)" userId="d65ce759-57f3-4f5d-bb4c-ca4395cb61bf" providerId="ADAL" clId="{B9256936-BBE6-4C33-8757-B51B4CD42B84}" dt="2022-03-04T15:21:07.226" v="1226" actId="1076"/>
          <ac:spMkLst>
            <pc:docMk/>
            <pc:sldMk cId="1939823833" sldId="257"/>
            <ac:spMk id="109" creationId="{5F2EDB91-E066-44FB-A920-C8605A983F6F}"/>
          </ac:spMkLst>
        </pc:spChg>
        <pc:spChg chg="del">
          <ac:chgData name="BRITTIN, Katherine (EAST LONDON NHS FOUNDATION TRUST)" userId="d65ce759-57f3-4f5d-bb4c-ca4395cb61bf" providerId="ADAL" clId="{B9256936-BBE6-4C33-8757-B51B4CD42B84}" dt="2022-03-04T08:57:41.149" v="245" actId="478"/>
          <ac:spMkLst>
            <pc:docMk/>
            <pc:sldMk cId="1939823833" sldId="257"/>
            <ac:spMk id="110" creationId="{5F2EDB91-E066-44FB-A920-C8605A983F6F}"/>
          </ac:spMkLst>
        </pc:spChg>
        <pc:spChg chg="mod">
          <ac:chgData name="BRITTIN, Katherine (EAST LONDON NHS FOUNDATION TRUST)" userId="d65ce759-57f3-4f5d-bb4c-ca4395cb61bf" providerId="ADAL" clId="{B9256936-BBE6-4C33-8757-B51B4CD42B84}" dt="2022-03-04T15:21:13.550" v="1229" actId="1076"/>
          <ac:spMkLst>
            <pc:docMk/>
            <pc:sldMk cId="1939823833" sldId="257"/>
            <ac:spMk id="111" creationId="{5F2EDB91-E066-44FB-A920-C8605A983F6F}"/>
          </ac:spMkLst>
        </pc:spChg>
        <pc:spChg chg="mod">
          <ac:chgData name="BRITTIN, Katherine (EAST LONDON NHS FOUNDATION TRUST)" userId="d65ce759-57f3-4f5d-bb4c-ca4395cb61bf" providerId="ADAL" clId="{B9256936-BBE6-4C33-8757-B51B4CD42B84}" dt="2022-03-04T15:21:51.206" v="1302" actId="20577"/>
          <ac:spMkLst>
            <pc:docMk/>
            <pc:sldMk cId="1939823833" sldId="257"/>
            <ac:spMk id="112" creationId="{5F2EDB91-E066-44FB-A920-C8605A983F6F}"/>
          </ac:spMkLst>
        </pc:spChg>
        <pc:spChg chg="mod">
          <ac:chgData name="BRITTIN, Katherine (EAST LONDON NHS FOUNDATION TRUST)" userId="d65ce759-57f3-4f5d-bb4c-ca4395cb61bf" providerId="ADAL" clId="{B9256936-BBE6-4C33-8757-B51B4CD42B84}" dt="2022-03-04T15:22:27.103" v="1396" actId="20577"/>
          <ac:spMkLst>
            <pc:docMk/>
            <pc:sldMk cId="1939823833" sldId="257"/>
            <ac:spMk id="121" creationId="{5F2EDB91-E066-44FB-A920-C8605A983F6F}"/>
          </ac:spMkLst>
        </pc:spChg>
        <pc:spChg chg="mod">
          <ac:chgData name="BRITTIN, Katherine (EAST LONDON NHS FOUNDATION TRUST)" userId="d65ce759-57f3-4f5d-bb4c-ca4395cb61bf" providerId="ADAL" clId="{B9256936-BBE6-4C33-8757-B51B4CD42B84}" dt="2022-03-04T15:22:30.410" v="1397" actId="1076"/>
          <ac:spMkLst>
            <pc:docMk/>
            <pc:sldMk cId="1939823833" sldId="257"/>
            <ac:spMk id="122" creationId="{5F2EDB91-E066-44FB-A920-C8605A983F6F}"/>
          </ac:spMkLst>
        </pc:spChg>
        <pc:spChg chg="del">
          <ac:chgData name="BRITTIN, Katherine (EAST LONDON NHS FOUNDATION TRUST)" userId="d65ce759-57f3-4f5d-bb4c-ca4395cb61bf" providerId="ADAL" clId="{B9256936-BBE6-4C33-8757-B51B4CD42B84}" dt="2022-03-04T08:57:53.780" v="248" actId="478"/>
          <ac:spMkLst>
            <pc:docMk/>
            <pc:sldMk cId="1939823833" sldId="257"/>
            <ac:spMk id="123" creationId="{5F2EDB91-E066-44FB-A920-C8605A983F6F}"/>
          </ac:spMkLst>
        </pc:spChg>
        <pc:spChg chg="mod">
          <ac:chgData name="BRITTIN, Katherine (EAST LONDON NHS FOUNDATION TRUST)" userId="d65ce759-57f3-4f5d-bb4c-ca4395cb61bf" providerId="ADAL" clId="{B9256936-BBE6-4C33-8757-B51B4CD42B84}" dt="2022-03-04T15:15:49.441" v="1038" actId="1076"/>
          <ac:spMkLst>
            <pc:docMk/>
            <pc:sldMk cId="1939823833" sldId="257"/>
            <ac:spMk id="124" creationId="{5F2EDB91-E066-44FB-A920-C8605A983F6F}"/>
          </ac:spMkLst>
        </pc:spChg>
        <pc:spChg chg="mod">
          <ac:chgData name="BRITTIN, Katherine (EAST LONDON NHS FOUNDATION TRUST)" userId="d65ce759-57f3-4f5d-bb4c-ca4395cb61bf" providerId="ADAL" clId="{B9256936-BBE6-4C33-8757-B51B4CD42B84}" dt="2022-03-04T15:15:42.683" v="1035" actId="1076"/>
          <ac:spMkLst>
            <pc:docMk/>
            <pc:sldMk cId="1939823833" sldId="257"/>
            <ac:spMk id="125" creationId="{5F2EDB91-E066-44FB-A920-C8605A983F6F}"/>
          </ac:spMkLst>
        </pc:spChg>
        <pc:spChg chg="del">
          <ac:chgData name="BRITTIN, Katherine (EAST LONDON NHS FOUNDATION TRUST)" userId="d65ce759-57f3-4f5d-bb4c-ca4395cb61bf" providerId="ADAL" clId="{B9256936-BBE6-4C33-8757-B51B4CD42B84}" dt="2022-03-04T14:11:55.472" v="525" actId="478"/>
          <ac:spMkLst>
            <pc:docMk/>
            <pc:sldMk cId="1939823833" sldId="257"/>
            <ac:spMk id="126" creationId="{5F2EDB91-E066-44FB-A920-C8605A983F6F}"/>
          </ac:spMkLst>
        </pc:spChg>
        <pc:spChg chg="del">
          <ac:chgData name="BRITTIN, Katherine (EAST LONDON NHS FOUNDATION TRUST)" userId="d65ce759-57f3-4f5d-bb4c-ca4395cb61bf" providerId="ADAL" clId="{B9256936-BBE6-4C33-8757-B51B4CD42B84}" dt="2022-03-04T14:11:58.749" v="526" actId="478"/>
          <ac:spMkLst>
            <pc:docMk/>
            <pc:sldMk cId="1939823833" sldId="257"/>
            <ac:spMk id="127" creationId="{5F2EDB91-E066-44FB-A920-C8605A983F6F}"/>
          </ac:spMkLst>
        </pc:spChg>
        <pc:spChg chg="mod">
          <ac:chgData name="BRITTIN, Katherine (EAST LONDON NHS FOUNDATION TRUST)" userId="d65ce759-57f3-4f5d-bb4c-ca4395cb61bf" providerId="ADAL" clId="{B9256936-BBE6-4C33-8757-B51B4CD42B84}" dt="2022-02-27T17:53:33.939" v="213" actId="313"/>
          <ac:spMkLst>
            <pc:docMk/>
            <pc:sldMk cId="1939823833" sldId="257"/>
            <ac:spMk id="139" creationId="{A4810C58-610B-4153-8D4A-9F9744922E51}"/>
          </ac:spMkLst>
        </pc:spChg>
        <pc:spChg chg="mod">
          <ac:chgData name="BRITTIN, Katherine (EAST LONDON NHS FOUNDATION TRUST)" userId="d65ce759-57f3-4f5d-bb4c-ca4395cb61bf" providerId="ADAL" clId="{B9256936-BBE6-4C33-8757-B51B4CD42B84}" dt="2022-03-04T15:22:47.553" v="1398" actId="1076"/>
          <ac:spMkLst>
            <pc:docMk/>
            <pc:sldMk cId="1939823833" sldId="257"/>
            <ac:spMk id="250" creationId="{5F2EDB91-E066-44FB-A920-C8605A983F6F}"/>
          </ac:spMkLst>
        </pc:spChg>
        <pc:cxnChg chg="mod">
          <ac:chgData name="BRITTIN, Katherine (EAST LONDON NHS FOUNDATION TRUST)" userId="d65ce759-57f3-4f5d-bb4c-ca4395cb61bf" providerId="ADAL" clId="{B9256936-BBE6-4C33-8757-B51B4CD42B84}" dt="2022-03-04T15:22:30.410" v="1397" actId="1076"/>
          <ac:cxnSpMkLst>
            <pc:docMk/>
            <pc:sldMk cId="1939823833" sldId="257"/>
            <ac:cxnSpMk id="3" creationId="{DDD677A2-E74B-4CCC-8BAA-3F6D74790C66}"/>
          </ac:cxnSpMkLst>
        </pc:cxnChg>
        <pc:cxnChg chg="mod">
          <ac:chgData name="BRITTIN, Katherine (EAST LONDON NHS FOUNDATION TRUST)" userId="d65ce759-57f3-4f5d-bb4c-ca4395cb61bf" providerId="ADAL" clId="{B9256936-BBE6-4C33-8757-B51B4CD42B84}" dt="2022-03-04T15:21:20.595" v="1231" actId="1076"/>
          <ac:cxnSpMkLst>
            <pc:docMk/>
            <pc:sldMk cId="1939823833" sldId="257"/>
            <ac:cxnSpMk id="5" creationId="{C064D776-D4CF-4168-8CA8-53A8F6E2C0C2}"/>
          </ac:cxnSpMkLst>
        </pc:cxnChg>
        <pc:cxnChg chg="mod">
          <ac:chgData name="BRITTIN, Katherine (EAST LONDON NHS FOUNDATION TRUST)" userId="d65ce759-57f3-4f5d-bb4c-ca4395cb61bf" providerId="ADAL" clId="{B9256936-BBE6-4C33-8757-B51B4CD42B84}" dt="2022-03-04T15:21:17.434" v="1230" actId="1076"/>
          <ac:cxnSpMkLst>
            <pc:docMk/>
            <pc:sldMk cId="1939823833" sldId="257"/>
            <ac:cxnSpMk id="12" creationId="{9B0AB144-7EFC-400C-88F2-8BEBE8E24D66}"/>
          </ac:cxnSpMkLst>
        </pc:cxnChg>
        <pc:cxnChg chg="mod">
          <ac:chgData name="BRITTIN, Katherine (EAST LONDON NHS FOUNDATION TRUST)" userId="d65ce759-57f3-4f5d-bb4c-ca4395cb61bf" providerId="ADAL" clId="{B9256936-BBE6-4C33-8757-B51B4CD42B84}" dt="2022-03-04T15:21:13.550" v="1229" actId="1076"/>
          <ac:cxnSpMkLst>
            <pc:docMk/>
            <pc:sldMk cId="1939823833" sldId="257"/>
            <ac:cxnSpMk id="14" creationId="{800FF2AB-4E94-4141-8887-A8DFBEA21511}"/>
          </ac:cxnSpMkLst>
        </pc:cxnChg>
        <pc:cxnChg chg="add mod">
          <ac:chgData name="BRITTIN, Katherine (EAST LONDON NHS FOUNDATION TRUST)" userId="d65ce759-57f3-4f5d-bb4c-ca4395cb61bf" providerId="ADAL" clId="{B9256936-BBE6-4C33-8757-B51B4CD42B84}" dt="2022-03-04T15:19:21.140" v="1074" actId="1076"/>
          <ac:cxnSpMkLst>
            <pc:docMk/>
            <pc:sldMk cId="1939823833" sldId="257"/>
            <ac:cxnSpMk id="36" creationId="{EF091412-7CCE-4ED9-870A-FBC955D7D9C3}"/>
          </ac:cxnSpMkLst>
        </pc:cxnChg>
        <pc:cxnChg chg="add mod">
          <ac:chgData name="BRITTIN, Katherine (EAST LONDON NHS FOUNDATION TRUST)" userId="d65ce759-57f3-4f5d-bb4c-ca4395cb61bf" providerId="ADAL" clId="{B9256936-BBE6-4C33-8757-B51B4CD42B84}" dt="2022-03-04T08:51:13.283" v="219" actId="14100"/>
          <ac:cxnSpMkLst>
            <pc:docMk/>
            <pc:sldMk cId="1939823833" sldId="257"/>
            <ac:cxnSpMk id="38" creationId="{2EAAD6EE-74A6-44CA-85A4-8F144F729B90}"/>
          </ac:cxnSpMkLst>
        </pc:cxnChg>
        <pc:cxnChg chg="add mod">
          <ac:chgData name="BRITTIN, Katherine (EAST LONDON NHS FOUNDATION TRUST)" userId="d65ce759-57f3-4f5d-bb4c-ca4395cb61bf" providerId="ADAL" clId="{B9256936-BBE6-4C33-8757-B51B4CD42B84}" dt="2022-03-04T08:51:32.418" v="222" actId="14100"/>
          <ac:cxnSpMkLst>
            <pc:docMk/>
            <pc:sldMk cId="1939823833" sldId="257"/>
            <ac:cxnSpMk id="40" creationId="{473E52B2-6BB5-4E87-8266-F6A6F7096747}"/>
          </ac:cxnSpMkLst>
        </pc:cxnChg>
        <pc:cxnChg chg="add mod">
          <ac:chgData name="BRITTIN, Katherine (EAST LONDON NHS FOUNDATION TRUST)" userId="d65ce759-57f3-4f5d-bb4c-ca4395cb61bf" providerId="ADAL" clId="{B9256936-BBE6-4C33-8757-B51B4CD42B84}" dt="2022-03-04T08:51:45.879" v="225" actId="14100"/>
          <ac:cxnSpMkLst>
            <pc:docMk/>
            <pc:sldMk cId="1939823833" sldId="257"/>
            <ac:cxnSpMk id="43" creationId="{8BD20FEA-F265-4208-85DD-67878DEC22B1}"/>
          </ac:cxnSpMkLst>
        </pc:cxnChg>
        <pc:cxnChg chg="add mod">
          <ac:chgData name="BRITTIN, Katherine (EAST LONDON NHS FOUNDATION TRUST)" userId="d65ce759-57f3-4f5d-bb4c-ca4395cb61bf" providerId="ADAL" clId="{B9256936-BBE6-4C33-8757-B51B4CD42B84}" dt="2022-03-04T08:51:56.467" v="228" actId="14100"/>
          <ac:cxnSpMkLst>
            <pc:docMk/>
            <pc:sldMk cId="1939823833" sldId="257"/>
            <ac:cxnSpMk id="46" creationId="{FA273228-E74B-48EE-A83F-6C01807FBF5D}"/>
          </ac:cxnSpMkLst>
        </pc:cxnChg>
        <pc:cxnChg chg="add mod">
          <ac:chgData name="BRITTIN, Katherine (EAST LONDON NHS FOUNDATION TRUST)" userId="d65ce759-57f3-4f5d-bb4c-ca4395cb61bf" providerId="ADAL" clId="{B9256936-BBE6-4C33-8757-B51B4CD42B84}" dt="2022-03-04T08:52:02.718" v="230" actId="1076"/>
          <ac:cxnSpMkLst>
            <pc:docMk/>
            <pc:sldMk cId="1939823833" sldId="257"/>
            <ac:cxnSpMk id="48" creationId="{C573E299-3A67-4891-A9FE-A5878BD95864}"/>
          </ac:cxnSpMkLst>
        </pc:cxnChg>
        <pc:cxnChg chg="add mod">
          <ac:chgData name="BRITTIN, Katherine (EAST LONDON NHS FOUNDATION TRUST)" userId="d65ce759-57f3-4f5d-bb4c-ca4395cb61bf" providerId="ADAL" clId="{B9256936-BBE6-4C33-8757-B51B4CD42B84}" dt="2022-03-04T08:52:11.226" v="233" actId="14100"/>
          <ac:cxnSpMkLst>
            <pc:docMk/>
            <pc:sldMk cId="1939823833" sldId="257"/>
            <ac:cxnSpMk id="49" creationId="{A9E5EEA9-905C-41A5-BF87-ED4A270870D8}"/>
          </ac:cxnSpMkLst>
        </pc:cxnChg>
        <pc:cxnChg chg="add mod">
          <ac:chgData name="BRITTIN, Katherine (EAST LONDON NHS FOUNDATION TRUST)" userId="d65ce759-57f3-4f5d-bb4c-ca4395cb61bf" providerId="ADAL" clId="{B9256936-BBE6-4C33-8757-B51B4CD42B84}" dt="2022-03-04T08:52:21.470" v="236" actId="14100"/>
          <ac:cxnSpMkLst>
            <pc:docMk/>
            <pc:sldMk cId="1939823833" sldId="257"/>
            <ac:cxnSpMk id="52" creationId="{B3749605-8C05-463D-811B-925333D527A3}"/>
          </ac:cxnSpMkLst>
        </pc:cxnChg>
        <pc:cxnChg chg="add mod">
          <ac:chgData name="BRITTIN, Katherine (EAST LONDON NHS FOUNDATION TRUST)" userId="d65ce759-57f3-4f5d-bb4c-ca4395cb61bf" providerId="ADAL" clId="{B9256936-BBE6-4C33-8757-B51B4CD42B84}" dt="2022-03-04T08:52:27.271" v="238" actId="1076"/>
          <ac:cxnSpMkLst>
            <pc:docMk/>
            <pc:sldMk cId="1939823833" sldId="257"/>
            <ac:cxnSpMk id="55" creationId="{714F71C5-73A5-4D1D-92FD-C6938DF4FDD5}"/>
          </ac:cxnSpMkLst>
        </pc:cxnChg>
        <pc:cxnChg chg="add mod">
          <ac:chgData name="BRITTIN, Katherine (EAST LONDON NHS FOUNDATION TRUST)" userId="d65ce759-57f3-4f5d-bb4c-ca4395cb61bf" providerId="ADAL" clId="{B9256936-BBE6-4C33-8757-B51B4CD42B84}" dt="2022-03-04T08:53:05.691" v="241" actId="14100"/>
          <ac:cxnSpMkLst>
            <pc:docMk/>
            <pc:sldMk cId="1939823833" sldId="257"/>
            <ac:cxnSpMk id="56" creationId="{873E3FB9-BC84-412C-8007-63128D4A66D8}"/>
          </ac:cxnSpMkLst>
        </pc:cxnChg>
        <pc:cxnChg chg="add mod">
          <ac:chgData name="BRITTIN, Katherine (EAST LONDON NHS FOUNDATION TRUST)" userId="d65ce759-57f3-4f5d-bb4c-ca4395cb61bf" providerId="ADAL" clId="{B9256936-BBE6-4C33-8757-B51B4CD42B84}" dt="2022-03-04T08:53:17.917" v="244" actId="14100"/>
          <ac:cxnSpMkLst>
            <pc:docMk/>
            <pc:sldMk cId="1939823833" sldId="257"/>
            <ac:cxnSpMk id="59" creationId="{F2E28036-46CA-4CB4-8386-46CE3641FFC3}"/>
          </ac:cxnSpMkLst>
        </pc:cxnChg>
        <pc:cxnChg chg="add mod">
          <ac:chgData name="BRITTIN, Katherine (EAST LONDON NHS FOUNDATION TRUST)" userId="d65ce759-57f3-4f5d-bb4c-ca4395cb61bf" providerId="ADAL" clId="{B9256936-BBE6-4C33-8757-B51B4CD42B84}" dt="2022-03-04T15:15:46.978" v="1037" actId="14100"/>
          <ac:cxnSpMkLst>
            <pc:docMk/>
            <pc:sldMk cId="1939823833" sldId="257"/>
            <ac:cxnSpMk id="65" creationId="{B242EB3A-047B-4A45-B793-3003A34DC6F4}"/>
          </ac:cxnSpMkLst>
        </pc:cxnChg>
        <pc:cxnChg chg="add mod">
          <ac:chgData name="BRITTIN, Katherine (EAST LONDON NHS FOUNDATION TRUST)" userId="d65ce759-57f3-4f5d-bb4c-ca4395cb61bf" providerId="ADAL" clId="{B9256936-BBE6-4C33-8757-B51B4CD42B84}" dt="2022-03-04T15:15:49.441" v="1038" actId="1076"/>
          <ac:cxnSpMkLst>
            <pc:docMk/>
            <pc:sldMk cId="1939823833" sldId="257"/>
            <ac:cxnSpMk id="67" creationId="{BA70B60E-D211-4967-9111-9E0CC5A15F15}"/>
          </ac:cxnSpMkLst>
        </pc:cxnChg>
        <pc:cxnChg chg="add mod">
          <ac:chgData name="BRITTIN, Katherine (EAST LONDON NHS FOUNDATION TRUST)" userId="d65ce759-57f3-4f5d-bb4c-ca4395cb61bf" providerId="ADAL" clId="{B9256936-BBE6-4C33-8757-B51B4CD42B84}" dt="2022-03-04T15:21:11.514" v="1228" actId="14100"/>
          <ac:cxnSpMkLst>
            <pc:docMk/>
            <pc:sldMk cId="1939823833" sldId="257"/>
            <ac:cxnSpMk id="79" creationId="{35A72F46-9C1B-491A-87AB-4DB37C6B1D60}"/>
          </ac:cxnSpMkLst>
        </pc:cxnChg>
        <pc:cxnChg chg="add mod">
          <ac:chgData name="BRITTIN, Katherine (EAST LONDON NHS FOUNDATION TRUST)" userId="d65ce759-57f3-4f5d-bb4c-ca4395cb61bf" providerId="ADAL" clId="{B9256936-BBE6-4C33-8757-B51B4CD42B84}" dt="2022-03-04T15:20:58.069" v="1223" actId="14100"/>
          <ac:cxnSpMkLst>
            <pc:docMk/>
            <pc:sldMk cId="1939823833" sldId="257"/>
            <ac:cxnSpMk id="81" creationId="{ADC9AA50-CBB7-4CE1-B862-E3AC5DB863DD}"/>
          </ac:cxnSpMkLst>
        </pc:cxnChg>
        <pc:cxnChg chg="add mod">
          <ac:chgData name="BRITTIN, Katherine (EAST LONDON NHS FOUNDATION TRUST)" userId="d65ce759-57f3-4f5d-bb4c-ca4395cb61bf" providerId="ADAL" clId="{B9256936-BBE6-4C33-8757-B51B4CD42B84}" dt="2022-03-04T15:22:51.616" v="1399" actId="14100"/>
          <ac:cxnSpMkLst>
            <pc:docMk/>
            <pc:sldMk cId="1939823833" sldId="257"/>
            <ac:cxnSpMk id="96" creationId="{9CD19565-8667-410D-8B93-514CC67E24F4}"/>
          </ac:cxnSpMkLst>
        </pc:cxnChg>
      </pc:sldChg>
      <pc:sldChg chg="modSp mod">
        <pc:chgData name="BRITTIN, Katherine (EAST LONDON NHS FOUNDATION TRUST)" userId="d65ce759-57f3-4f5d-bb4c-ca4395cb61bf" providerId="ADAL" clId="{B9256936-BBE6-4C33-8757-B51B4CD42B84}" dt="2022-02-27T17:51:35.886" v="21" actId="207"/>
        <pc:sldMkLst>
          <pc:docMk/>
          <pc:sldMk cId="1452356799" sldId="258"/>
        </pc:sldMkLst>
        <pc:spChg chg="mod">
          <ac:chgData name="BRITTIN, Katherine (EAST LONDON NHS FOUNDATION TRUST)" userId="d65ce759-57f3-4f5d-bb4c-ca4395cb61bf" providerId="ADAL" clId="{B9256936-BBE6-4C33-8757-B51B4CD42B84}" dt="2022-02-27T17:51:35.886" v="21" actId="207"/>
          <ac:spMkLst>
            <pc:docMk/>
            <pc:sldMk cId="1452356799" sldId="258"/>
            <ac:spMk id="2" creationId="{00000000-0000-0000-0000-000000000000}"/>
          </ac:spMkLst>
        </pc:spChg>
      </pc:sldChg>
    </pc:docChg>
  </pc:docChgLst>
  <pc:docChgLst>
    <pc:chgData name="BRITTIN, Katherine (EAST LONDON NHS FOUNDATION TRUST)" userId="S::katherine.brittin@nhs.net::d65ce759-57f3-4f5d-bb4c-ca4395cb61bf" providerId="AD" clId="Web-{5237D7DA-E375-EA32-DDDA-1A13C7FB8F85}"/>
    <pc:docChg chg="modSld">
      <pc:chgData name="BRITTIN, Katherine (EAST LONDON NHS FOUNDATION TRUST)" userId="S::katherine.brittin@nhs.net::d65ce759-57f3-4f5d-bb4c-ca4395cb61bf" providerId="AD" clId="Web-{5237D7DA-E375-EA32-DDDA-1A13C7FB8F85}" dt="2022-03-04T08:50:05.088" v="16" actId="1076"/>
      <pc:docMkLst>
        <pc:docMk/>
      </pc:docMkLst>
      <pc:sldChg chg="delSp modSp">
        <pc:chgData name="BRITTIN, Katherine (EAST LONDON NHS FOUNDATION TRUST)" userId="S::katherine.brittin@nhs.net::d65ce759-57f3-4f5d-bb4c-ca4395cb61bf" providerId="AD" clId="Web-{5237D7DA-E375-EA32-DDDA-1A13C7FB8F85}" dt="2022-03-04T08:50:05.088" v="16" actId="1076"/>
        <pc:sldMkLst>
          <pc:docMk/>
          <pc:sldMk cId="1939823833" sldId="257"/>
        </pc:sldMkLst>
        <pc:spChg chg="del">
          <ac:chgData name="BRITTIN, Katherine (EAST LONDON NHS FOUNDATION TRUST)" userId="S::katherine.brittin@nhs.net::d65ce759-57f3-4f5d-bb4c-ca4395cb61bf" providerId="AD" clId="Web-{5237D7DA-E375-EA32-DDDA-1A13C7FB8F85}" dt="2022-03-04T08:49:20.415" v="5"/>
          <ac:spMkLst>
            <pc:docMk/>
            <pc:sldMk cId="1939823833" sldId="257"/>
            <ac:spMk id="6" creationId="{2B52CDF8-1A33-4723-BC9F-DAF27350F857}"/>
          </ac:spMkLst>
        </pc:spChg>
        <pc:spChg chg="mod">
          <ac:chgData name="BRITTIN, Katherine (EAST LONDON NHS FOUNDATION TRUST)" userId="S::katherine.brittin@nhs.net::d65ce759-57f3-4f5d-bb4c-ca4395cb61bf" providerId="AD" clId="Web-{5237D7DA-E375-EA32-DDDA-1A13C7FB8F85}" dt="2022-03-04T08:49:59.744" v="14" actId="1076"/>
          <ac:spMkLst>
            <pc:docMk/>
            <pc:sldMk cId="1939823833" sldId="257"/>
            <ac:spMk id="8" creationId="{1E1CE4C0-F92D-483C-87BB-2D7530180C61}"/>
          </ac:spMkLst>
        </pc:spChg>
        <pc:spChg chg="mod">
          <ac:chgData name="BRITTIN, Katherine (EAST LONDON NHS FOUNDATION TRUST)" userId="S::katherine.brittin@nhs.net::d65ce759-57f3-4f5d-bb4c-ca4395cb61bf" providerId="AD" clId="Web-{5237D7DA-E375-EA32-DDDA-1A13C7FB8F85}" dt="2022-03-04T08:49:17.462" v="4" actId="14100"/>
          <ac:spMkLst>
            <pc:docMk/>
            <pc:sldMk cId="1939823833" sldId="257"/>
            <ac:spMk id="10" creationId="{0164BB20-4594-4728-BFE7-D96CE8C43545}"/>
          </ac:spMkLst>
        </pc:spChg>
        <pc:spChg chg="mod">
          <ac:chgData name="BRITTIN, Katherine (EAST LONDON NHS FOUNDATION TRUST)" userId="S::katherine.brittin@nhs.net::d65ce759-57f3-4f5d-bb4c-ca4395cb61bf" providerId="AD" clId="Web-{5237D7DA-E375-EA32-DDDA-1A13C7FB8F85}" dt="2022-03-04T08:50:02.260" v="15" actId="1076"/>
          <ac:spMkLst>
            <pc:docMk/>
            <pc:sldMk cId="1939823833" sldId="257"/>
            <ac:spMk id="11" creationId="{7C0804A5-9C62-4E74-8616-B48A84B646DD}"/>
          </ac:spMkLst>
        </pc:spChg>
        <pc:spChg chg="del">
          <ac:chgData name="BRITTIN, Katherine (EAST LONDON NHS FOUNDATION TRUST)" userId="S::katherine.brittin@nhs.net::d65ce759-57f3-4f5d-bb4c-ca4395cb61bf" providerId="AD" clId="Web-{5237D7DA-E375-EA32-DDDA-1A13C7FB8F85}" dt="2022-03-04T08:48:57.524" v="0"/>
          <ac:spMkLst>
            <pc:docMk/>
            <pc:sldMk cId="1939823833" sldId="257"/>
            <ac:spMk id="33" creationId="{FB898EFA-9EE4-483A-90A0-891E86909DFC}"/>
          </ac:spMkLst>
        </pc:spChg>
        <pc:spChg chg="mod">
          <ac:chgData name="BRITTIN, Katherine (EAST LONDON NHS FOUNDATION TRUST)" userId="S::katherine.brittin@nhs.net::d65ce759-57f3-4f5d-bb4c-ca4395cb61bf" providerId="AD" clId="Web-{5237D7DA-E375-EA32-DDDA-1A13C7FB8F85}" dt="2022-03-04T08:50:05.088" v="16" actId="1076"/>
          <ac:spMkLst>
            <pc:docMk/>
            <pc:sldMk cId="1939823833" sldId="257"/>
            <ac:spMk id="94" creationId="{25B0308C-8073-469B-9716-A3AA5F57F4C7}"/>
          </ac:spMkLst>
        </pc:spChg>
        <pc:spChg chg="mod">
          <ac:chgData name="BRITTIN, Katherine (EAST LONDON NHS FOUNDATION TRUST)" userId="S::katherine.brittin@nhs.net::d65ce759-57f3-4f5d-bb4c-ca4395cb61bf" providerId="AD" clId="Web-{5237D7DA-E375-EA32-DDDA-1A13C7FB8F85}" dt="2022-03-04T08:49:56.103" v="13" actId="1076"/>
          <ac:spMkLst>
            <pc:docMk/>
            <pc:sldMk cId="1939823833" sldId="257"/>
            <ac:spMk id="139" creationId="{A4810C58-610B-4153-8D4A-9F9744922E51}"/>
          </ac:spMkLst>
        </pc:spChg>
        <pc:spChg chg="del">
          <ac:chgData name="BRITTIN, Katherine (EAST LONDON NHS FOUNDATION TRUST)" userId="S::katherine.brittin@nhs.net::d65ce759-57f3-4f5d-bb4c-ca4395cb61bf" providerId="AD" clId="Web-{5237D7DA-E375-EA32-DDDA-1A13C7FB8F85}" dt="2022-03-04T08:49:23.759" v="6"/>
          <ac:spMkLst>
            <pc:docMk/>
            <pc:sldMk cId="1939823833" sldId="257"/>
            <ac:spMk id="140" creationId="{8E7A2BAE-A822-42CF-946B-B4D9896903CF}"/>
          </ac:spMkLst>
        </pc:spChg>
        <pc:spChg chg="del">
          <ac:chgData name="BRITTIN, Katherine (EAST LONDON NHS FOUNDATION TRUST)" userId="S::katherine.brittin@nhs.net::d65ce759-57f3-4f5d-bb4c-ca4395cb61bf" providerId="AD" clId="Web-{5237D7DA-E375-EA32-DDDA-1A13C7FB8F85}" dt="2022-03-04T08:49:26.212" v="7"/>
          <ac:spMkLst>
            <pc:docMk/>
            <pc:sldMk cId="1939823833" sldId="257"/>
            <ac:spMk id="146" creationId="{8E4CE9D1-795B-4966-ADAE-77021FA02619}"/>
          </ac:spMkLst>
        </pc:spChg>
        <pc:spChg chg="del">
          <ac:chgData name="BRITTIN, Katherine (EAST LONDON NHS FOUNDATION TRUST)" userId="S::katherine.brittin@nhs.net::d65ce759-57f3-4f5d-bb4c-ca4395cb61bf" providerId="AD" clId="Web-{5237D7DA-E375-EA32-DDDA-1A13C7FB8F85}" dt="2022-03-04T08:49:28.618" v="8"/>
          <ac:spMkLst>
            <pc:docMk/>
            <pc:sldMk cId="1939823833" sldId="257"/>
            <ac:spMk id="657" creationId="{E1CE5BF1-F65F-4C90-92A3-DFE361059424}"/>
          </ac:spMkLst>
        </pc:spChg>
        <pc:cxnChg chg="mod">
          <ac:chgData name="BRITTIN, Katherine (EAST LONDON NHS FOUNDATION TRUST)" userId="S::katherine.brittin@nhs.net::d65ce759-57f3-4f5d-bb4c-ca4395cb61bf" providerId="AD" clId="Web-{5237D7DA-E375-EA32-DDDA-1A13C7FB8F85}" dt="2022-03-04T08:49:59.744" v="14" actId="1076"/>
          <ac:cxnSpMkLst>
            <pc:docMk/>
            <pc:sldMk cId="1939823833" sldId="257"/>
            <ac:cxnSpMk id="3" creationId="{DDD677A2-E74B-4CCC-8BAA-3F6D74790C66}"/>
          </ac:cxnSpMkLst>
        </pc:cxnChg>
        <pc:cxnChg chg="mod">
          <ac:chgData name="BRITTIN, Katherine (EAST LONDON NHS FOUNDATION TRUST)" userId="S::katherine.brittin@nhs.net::d65ce759-57f3-4f5d-bb4c-ca4395cb61bf" providerId="AD" clId="Web-{5237D7DA-E375-EA32-DDDA-1A13C7FB8F85}" dt="2022-03-04T08:49:59.744" v="14" actId="1076"/>
          <ac:cxnSpMkLst>
            <pc:docMk/>
            <pc:sldMk cId="1939823833" sldId="257"/>
            <ac:cxnSpMk id="5" creationId="{C064D776-D4CF-4168-8CA8-53A8F6E2C0C2}"/>
          </ac:cxnSpMkLst>
        </pc:cxnChg>
        <pc:cxnChg chg="mod">
          <ac:chgData name="BRITTIN, Katherine (EAST LONDON NHS FOUNDATION TRUST)" userId="S::katherine.brittin@nhs.net::d65ce759-57f3-4f5d-bb4c-ca4395cb61bf" providerId="AD" clId="Web-{5237D7DA-E375-EA32-DDDA-1A13C7FB8F85}" dt="2022-03-04T08:49:59.744" v="14" actId="1076"/>
          <ac:cxnSpMkLst>
            <pc:docMk/>
            <pc:sldMk cId="1939823833" sldId="257"/>
            <ac:cxnSpMk id="12" creationId="{9B0AB144-7EFC-400C-88F2-8BEBE8E24D66}"/>
          </ac:cxnSpMkLst>
        </pc:cxnChg>
        <pc:cxnChg chg="mod">
          <ac:chgData name="BRITTIN, Katherine (EAST LONDON NHS FOUNDATION TRUST)" userId="S::katherine.brittin@nhs.net::d65ce759-57f3-4f5d-bb4c-ca4395cb61bf" providerId="AD" clId="Web-{5237D7DA-E375-EA32-DDDA-1A13C7FB8F85}" dt="2022-03-04T08:49:59.744" v="14" actId="1076"/>
          <ac:cxnSpMkLst>
            <pc:docMk/>
            <pc:sldMk cId="1939823833" sldId="257"/>
            <ac:cxnSpMk id="14" creationId="{800FF2AB-4E94-4141-8887-A8DFBEA21511}"/>
          </ac:cxnSpMkLst>
        </pc:cxnChg>
      </pc:sldChg>
    </pc:docChg>
  </pc:docChgLst>
  <pc:docChgLst>
    <pc:chgData name="FRASQUILHO, Francisco (EAST LONDON NHS FOUNDATION TRUST)" userId="f28a7a47-ff59-4a15-bbac-7c71918cc329" providerId="ADAL" clId="{52951C28-54EA-450A-A352-15559D6C5B70}"/>
    <pc:docChg chg="custSel modSld">
      <pc:chgData name="FRASQUILHO, Francisco (EAST LONDON NHS FOUNDATION TRUST)" userId="f28a7a47-ff59-4a15-bbac-7c71918cc329" providerId="ADAL" clId="{52951C28-54EA-450A-A352-15559D6C5B70}" dt="2022-03-03T09:25:54.187" v="503" actId="11529"/>
      <pc:docMkLst>
        <pc:docMk/>
      </pc:docMkLst>
      <pc:sldChg chg="addSp modSp mod">
        <pc:chgData name="FRASQUILHO, Francisco (EAST LONDON NHS FOUNDATION TRUST)" userId="f28a7a47-ff59-4a15-bbac-7c71918cc329" providerId="ADAL" clId="{52951C28-54EA-450A-A352-15559D6C5B70}" dt="2022-03-03T09:25:54.187" v="503" actId="11529"/>
        <pc:sldMkLst>
          <pc:docMk/>
          <pc:sldMk cId="1939823833" sldId="257"/>
        </pc:sldMkLst>
        <pc:spChg chg="mod">
          <ac:chgData name="FRASQUILHO, Francisco (EAST LONDON NHS FOUNDATION TRUST)" userId="f28a7a47-ff59-4a15-bbac-7c71918cc329" providerId="ADAL" clId="{52951C28-54EA-450A-A352-15559D6C5B70}" dt="2022-03-03T09:17:50.258" v="438" actId="1076"/>
          <ac:spMkLst>
            <pc:docMk/>
            <pc:sldMk cId="1939823833" sldId="257"/>
            <ac:spMk id="111" creationId="{5F2EDB91-E066-44FB-A920-C8605A983F6F}"/>
          </ac:spMkLst>
        </pc:spChg>
        <pc:spChg chg="mod">
          <ac:chgData name="FRASQUILHO, Francisco (EAST LONDON NHS FOUNDATION TRUST)" userId="f28a7a47-ff59-4a15-bbac-7c71918cc329" providerId="ADAL" clId="{52951C28-54EA-450A-A352-15559D6C5B70}" dt="2022-03-03T09:18:06.232" v="440" actId="1076"/>
          <ac:spMkLst>
            <pc:docMk/>
            <pc:sldMk cId="1939823833" sldId="257"/>
            <ac:spMk id="112" creationId="{5F2EDB91-E066-44FB-A920-C8605A983F6F}"/>
          </ac:spMkLst>
        </pc:spChg>
        <pc:spChg chg="mod">
          <ac:chgData name="FRASQUILHO, Francisco (EAST LONDON NHS FOUNDATION TRUST)" userId="f28a7a47-ff59-4a15-bbac-7c71918cc329" providerId="ADAL" clId="{52951C28-54EA-450A-A352-15559D6C5B70}" dt="2022-03-03T09:24:17.282" v="448" actId="20577"/>
          <ac:spMkLst>
            <pc:docMk/>
            <pc:sldMk cId="1939823833" sldId="257"/>
            <ac:spMk id="121" creationId="{5F2EDB91-E066-44FB-A920-C8605A983F6F}"/>
          </ac:spMkLst>
        </pc:spChg>
        <pc:spChg chg="mod">
          <ac:chgData name="FRASQUILHO, Francisco (EAST LONDON NHS FOUNDATION TRUST)" userId="f28a7a47-ff59-4a15-bbac-7c71918cc329" providerId="ADAL" clId="{52951C28-54EA-450A-A352-15559D6C5B70}" dt="2022-03-03T09:25:20.021" v="499" actId="20577"/>
          <ac:spMkLst>
            <pc:docMk/>
            <pc:sldMk cId="1939823833" sldId="257"/>
            <ac:spMk id="122" creationId="{5F2EDB91-E066-44FB-A920-C8605A983F6F}"/>
          </ac:spMkLst>
        </pc:spChg>
        <pc:cxnChg chg="add">
          <ac:chgData name="FRASQUILHO, Francisco (EAST LONDON NHS FOUNDATION TRUST)" userId="f28a7a47-ff59-4a15-bbac-7c71918cc329" providerId="ADAL" clId="{52951C28-54EA-450A-A352-15559D6C5B70}" dt="2022-03-03T09:25:28.902" v="500" actId="11529"/>
          <ac:cxnSpMkLst>
            <pc:docMk/>
            <pc:sldMk cId="1939823833" sldId="257"/>
            <ac:cxnSpMk id="3" creationId="{DDD677A2-E74B-4CCC-8BAA-3F6D74790C66}"/>
          </ac:cxnSpMkLst>
        </pc:cxnChg>
        <pc:cxnChg chg="add">
          <ac:chgData name="FRASQUILHO, Francisco (EAST LONDON NHS FOUNDATION TRUST)" userId="f28a7a47-ff59-4a15-bbac-7c71918cc329" providerId="ADAL" clId="{52951C28-54EA-450A-A352-15559D6C5B70}" dt="2022-03-03T09:25:39.440" v="501" actId="11529"/>
          <ac:cxnSpMkLst>
            <pc:docMk/>
            <pc:sldMk cId="1939823833" sldId="257"/>
            <ac:cxnSpMk id="5" creationId="{C064D776-D4CF-4168-8CA8-53A8F6E2C0C2}"/>
          </ac:cxnSpMkLst>
        </pc:cxnChg>
        <pc:cxnChg chg="add">
          <ac:chgData name="FRASQUILHO, Francisco (EAST LONDON NHS FOUNDATION TRUST)" userId="f28a7a47-ff59-4a15-bbac-7c71918cc329" providerId="ADAL" clId="{52951C28-54EA-450A-A352-15559D6C5B70}" dt="2022-03-03T09:25:46.336" v="502" actId="11529"/>
          <ac:cxnSpMkLst>
            <pc:docMk/>
            <pc:sldMk cId="1939823833" sldId="257"/>
            <ac:cxnSpMk id="12" creationId="{9B0AB144-7EFC-400C-88F2-8BEBE8E24D66}"/>
          </ac:cxnSpMkLst>
        </pc:cxnChg>
        <pc:cxnChg chg="add">
          <ac:chgData name="FRASQUILHO, Francisco (EAST LONDON NHS FOUNDATION TRUST)" userId="f28a7a47-ff59-4a15-bbac-7c71918cc329" providerId="ADAL" clId="{52951C28-54EA-450A-A352-15559D6C5B70}" dt="2022-03-03T09:25:54.187" v="503" actId="11529"/>
          <ac:cxnSpMkLst>
            <pc:docMk/>
            <pc:sldMk cId="1939823833" sldId="257"/>
            <ac:cxnSpMk id="14" creationId="{800FF2AB-4E94-4141-8887-A8DFBEA21511}"/>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E7AA43-BDAE-4080-8CE3-AD9A79CBE4FD}" type="datetimeFigureOut">
              <a:rPr lang="en-GB" smtClean="0"/>
              <a:t>24/05/2022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63A53A-E3B3-4753-AB30-0056C8356D40}" type="slidenum">
              <a:rPr lang="en-GB" smtClean="0"/>
              <a:t>‹#›</a:t>
            </a:fld>
            <a:endParaRPr lang="en-GB"/>
          </a:p>
        </p:txBody>
      </p:sp>
    </p:spTree>
    <p:extLst>
      <p:ext uri="{BB962C8B-B14F-4D97-AF65-F5344CB8AC3E}">
        <p14:creationId xmlns:p14="http://schemas.microsoft.com/office/powerpoint/2010/main" val="3598000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D6A4E6B-4D8B-4070-81BB-0FC5B758879F}" type="slidenum">
              <a:rPr lang="en-GB" smtClean="0"/>
              <a:t>1</a:t>
            </a:fld>
            <a:endParaRPr lang="en-GB"/>
          </a:p>
        </p:txBody>
      </p:sp>
    </p:spTree>
    <p:extLst>
      <p:ext uri="{BB962C8B-B14F-4D97-AF65-F5344CB8AC3E}">
        <p14:creationId xmlns:p14="http://schemas.microsoft.com/office/powerpoint/2010/main" val="13208359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9738" y="1235075"/>
            <a:ext cx="5918200" cy="3330575"/>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D6A4E6B-4D8B-4070-81BB-0FC5B758879F}" type="slidenum">
              <a:rPr lang="en-GB" smtClean="0"/>
              <a:t>2</a:t>
            </a:fld>
            <a:endParaRPr lang="en-GB"/>
          </a:p>
        </p:txBody>
      </p:sp>
    </p:spTree>
    <p:extLst>
      <p:ext uri="{BB962C8B-B14F-4D97-AF65-F5344CB8AC3E}">
        <p14:creationId xmlns:p14="http://schemas.microsoft.com/office/powerpoint/2010/main" val="1614978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76D30D5-E94E-4833-9E4E-15D502072E88}" type="datetimeFigureOut">
              <a:rPr lang="en-GB" smtClean="0"/>
              <a:t>24/05/2022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DEA545-F8E9-467F-8B9F-F55BC38970CD}" type="slidenum">
              <a:rPr lang="en-GB" smtClean="0"/>
              <a:t>‹#›</a:t>
            </a:fld>
            <a:endParaRPr lang="en-GB"/>
          </a:p>
        </p:txBody>
      </p:sp>
    </p:spTree>
    <p:extLst>
      <p:ext uri="{BB962C8B-B14F-4D97-AF65-F5344CB8AC3E}">
        <p14:creationId xmlns:p14="http://schemas.microsoft.com/office/powerpoint/2010/main" val="578944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76D30D5-E94E-4833-9E4E-15D502072E88}" type="datetimeFigureOut">
              <a:rPr lang="en-GB" smtClean="0"/>
              <a:t>24/05/2022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DEA545-F8E9-467F-8B9F-F55BC38970CD}" type="slidenum">
              <a:rPr lang="en-GB" smtClean="0"/>
              <a:t>‹#›</a:t>
            </a:fld>
            <a:endParaRPr lang="en-GB"/>
          </a:p>
        </p:txBody>
      </p:sp>
    </p:spTree>
    <p:extLst>
      <p:ext uri="{BB962C8B-B14F-4D97-AF65-F5344CB8AC3E}">
        <p14:creationId xmlns:p14="http://schemas.microsoft.com/office/powerpoint/2010/main" val="3979260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76D30D5-E94E-4833-9E4E-15D502072E88}" type="datetimeFigureOut">
              <a:rPr lang="en-GB" smtClean="0"/>
              <a:t>24/05/2022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DEA545-F8E9-467F-8B9F-F55BC38970CD}" type="slidenum">
              <a:rPr lang="en-GB" smtClean="0"/>
              <a:t>‹#›</a:t>
            </a:fld>
            <a:endParaRPr lang="en-GB"/>
          </a:p>
        </p:txBody>
      </p:sp>
    </p:spTree>
    <p:extLst>
      <p:ext uri="{BB962C8B-B14F-4D97-AF65-F5344CB8AC3E}">
        <p14:creationId xmlns:p14="http://schemas.microsoft.com/office/powerpoint/2010/main" val="1017059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76D30D5-E94E-4833-9E4E-15D502072E88}" type="datetimeFigureOut">
              <a:rPr lang="en-GB" smtClean="0"/>
              <a:t>24/05/2022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DEA545-F8E9-467F-8B9F-F55BC38970CD}" type="slidenum">
              <a:rPr lang="en-GB" smtClean="0"/>
              <a:t>‹#›</a:t>
            </a:fld>
            <a:endParaRPr lang="en-GB"/>
          </a:p>
        </p:txBody>
      </p:sp>
    </p:spTree>
    <p:extLst>
      <p:ext uri="{BB962C8B-B14F-4D97-AF65-F5344CB8AC3E}">
        <p14:creationId xmlns:p14="http://schemas.microsoft.com/office/powerpoint/2010/main" val="361683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76D30D5-E94E-4833-9E4E-15D502072E88}" type="datetimeFigureOut">
              <a:rPr lang="en-GB" smtClean="0"/>
              <a:t>24/05/2022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DEA545-F8E9-467F-8B9F-F55BC38970CD}" type="slidenum">
              <a:rPr lang="en-GB" smtClean="0"/>
              <a:t>‹#›</a:t>
            </a:fld>
            <a:endParaRPr lang="en-GB"/>
          </a:p>
        </p:txBody>
      </p:sp>
    </p:spTree>
    <p:extLst>
      <p:ext uri="{BB962C8B-B14F-4D97-AF65-F5344CB8AC3E}">
        <p14:creationId xmlns:p14="http://schemas.microsoft.com/office/powerpoint/2010/main" val="3985781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76D30D5-E94E-4833-9E4E-15D502072E88}" type="datetimeFigureOut">
              <a:rPr lang="en-GB" smtClean="0"/>
              <a:t>24/05/2022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CDEA545-F8E9-467F-8B9F-F55BC38970CD}" type="slidenum">
              <a:rPr lang="en-GB" smtClean="0"/>
              <a:t>‹#›</a:t>
            </a:fld>
            <a:endParaRPr lang="en-GB"/>
          </a:p>
        </p:txBody>
      </p:sp>
    </p:spTree>
    <p:extLst>
      <p:ext uri="{BB962C8B-B14F-4D97-AF65-F5344CB8AC3E}">
        <p14:creationId xmlns:p14="http://schemas.microsoft.com/office/powerpoint/2010/main" val="134676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76D30D5-E94E-4833-9E4E-15D502072E88}" type="datetimeFigureOut">
              <a:rPr lang="en-GB" smtClean="0"/>
              <a:t>24/05/2022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CDEA545-F8E9-467F-8B9F-F55BC38970CD}" type="slidenum">
              <a:rPr lang="en-GB" smtClean="0"/>
              <a:t>‹#›</a:t>
            </a:fld>
            <a:endParaRPr lang="en-GB"/>
          </a:p>
        </p:txBody>
      </p:sp>
    </p:spTree>
    <p:extLst>
      <p:ext uri="{BB962C8B-B14F-4D97-AF65-F5344CB8AC3E}">
        <p14:creationId xmlns:p14="http://schemas.microsoft.com/office/powerpoint/2010/main" val="2388940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76D30D5-E94E-4833-9E4E-15D502072E88}" type="datetimeFigureOut">
              <a:rPr lang="en-GB" smtClean="0"/>
              <a:t>24/05/2022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CDEA545-F8E9-467F-8B9F-F55BC38970CD}" type="slidenum">
              <a:rPr lang="en-GB" smtClean="0"/>
              <a:t>‹#›</a:t>
            </a:fld>
            <a:endParaRPr lang="en-GB"/>
          </a:p>
        </p:txBody>
      </p:sp>
    </p:spTree>
    <p:extLst>
      <p:ext uri="{BB962C8B-B14F-4D97-AF65-F5344CB8AC3E}">
        <p14:creationId xmlns:p14="http://schemas.microsoft.com/office/powerpoint/2010/main" val="2370590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6D30D5-E94E-4833-9E4E-15D502072E88}" type="datetimeFigureOut">
              <a:rPr lang="en-GB" smtClean="0"/>
              <a:t>24/05/2022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CDEA545-F8E9-467F-8B9F-F55BC38970CD}" type="slidenum">
              <a:rPr lang="en-GB" smtClean="0"/>
              <a:t>‹#›</a:t>
            </a:fld>
            <a:endParaRPr lang="en-GB"/>
          </a:p>
        </p:txBody>
      </p:sp>
    </p:spTree>
    <p:extLst>
      <p:ext uri="{BB962C8B-B14F-4D97-AF65-F5344CB8AC3E}">
        <p14:creationId xmlns:p14="http://schemas.microsoft.com/office/powerpoint/2010/main" val="2012013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76D30D5-E94E-4833-9E4E-15D502072E88}" type="datetimeFigureOut">
              <a:rPr lang="en-GB" smtClean="0"/>
              <a:t>24/05/2022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CDEA545-F8E9-467F-8B9F-F55BC38970CD}" type="slidenum">
              <a:rPr lang="en-GB" smtClean="0"/>
              <a:t>‹#›</a:t>
            </a:fld>
            <a:endParaRPr lang="en-GB"/>
          </a:p>
        </p:txBody>
      </p:sp>
    </p:spTree>
    <p:extLst>
      <p:ext uri="{BB962C8B-B14F-4D97-AF65-F5344CB8AC3E}">
        <p14:creationId xmlns:p14="http://schemas.microsoft.com/office/powerpoint/2010/main" val="1944535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76D30D5-E94E-4833-9E4E-15D502072E88}" type="datetimeFigureOut">
              <a:rPr lang="en-GB" smtClean="0"/>
              <a:t>24/05/2022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CDEA545-F8E9-467F-8B9F-F55BC38970CD}" type="slidenum">
              <a:rPr lang="en-GB" smtClean="0"/>
              <a:t>‹#›</a:t>
            </a:fld>
            <a:endParaRPr lang="en-GB"/>
          </a:p>
        </p:txBody>
      </p:sp>
    </p:spTree>
    <p:extLst>
      <p:ext uri="{BB962C8B-B14F-4D97-AF65-F5344CB8AC3E}">
        <p14:creationId xmlns:p14="http://schemas.microsoft.com/office/powerpoint/2010/main" val="2664715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6D30D5-E94E-4833-9E4E-15D502072E88}" type="datetimeFigureOut">
              <a:rPr lang="en-GB" smtClean="0"/>
              <a:t>24/05/2022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DEA545-F8E9-467F-8B9F-F55BC38970CD}" type="slidenum">
              <a:rPr lang="en-GB" smtClean="0"/>
              <a:t>‹#›</a:t>
            </a:fld>
            <a:endParaRPr lang="en-GB"/>
          </a:p>
        </p:txBody>
      </p:sp>
    </p:spTree>
    <p:extLst>
      <p:ext uri="{BB962C8B-B14F-4D97-AF65-F5344CB8AC3E}">
        <p14:creationId xmlns:p14="http://schemas.microsoft.com/office/powerpoint/2010/main" val="3160382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4415" b="1" dirty="0"/>
              <a:t>Quality Improvement </a:t>
            </a:r>
            <a:br>
              <a:rPr lang="en-GB" sz="4415" b="1" dirty="0"/>
            </a:br>
            <a:r>
              <a:rPr lang="en-GB" sz="4415" b="1" dirty="0"/>
              <a:t>Annual Plan 2022-23</a:t>
            </a:r>
            <a:endParaRPr lang="en-US" sz="4415" b="1" dirty="0"/>
          </a:p>
        </p:txBody>
      </p:sp>
      <p:pic>
        <p:nvPicPr>
          <p:cNvPr id="2052" name="Picture 4">
            <a:extLst>
              <a:ext uri="{FF2B5EF4-FFF2-40B4-BE49-F238E27FC236}">
                <a16:creationId xmlns:a16="http://schemas.microsoft.com/office/drawing/2014/main" id="{472A6223-AACB-44D4-BD74-39AAD8F68F9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94028" y="5536341"/>
            <a:ext cx="1704731" cy="84686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E0FDA029-C69A-4200-831E-9CD29C2977C4}"/>
              </a:ext>
            </a:extLst>
          </p:cNvPr>
          <p:cNvSpPr txBox="1"/>
          <p:nvPr/>
        </p:nvSpPr>
        <p:spPr>
          <a:xfrm>
            <a:off x="8560830" y="244687"/>
            <a:ext cx="1197434" cy="505395"/>
          </a:xfrm>
          <a:prstGeom prst="rect">
            <a:avLst/>
          </a:prstGeom>
          <a:noFill/>
        </p:spPr>
        <p:txBody>
          <a:bodyPr wrap="square" rtlCol="0">
            <a:spAutoFit/>
          </a:bodyPr>
          <a:lstStyle/>
          <a:p>
            <a:r>
              <a:rPr lang="en-US" sz="1342" dirty="0"/>
              <a:t>March 2022</a:t>
            </a:r>
          </a:p>
          <a:p>
            <a:endParaRPr lang="en-GB" sz="1342" dirty="0"/>
          </a:p>
        </p:txBody>
      </p:sp>
    </p:spTree>
    <p:extLst>
      <p:ext uri="{BB962C8B-B14F-4D97-AF65-F5344CB8AC3E}">
        <p14:creationId xmlns:p14="http://schemas.microsoft.com/office/powerpoint/2010/main" val="1452356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E1CE4C0-F92D-483C-87BB-2D7530180C61}"/>
              </a:ext>
            </a:extLst>
          </p:cNvPr>
          <p:cNvSpPr/>
          <p:nvPr/>
        </p:nvSpPr>
        <p:spPr>
          <a:xfrm>
            <a:off x="4874199" y="3688797"/>
            <a:ext cx="1397500" cy="740371"/>
          </a:xfrm>
          <a:prstGeom prst="rect">
            <a:avLst/>
          </a:prstGeom>
          <a:solidFill>
            <a:srgbClr val="FFFF99"/>
          </a:solidFill>
          <a:ln>
            <a:solidFill>
              <a:srgbClr val="FFFF99"/>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021" dirty="0">
                <a:solidFill>
                  <a:schemeClr val="tx1"/>
                </a:solidFill>
              </a:rPr>
              <a:t>Capability Building </a:t>
            </a:r>
          </a:p>
        </p:txBody>
      </p:sp>
      <p:sp>
        <p:nvSpPr>
          <p:cNvPr id="10" name="Rectangle 9">
            <a:extLst>
              <a:ext uri="{FF2B5EF4-FFF2-40B4-BE49-F238E27FC236}">
                <a16:creationId xmlns:a16="http://schemas.microsoft.com/office/drawing/2014/main" id="{0164BB20-4594-4728-BFE7-D96CE8C43545}"/>
              </a:ext>
            </a:extLst>
          </p:cNvPr>
          <p:cNvSpPr/>
          <p:nvPr/>
        </p:nvSpPr>
        <p:spPr>
          <a:xfrm>
            <a:off x="4874199" y="438443"/>
            <a:ext cx="1397500" cy="567043"/>
          </a:xfrm>
          <a:prstGeom prst="rect">
            <a:avLst/>
          </a:prstGeom>
          <a:solidFill>
            <a:srgbClr val="FFFF99"/>
          </a:solidFill>
          <a:ln>
            <a:solidFill>
              <a:srgbClr val="FFFF99"/>
            </a:solidFill>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21" dirty="0">
                <a:solidFill>
                  <a:schemeClr val="tx1"/>
                </a:solidFill>
              </a:rPr>
              <a:t>Triple Aim QI Programme </a:t>
            </a:r>
          </a:p>
        </p:txBody>
      </p:sp>
      <p:sp>
        <p:nvSpPr>
          <p:cNvPr id="11" name="Rectangle 10">
            <a:extLst>
              <a:ext uri="{FF2B5EF4-FFF2-40B4-BE49-F238E27FC236}">
                <a16:creationId xmlns:a16="http://schemas.microsoft.com/office/drawing/2014/main" id="{7C0804A5-9C62-4E74-8616-B48A84B646DD}"/>
              </a:ext>
            </a:extLst>
          </p:cNvPr>
          <p:cNvSpPr/>
          <p:nvPr/>
        </p:nvSpPr>
        <p:spPr>
          <a:xfrm>
            <a:off x="4874199" y="2553980"/>
            <a:ext cx="1397500" cy="628710"/>
          </a:xfrm>
          <a:prstGeom prst="rect">
            <a:avLst/>
          </a:prstGeom>
          <a:solidFill>
            <a:srgbClr val="FFFF99"/>
          </a:solidFill>
          <a:ln>
            <a:solidFill>
              <a:srgbClr val="FFFF99"/>
            </a:solidFill>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21" dirty="0">
                <a:solidFill>
                  <a:schemeClr val="tx1"/>
                </a:solidFill>
              </a:rPr>
              <a:t>Demand, Capacity and Flow QI programme </a:t>
            </a:r>
          </a:p>
        </p:txBody>
      </p:sp>
      <p:pic>
        <p:nvPicPr>
          <p:cNvPr id="128" name="Picture 4">
            <a:extLst>
              <a:ext uri="{FF2B5EF4-FFF2-40B4-BE49-F238E27FC236}">
                <a16:creationId xmlns:a16="http://schemas.microsoft.com/office/drawing/2014/main" id="{2FB0FD1F-CC67-49ED-AF9E-7A863E41FF6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1947" y="6404794"/>
            <a:ext cx="532268" cy="264416"/>
          </a:xfrm>
          <a:prstGeom prst="rect">
            <a:avLst/>
          </a:prstGeom>
          <a:noFill/>
          <a:extLst>
            <a:ext uri="{909E8E84-426E-40DD-AFC4-6F175D3DCCD1}">
              <a14:hiddenFill xmlns:a14="http://schemas.microsoft.com/office/drawing/2010/main">
                <a:solidFill>
                  <a:srgbClr val="FFFFFF"/>
                </a:solidFill>
              </a14:hiddenFill>
            </a:ext>
          </a:extLst>
        </p:spPr>
      </p:pic>
      <p:sp>
        <p:nvSpPr>
          <p:cNvPr id="139" name="Rectangle 138">
            <a:extLst>
              <a:ext uri="{FF2B5EF4-FFF2-40B4-BE49-F238E27FC236}">
                <a16:creationId xmlns:a16="http://schemas.microsoft.com/office/drawing/2014/main" id="{A4810C58-610B-4153-8D4A-9F9744922E51}"/>
              </a:ext>
            </a:extLst>
          </p:cNvPr>
          <p:cNvSpPr/>
          <p:nvPr/>
        </p:nvSpPr>
        <p:spPr>
          <a:xfrm>
            <a:off x="4874199" y="5298466"/>
            <a:ext cx="1450416" cy="616517"/>
          </a:xfrm>
          <a:prstGeom prst="rect">
            <a:avLst/>
          </a:prstGeom>
          <a:solidFill>
            <a:srgbClr val="FFFF99"/>
          </a:solidFill>
          <a:ln>
            <a:solidFill>
              <a:srgbClr val="FFFF99"/>
            </a:soli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021" dirty="0">
                <a:solidFill>
                  <a:schemeClr val="tx1"/>
                </a:solidFill>
              </a:rPr>
              <a:t>Sustainability and value </a:t>
            </a:r>
          </a:p>
        </p:txBody>
      </p:sp>
      <p:sp>
        <p:nvSpPr>
          <p:cNvPr id="147" name="Rectangle 146">
            <a:extLst>
              <a:ext uri="{FF2B5EF4-FFF2-40B4-BE49-F238E27FC236}">
                <a16:creationId xmlns:a16="http://schemas.microsoft.com/office/drawing/2014/main" id="{DBE141B0-0706-41F4-ABA4-60A553E69E0C}"/>
              </a:ext>
            </a:extLst>
          </p:cNvPr>
          <p:cNvSpPr/>
          <p:nvPr/>
        </p:nvSpPr>
        <p:spPr>
          <a:xfrm>
            <a:off x="2457532" y="1168248"/>
            <a:ext cx="864000" cy="644357"/>
          </a:xfrm>
          <a:prstGeom prst="rect">
            <a:avLst/>
          </a:prstGeom>
          <a:solidFill>
            <a:srgbClr val="DDDDDD"/>
          </a:solidFill>
          <a:ln>
            <a:solidFill>
              <a:srgbClr val="DDDDDD"/>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24" b="1" dirty="0">
                <a:solidFill>
                  <a:schemeClr val="tx1"/>
                </a:solidFill>
              </a:rPr>
              <a:t>Improved Population Health Outcomes</a:t>
            </a:r>
          </a:p>
        </p:txBody>
      </p:sp>
      <p:sp>
        <p:nvSpPr>
          <p:cNvPr id="148" name="Rectangle 147">
            <a:extLst>
              <a:ext uri="{FF2B5EF4-FFF2-40B4-BE49-F238E27FC236}">
                <a16:creationId xmlns:a16="http://schemas.microsoft.com/office/drawing/2014/main" id="{9341D91F-0EBC-4794-A1A8-792B9F85BDBC}"/>
              </a:ext>
            </a:extLst>
          </p:cNvPr>
          <p:cNvSpPr/>
          <p:nvPr/>
        </p:nvSpPr>
        <p:spPr>
          <a:xfrm>
            <a:off x="2452549" y="2366461"/>
            <a:ext cx="864000" cy="638191"/>
          </a:xfrm>
          <a:prstGeom prst="rect">
            <a:avLst/>
          </a:prstGeom>
          <a:solidFill>
            <a:srgbClr val="DDDDDD"/>
          </a:solidFill>
          <a:ln>
            <a:solidFill>
              <a:srgbClr val="DDDDDD"/>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24" b="1" dirty="0">
                <a:solidFill>
                  <a:schemeClr val="tx1"/>
                </a:solidFill>
              </a:rPr>
              <a:t>Improved Experience of Care </a:t>
            </a:r>
          </a:p>
        </p:txBody>
      </p:sp>
      <p:sp>
        <p:nvSpPr>
          <p:cNvPr id="149" name="Rectangle 148">
            <a:extLst>
              <a:ext uri="{FF2B5EF4-FFF2-40B4-BE49-F238E27FC236}">
                <a16:creationId xmlns:a16="http://schemas.microsoft.com/office/drawing/2014/main" id="{F101D2EB-3232-46CC-A9CC-87233B1425E8}"/>
              </a:ext>
            </a:extLst>
          </p:cNvPr>
          <p:cNvSpPr/>
          <p:nvPr/>
        </p:nvSpPr>
        <p:spPr>
          <a:xfrm>
            <a:off x="2452547" y="4712510"/>
            <a:ext cx="864000" cy="664823"/>
          </a:xfrm>
          <a:prstGeom prst="rect">
            <a:avLst/>
          </a:prstGeom>
          <a:solidFill>
            <a:srgbClr val="DDDDDD"/>
          </a:solidFill>
          <a:ln>
            <a:solidFill>
              <a:srgbClr val="DDDDDD"/>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24" b="1">
                <a:solidFill>
                  <a:schemeClr val="tx1"/>
                </a:solidFill>
              </a:rPr>
              <a:t>Improved Value </a:t>
            </a:r>
          </a:p>
        </p:txBody>
      </p:sp>
      <p:sp>
        <p:nvSpPr>
          <p:cNvPr id="150" name="Rectangle 149">
            <a:extLst>
              <a:ext uri="{FF2B5EF4-FFF2-40B4-BE49-F238E27FC236}">
                <a16:creationId xmlns:a16="http://schemas.microsoft.com/office/drawing/2014/main" id="{85D519D1-E578-4AA7-B61A-CCB95976D899}"/>
              </a:ext>
            </a:extLst>
          </p:cNvPr>
          <p:cNvSpPr/>
          <p:nvPr/>
        </p:nvSpPr>
        <p:spPr>
          <a:xfrm>
            <a:off x="2452547" y="3539485"/>
            <a:ext cx="864000" cy="568146"/>
          </a:xfrm>
          <a:prstGeom prst="rect">
            <a:avLst/>
          </a:prstGeom>
          <a:solidFill>
            <a:srgbClr val="DDDDDD"/>
          </a:solidFill>
          <a:ln>
            <a:solidFill>
              <a:srgbClr val="DDDDDD"/>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24" b="1" dirty="0">
                <a:solidFill>
                  <a:schemeClr val="tx1"/>
                </a:solidFill>
              </a:rPr>
              <a:t>Improved Staff Experience </a:t>
            </a:r>
          </a:p>
        </p:txBody>
      </p:sp>
      <p:sp>
        <p:nvSpPr>
          <p:cNvPr id="201" name="Rectangle 200">
            <a:extLst>
              <a:ext uri="{FF2B5EF4-FFF2-40B4-BE49-F238E27FC236}">
                <a16:creationId xmlns:a16="http://schemas.microsoft.com/office/drawing/2014/main" id="{256A1A21-999F-4AAC-B396-511940A0B660}"/>
              </a:ext>
            </a:extLst>
          </p:cNvPr>
          <p:cNvSpPr/>
          <p:nvPr/>
        </p:nvSpPr>
        <p:spPr>
          <a:xfrm>
            <a:off x="557072" y="2749076"/>
            <a:ext cx="865899" cy="1225947"/>
          </a:xfrm>
          <a:prstGeom prst="rect">
            <a:avLst/>
          </a:prstGeom>
          <a:solidFill>
            <a:srgbClr val="FF9966"/>
          </a:solidFill>
          <a:ln>
            <a:solidFill>
              <a:srgbClr val="FF9966"/>
            </a:solidFill>
          </a:ln>
        </p:spPr>
        <p:style>
          <a:lnRef idx="1">
            <a:schemeClr val="accent5"/>
          </a:lnRef>
          <a:fillRef idx="2">
            <a:schemeClr val="accent5"/>
          </a:fillRef>
          <a:effectRef idx="1">
            <a:schemeClr val="accent5"/>
          </a:effectRef>
          <a:fontRef idx="minor">
            <a:schemeClr val="dk1"/>
          </a:fontRef>
        </p:style>
        <p:txBody>
          <a:bodyPr rtlCol="0" anchor="ctr"/>
          <a:lstStyle/>
          <a:p>
            <a:r>
              <a:rPr lang="en-GB" sz="1124" b="1" dirty="0">
                <a:solidFill>
                  <a:schemeClr val="tx1"/>
                </a:solidFill>
              </a:rPr>
              <a:t>To improve the quality of life for all we serve</a:t>
            </a:r>
          </a:p>
        </p:txBody>
      </p:sp>
      <p:sp>
        <p:nvSpPr>
          <p:cNvPr id="9" name="Rectangle 8">
            <a:extLst>
              <a:ext uri="{FF2B5EF4-FFF2-40B4-BE49-F238E27FC236}">
                <a16:creationId xmlns:a16="http://schemas.microsoft.com/office/drawing/2014/main" id="{64B20AAB-7CE1-4ED6-8763-E36D488A7663}"/>
              </a:ext>
            </a:extLst>
          </p:cNvPr>
          <p:cNvSpPr/>
          <p:nvPr/>
        </p:nvSpPr>
        <p:spPr>
          <a:xfrm>
            <a:off x="2145882" y="19051"/>
            <a:ext cx="1585465" cy="294258"/>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226" b="1" dirty="0"/>
              <a:t>Strategic Objectives</a:t>
            </a:r>
          </a:p>
        </p:txBody>
      </p:sp>
      <p:sp>
        <p:nvSpPr>
          <p:cNvPr id="205" name="Rectangle 204">
            <a:extLst>
              <a:ext uri="{FF2B5EF4-FFF2-40B4-BE49-F238E27FC236}">
                <a16:creationId xmlns:a16="http://schemas.microsoft.com/office/drawing/2014/main" id="{96245E70-61EF-42EB-B91F-4D0D5AC34684}"/>
              </a:ext>
            </a:extLst>
          </p:cNvPr>
          <p:cNvSpPr/>
          <p:nvPr/>
        </p:nvSpPr>
        <p:spPr>
          <a:xfrm>
            <a:off x="4645666" y="-24838"/>
            <a:ext cx="1540171" cy="392603"/>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226" b="1"/>
              <a:t>Secondary Drivers</a:t>
            </a:r>
          </a:p>
        </p:txBody>
      </p:sp>
      <p:sp>
        <p:nvSpPr>
          <p:cNvPr id="210" name="Rectangle 209">
            <a:extLst>
              <a:ext uri="{FF2B5EF4-FFF2-40B4-BE49-F238E27FC236}">
                <a16:creationId xmlns:a16="http://schemas.microsoft.com/office/drawing/2014/main" id="{E3A3D3C5-2B51-4526-9F52-06FF1B820779}"/>
              </a:ext>
            </a:extLst>
          </p:cNvPr>
          <p:cNvSpPr/>
          <p:nvPr/>
        </p:nvSpPr>
        <p:spPr>
          <a:xfrm>
            <a:off x="9258502" y="3585"/>
            <a:ext cx="1356804" cy="294258"/>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GB" sz="1226" b="1" dirty="0"/>
              <a:t>22-23 Priorities</a:t>
            </a:r>
          </a:p>
        </p:txBody>
      </p:sp>
      <p:sp>
        <p:nvSpPr>
          <p:cNvPr id="250" name="Rectangle 249">
            <a:extLst>
              <a:ext uri="{FF2B5EF4-FFF2-40B4-BE49-F238E27FC236}">
                <a16:creationId xmlns:a16="http://schemas.microsoft.com/office/drawing/2014/main" id="{5F2EDB91-E066-44FB-A920-C8605A983F6F}"/>
              </a:ext>
            </a:extLst>
          </p:cNvPr>
          <p:cNvSpPr/>
          <p:nvPr/>
        </p:nvSpPr>
        <p:spPr>
          <a:xfrm>
            <a:off x="8361185" y="283675"/>
            <a:ext cx="2941624" cy="1071106"/>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sz="970" dirty="0">
              <a:solidFill>
                <a:schemeClr val="tx1"/>
              </a:solidFill>
            </a:endParaRPr>
          </a:p>
          <a:p>
            <a:pPr algn="ctr"/>
            <a:endParaRPr lang="en-GB" sz="970" dirty="0">
              <a:solidFill>
                <a:schemeClr val="tx1"/>
              </a:solidFill>
            </a:endParaRPr>
          </a:p>
          <a:p>
            <a:pPr algn="ctr"/>
            <a:r>
              <a:rPr lang="en-GB" sz="970" dirty="0">
                <a:solidFill>
                  <a:schemeClr val="tx1"/>
                </a:solidFill>
              </a:rPr>
              <a:t>Ongoing Triple Aim QI programme to use QI methods to improve population health, service user and staff experience and value. Teams include improving population health for veterans, homeless people, asylum seekers, elderly suffering form dementia, Bariatric patients.</a:t>
            </a:r>
          </a:p>
          <a:p>
            <a:pPr algn="l" rtl="0" fontAlgn="base"/>
            <a:endParaRPr lang="en-GB" sz="1000" b="0" i="0" dirty="0">
              <a:solidFill>
                <a:srgbClr val="000000"/>
              </a:solidFill>
              <a:effectLst/>
              <a:latin typeface="Arial" panose="020B0604020202020204" pitchFamily="34" charset="0"/>
            </a:endParaRPr>
          </a:p>
          <a:p>
            <a:pPr algn="ctr"/>
            <a:endParaRPr lang="en-GB" sz="970" dirty="0">
              <a:solidFill>
                <a:schemeClr val="tx1"/>
              </a:solidFill>
            </a:endParaRPr>
          </a:p>
        </p:txBody>
      </p:sp>
      <p:sp>
        <p:nvSpPr>
          <p:cNvPr id="94" name="Rectangle 93">
            <a:extLst>
              <a:ext uri="{FF2B5EF4-FFF2-40B4-BE49-F238E27FC236}">
                <a16:creationId xmlns:a16="http://schemas.microsoft.com/office/drawing/2014/main" id="{25B0308C-8073-469B-9716-A3AA5F57F4C7}"/>
              </a:ext>
            </a:extLst>
          </p:cNvPr>
          <p:cNvSpPr/>
          <p:nvPr/>
        </p:nvSpPr>
        <p:spPr>
          <a:xfrm>
            <a:off x="4874199" y="1590464"/>
            <a:ext cx="1397500" cy="512294"/>
          </a:xfrm>
          <a:prstGeom prst="rect">
            <a:avLst/>
          </a:prstGeom>
          <a:solidFill>
            <a:srgbClr val="FFFF99"/>
          </a:solidFill>
          <a:ln>
            <a:solidFill>
              <a:srgbClr val="FFFF99"/>
            </a:solidFill>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21" dirty="0">
                <a:solidFill>
                  <a:schemeClr val="tx1"/>
                </a:solidFill>
              </a:rPr>
              <a:t>Pursuing Equity QI Programme </a:t>
            </a:r>
          </a:p>
        </p:txBody>
      </p:sp>
      <p:pic>
        <p:nvPicPr>
          <p:cNvPr id="137" name="Picture 136">
            <a:extLst>
              <a:ext uri="{FF2B5EF4-FFF2-40B4-BE49-F238E27FC236}">
                <a16:creationId xmlns:a16="http://schemas.microsoft.com/office/drawing/2014/main" id="{5740CE73-D484-4F02-B920-17E59CF4F470}"/>
              </a:ext>
            </a:extLst>
          </p:cNvPr>
          <p:cNvPicPr>
            <a:picLocks noChangeAspect="1"/>
          </p:cNvPicPr>
          <p:nvPr/>
        </p:nvPicPr>
        <p:blipFill>
          <a:blip r:embed="rId4"/>
          <a:stretch>
            <a:fillRect/>
          </a:stretch>
        </p:blipFill>
        <p:spPr>
          <a:xfrm>
            <a:off x="902272" y="5815489"/>
            <a:ext cx="2061061" cy="943565"/>
          </a:xfrm>
          <a:prstGeom prst="rect">
            <a:avLst/>
          </a:prstGeom>
        </p:spPr>
      </p:pic>
      <p:sp>
        <p:nvSpPr>
          <p:cNvPr id="107" name="Rectangle 106">
            <a:extLst>
              <a:ext uri="{FF2B5EF4-FFF2-40B4-BE49-F238E27FC236}">
                <a16:creationId xmlns:a16="http://schemas.microsoft.com/office/drawing/2014/main" id="{5F2EDB91-E066-44FB-A920-C8605A983F6F}"/>
              </a:ext>
            </a:extLst>
          </p:cNvPr>
          <p:cNvSpPr/>
          <p:nvPr/>
        </p:nvSpPr>
        <p:spPr>
          <a:xfrm>
            <a:off x="8361185" y="1497345"/>
            <a:ext cx="2941624" cy="62871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970" dirty="0">
                <a:solidFill>
                  <a:schemeClr val="tx1"/>
                </a:solidFill>
              </a:rPr>
              <a:t>Launch in April 2022, a year long programme to support teams across the trust to address inequalities and inequity in health outcomes, experience and access to care  </a:t>
            </a:r>
          </a:p>
        </p:txBody>
      </p:sp>
      <p:sp>
        <p:nvSpPr>
          <p:cNvPr id="109" name="Rectangle 108">
            <a:extLst>
              <a:ext uri="{FF2B5EF4-FFF2-40B4-BE49-F238E27FC236}">
                <a16:creationId xmlns:a16="http://schemas.microsoft.com/office/drawing/2014/main" id="{5F2EDB91-E066-44FB-A920-C8605A983F6F}"/>
              </a:ext>
            </a:extLst>
          </p:cNvPr>
          <p:cNvSpPr/>
          <p:nvPr/>
        </p:nvSpPr>
        <p:spPr>
          <a:xfrm>
            <a:off x="8361185" y="2420091"/>
            <a:ext cx="2941624" cy="564088"/>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970" dirty="0">
                <a:solidFill>
                  <a:schemeClr val="tx1"/>
                </a:solidFill>
              </a:rPr>
              <a:t>Launch in June 2022, a year long programme to support teams across the Trust to use QI methods to approach improving service user pathways  </a:t>
            </a:r>
          </a:p>
        </p:txBody>
      </p:sp>
      <p:sp>
        <p:nvSpPr>
          <p:cNvPr id="111" name="Rectangle 110">
            <a:extLst>
              <a:ext uri="{FF2B5EF4-FFF2-40B4-BE49-F238E27FC236}">
                <a16:creationId xmlns:a16="http://schemas.microsoft.com/office/drawing/2014/main" id="{5F2EDB91-E066-44FB-A920-C8605A983F6F}"/>
              </a:ext>
            </a:extLst>
          </p:cNvPr>
          <p:cNvSpPr/>
          <p:nvPr/>
        </p:nvSpPr>
        <p:spPr>
          <a:xfrm>
            <a:off x="8361185" y="3126743"/>
            <a:ext cx="2941624" cy="46932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970" dirty="0">
                <a:solidFill>
                  <a:schemeClr val="tx1"/>
                </a:solidFill>
              </a:rPr>
              <a:t>Alignment of  QI training  with directorate priorities</a:t>
            </a:r>
          </a:p>
          <a:p>
            <a:pPr algn="ctr"/>
            <a:r>
              <a:rPr lang="en-GB" sz="970" dirty="0">
                <a:solidFill>
                  <a:schemeClr val="tx1"/>
                </a:solidFill>
              </a:rPr>
              <a:t>Pocket QI, Improvement Leaders programme, Improvement Coaching Programme </a:t>
            </a:r>
          </a:p>
        </p:txBody>
      </p:sp>
      <p:sp>
        <p:nvSpPr>
          <p:cNvPr id="112" name="Rectangle 111">
            <a:extLst>
              <a:ext uri="{FF2B5EF4-FFF2-40B4-BE49-F238E27FC236}">
                <a16:creationId xmlns:a16="http://schemas.microsoft.com/office/drawing/2014/main" id="{5F2EDB91-E066-44FB-A920-C8605A983F6F}"/>
              </a:ext>
            </a:extLst>
          </p:cNvPr>
          <p:cNvSpPr/>
          <p:nvPr/>
        </p:nvSpPr>
        <p:spPr>
          <a:xfrm>
            <a:off x="8350302" y="3817939"/>
            <a:ext cx="2941624" cy="482087"/>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970" dirty="0">
                <a:solidFill>
                  <a:schemeClr val="tx1"/>
                </a:solidFill>
              </a:rPr>
              <a:t>Developing rigour while supporting improvement work to embedding QI as business as usual  and pursuing equity of access to training programmes</a:t>
            </a:r>
          </a:p>
        </p:txBody>
      </p:sp>
      <p:sp>
        <p:nvSpPr>
          <p:cNvPr id="121" name="Rectangle 120">
            <a:extLst>
              <a:ext uri="{FF2B5EF4-FFF2-40B4-BE49-F238E27FC236}">
                <a16:creationId xmlns:a16="http://schemas.microsoft.com/office/drawing/2014/main" id="{5F2EDB91-E066-44FB-A920-C8605A983F6F}"/>
              </a:ext>
            </a:extLst>
          </p:cNvPr>
          <p:cNvSpPr/>
          <p:nvPr/>
        </p:nvSpPr>
        <p:spPr>
          <a:xfrm>
            <a:off x="8361185" y="4377507"/>
            <a:ext cx="2941624" cy="526719"/>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970" dirty="0">
                <a:solidFill>
                  <a:schemeClr val="tx1"/>
                </a:solidFill>
              </a:rPr>
              <a:t>Supporting the use of Improvements methods for all Trust wide improvement work</a:t>
            </a:r>
          </a:p>
        </p:txBody>
      </p:sp>
      <p:sp>
        <p:nvSpPr>
          <p:cNvPr id="122" name="Rectangle 121">
            <a:extLst>
              <a:ext uri="{FF2B5EF4-FFF2-40B4-BE49-F238E27FC236}">
                <a16:creationId xmlns:a16="http://schemas.microsoft.com/office/drawing/2014/main" id="{5F2EDB91-E066-44FB-A920-C8605A983F6F}"/>
              </a:ext>
            </a:extLst>
          </p:cNvPr>
          <p:cNvSpPr/>
          <p:nvPr/>
        </p:nvSpPr>
        <p:spPr>
          <a:xfrm>
            <a:off x="8361185" y="5075685"/>
            <a:ext cx="2941624" cy="273600"/>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970" dirty="0">
                <a:solidFill>
                  <a:schemeClr val="tx1"/>
                </a:solidFill>
              </a:rPr>
              <a:t>Supporting Trust wide QI coaches development</a:t>
            </a:r>
          </a:p>
        </p:txBody>
      </p:sp>
      <p:sp>
        <p:nvSpPr>
          <p:cNvPr id="124" name="Rectangle 123">
            <a:extLst>
              <a:ext uri="{FF2B5EF4-FFF2-40B4-BE49-F238E27FC236}">
                <a16:creationId xmlns:a16="http://schemas.microsoft.com/office/drawing/2014/main" id="{5F2EDB91-E066-44FB-A920-C8605A983F6F}"/>
              </a:ext>
            </a:extLst>
          </p:cNvPr>
          <p:cNvSpPr/>
          <p:nvPr/>
        </p:nvSpPr>
        <p:spPr>
          <a:xfrm>
            <a:off x="8361186" y="5663116"/>
            <a:ext cx="2941624" cy="486075"/>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970" dirty="0">
                <a:solidFill>
                  <a:schemeClr val="tx1"/>
                </a:solidFill>
              </a:rPr>
              <a:t>QI support using improvement methods for financial viability</a:t>
            </a:r>
          </a:p>
        </p:txBody>
      </p:sp>
      <p:sp>
        <p:nvSpPr>
          <p:cNvPr id="125" name="Rectangle 124">
            <a:extLst>
              <a:ext uri="{FF2B5EF4-FFF2-40B4-BE49-F238E27FC236}">
                <a16:creationId xmlns:a16="http://schemas.microsoft.com/office/drawing/2014/main" id="{5F2EDB91-E066-44FB-A920-C8605A983F6F}"/>
              </a:ext>
            </a:extLst>
          </p:cNvPr>
          <p:cNvSpPr/>
          <p:nvPr/>
        </p:nvSpPr>
        <p:spPr>
          <a:xfrm>
            <a:off x="8362511" y="6231054"/>
            <a:ext cx="2941624" cy="438156"/>
          </a:xfrm>
          <a:prstGeom prst="rect">
            <a:avLst/>
          </a:prstGeom>
          <a:solidFill>
            <a:schemeClr val="bg1">
              <a:lumMod val="95000"/>
            </a:schemeClr>
          </a:solidFill>
          <a:ln>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970" dirty="0">
                <a:solidFill>
                  <a:schemeClr val="tx1"/>
                </a:solidFill>
              </a:rPr>
              <a:t>Using QI methods and tools to support sustainability Green Plan </a:t>
            </a:r>
          </a:p>
        </p:txBody>
      </p:sp>
      <p:cxnSp>
        <p:nvCxnSpPr>
          <p:cNvPr id="3" name="Straight Arrow Connector 2">
            <a:extLst>
              <a:ext uri="{FF2B5EF4-FFF2-40B4-BE49-F238E27FC236}">
                <a16:creationId xmlns:a16="http://schemas.microsoft.com/office/drawing/2014/main" id="{DDD677A2-E74B-4CCC-8BAA-3F6D74790C66}"/>
              </a:ext>
            </a:extLst>
          </p:cNvPr>
          <p:cNvCxnSpPr>
            <a:stCxn id="122" idx="1"/>
            <a:endCxn id="8" idx="3"/>
          </p:cNvCxnSpPr>
          <p:nvPr/>
        </p:nvCxnSpPr>
        <p:spPr>
          <a:xfrm flipH="1" flipV="1">
            <a:off x="6271699" y="4058983"/>
            <a:ext cx="2089486" cy="11535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 name="Straight Arrow Connector 4">
            <a:extLst>
              <a:ext uri="{FF2B5EF4-FFF2-40B4-BE49-F238E27FC236}">
                <a16:creationId xmlns:a16="http://schemas.microsoft.com/office/drawing/2014/main" id="{C064D776-D4CF-4168-8CA8-53A8F6E2C0C2}"/>
              </a:ext>
            </a:extLst>
          </p:cNvPr>
          <p:cNvCxnSpPr>
            <a:stCxn id="121" idx="1"/>
            <a:endCxn id="8" idx="3"/>
          </p:cNvCxnSpPr>
          <p:nvPr/>
        </p:nvCxnSpPr>
        <p:spPr>
          <a:xfrm flipH="1" flipV="1">
            <a:off x="6271699" y="4058983"/>
            <a:ext cx="2089486" cy="58188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 name="Straight Arrow Connector 11">
            <a:extLst>
              <a:ext uri="{FF2B5EF4-FFF2-40B4-BE49-F238E27FC236}">
                <a16:creationId xmlns:a16="http://schemas.microsoft.com/office/drawing/2014/main" id="{9B0AB144-7EFC-400C-88F2-8BEBE8E24D66}"/>
              </a:ext>
            </a:extLst>
          </p:cNvPr>
          <p:cNvCxnSpPr>
            <a:stCxn id="112" idx="1"/>
            <a:endCxn id="8" idx="3"/>
          </p:cNvCxnSpPr>
          <p:nvPr/>
        </p:nvCxnSpPr>
        <p:spPr>
          <a:xfrm flipH="1">
            <a:off x="6271699" y="4058983"/>
            <a:ext cx="2078603"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 name="Straight Arrow Connector 13">
            <a:extLst>
              <a:ext uri="{FF2B5EF4-FFF2-40B4-BE49-F238E27FC236}">
                <a16:creationId xmlns:a16="http://schemas.microsoft.com/office/drawing/2014/main" id="{800FF2AB-4E94-4141-8887-A8DFBEA21511}"/>
              </a:ext>
            </a:extLst>
          </p:cNvPr>
          <p:cNvCxnSpPr>
            <a:cxnSpLocks/>
            <a:stCxn id="111" idx="1"/>
            <a:endCxn id="8" idx="3"/>
          </p:cNvCxnSpPr>
          <p:nvPr/>
        </p:nvCxnSpPr>
        <p:spPr>
          <a:xfrm flipH="1">
            <a:off x="6271699" y="3361403"/>
            <a:ext cx="2089486" cy="6975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EF091412-7CCE-4ED9-870A-FBC955D7D9C3}"/>
              </a:ext>
            </a:extLst>
          </p:cNvPr>
          <p:cNvCxnSpPr>
            <a:cxnSpLocks/>
          </p:cNvCxnSpPr>
          <p:nvPr/>
        </p:nvCxnSpPr>
        <p:spPr>
          <a:xfrm flipH="1">
            <a:off x="1452152" y="1460510"/>
            <a:ext cx="1034560" cy="186321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8" name="Straight Arrow Connector 37">
            <a:extLst>
              <a:ext uri="{FF2B5EF4-FFF2-40B4-BE49-F238E27FC236}">
                <a16:creationId xmlns:a16="http://schemas.microsoft.com/office/drawing/2014/main" id="{2EAAD6EE-74A6-44CA-85A4-8F144F729B90}"/>
              </a:ext>
            </a:extLst>
          </p:cNvPr>
          <p:cNvCxnSpPr>
            <a:cxnSpLocks/>
            <a:stCxn id="149" idx="1"/>
          </p:cNvCxnSpPr>
          <p:nvPr/>
        </p:nvCxnSpPr>
        <p:spPr>
          <a:xfrm flipH="1" flipV="1">
            <a:off x="1433155" y="3320408"/>
            <a:ext cx="1019392" cy="172451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0" name="Straight Arrow Connector 39">
            <a:extLst>
              <a:ext uri="{FF2B5EF4-FFF2-40B4-BE49-F238E27FC236}">
                <a16:creationId xmlns:a16="http://schemas.microsoft.com/office/drawing/2014/main" id="{473E52B2-6BB5-4E87-8266-F6A6F7096747}"/>
              </a:ext>
            </a:extLst>
          </p:cNvPr>
          <p:cNvCxnSpPr>
            <a:cxnSpLocks/>
            <a:stCxn id="148" idx="1"/>
            <a:endCxn id="201" idx="3"/>
          </p:cNvCxnSpPr>
          <p:nvPr/>
        </p:nvCxnSpPr>
        <p:spPr>
          <a:xfrm flipH="1">
            <a:off x="1422971" y="2685557"/>
            <a:ext cx="1029578" cy="67649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3" name="Straight Arrow Connector 42">
            <a:extLst>
              <a:ext uri="{FF2B5EF4-FFF2-40B4-BE49-F238E27FC236}">
                <a16:creationId xmlns:a16="http://schemas.microsoft.com/office/drawing/2014/main" id="{8BD20FEA-F265-4208-85DD-67878DEC22B1}"/>
              </a:ext>
            </a:extLst>
          </p:cNvPr>
          <p:cNvCxnSpPr>
            <a:cxnSpLocks/>
            <a:stCxn id="150" idx="1"/>
            <a:endCxn id="201" idx="3"/>
          </p:cNvCxnSpPr>
          <p:nvPr/>
        </p:nvCxnSpPr>
        <p:spPr>
          <a:xfrm flipH="1" flipV="1">
            <a:off x="1422971" y="3362050"/>
            <a:ext cx="1029576" cy="46150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6" name="Straight Arrow Connector 45">
            <a:extLst>
              <a:ext uri="{FF2B5EF4-FFF2-40B4-BE49-F238E27FC236}">
                <a16:creationId xmlns:a16="http://schemas.microsoft.com/office/drawing/2014/main" id="{FA273228-E74B-48EE-A83F-6C01807FBF5D}"/>
              </a:ext>
            </a:extLst>
          </p:cNvPr>
          <p:cNvCxnSpPr>
            <a:cxnSpLocks/>
            <a:endCxn id="147" idx="3"/>
          </p:cNvCxnSpPr>
          <p:nvPr/>
        </p:nvCxnSpPr>
        <p:spPr>
          <a:xfrm flipH="1">
            <a:off x="3321532" y="684353"/>
            <a:ext cx="1559910" cy="80607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8" name="Straight Arrow Connector 47">
            <a:extLst>
              <a:ext uri="{FF2B5EF4-FFF2-40B4-BE49-F238E27FC236}">
                <a16:creationId xmlns:a16="http://schemas.microsoft.com/office/drawing/2014/main" id="{C573E299-3A67-4891-A9FE-A5878BD95864}"/>
              </a:ext>
            </a:extLst>
          </p:cNvPr>
          <p:cNvCxnSpPr>
            <a:cxnSpLocks/>
          </p:cNvCxnSpPr>
          <p:nvPr/>
        </p:nvCxnSpPr>
        <p:spPr>
          <a:xfrm flipH="1">
            <a:off x="3309306" y="1885562"/>
            <a:ext cx="1559910" cy="80607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9" name="Straight Arrow Connector 48">
            <a:extLst>
              <a:ext uri="{FF2B5EF4-FFF2-40B4-BE49-F238E27FC236}">
                <a16:creationId xmlns:a16="http://schemas.microsoft.com/office/drawing/2014/main" id="{A9E5EEA9-905C-41A5-BF87-ED4A270870D8}"/>
              </a:ext>
            </a:extLst>
          </p:cNvPr>
          <p:cNvCxnSpPr>
            <a:cxnSpLocks/>
            <a:stCxn id="94" idx="1"/>
            <a:endCxn id="147" idx="3"/>
          </p:cNvCxnSpPr>
          <p:nvPr/>
        </p:nvCxnSpPr>
        <p:spPr>
          <a:xfrm flipH="1" flipV="1">
            <a:off x="3321532" y="1490427"/>
            <a:ext cx="1552667" cy="35618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2" name="Straight Arrow Connector 51">
            <a:extLst>
              <a:ext uri="{FF2B5EF4-FFF2-40B4-BE49-F238E27FC236}">
                <a16:creationId xmlns:a16="http://schemas.microsoft.com/office/drawing/2014/main" id="{B3749605-8C05-463D-811B-925333D527A3}"/>
              </a:ext>
            </a:extLst>
          </p:cNvPr>
          <p:cNvCxnSpPr>
            <a:cxnSpLocks/>
            <a:stCxn id="11" idx="1"/>
            <a:endCxn id="148" idx="3"/>
          </p:cNvCxnSpPr>
          <p:nvPr/>
        </p:nvCxnSpPr>
        <p:spPr>
          <a:xfrm flipH="1" flipV="1">
            <a:off x="3316549" y="2685557"/>
            <a:ext cx="1557650" cy="18277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5" name="Straight Arrow Connector 54">
            <a:extLst>
              <a:ext uri="{FF2B5EF4-FFF2-40B4-BE49-F238E27FC236}">
                <a16:creationId xmlns:a16="http://schemas.microsoft.com/office/drawing/2014/main" id="{714F71C5-73A5-4D1D-92FD-C6938DF4FDD5}"/>
              </a:ext>
            </a:extLst>
          </p:cNvPr>
          <p:cNvCxnSpPr>
            <a:cxnSpLocks/>
            <a:stCxn id="8" idx="1"/>
            <a:endCxn id="150" idx="3"/>
          </p:cNvCxnSpPr>
          <p:nvPr/>
        </p:nvCxnSpPr>
        <p:spPr>
          <a:xfrm flipH="1" flipV="1">
            <a:off x="3316547" y="3823558"/>
            <a:ext cx="1557652" cy="23542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6" name="Straight Arrow Connector 55">
            <a:extLst>
              <a:ext uri="{FF2B5EF4-FFF2-40B4-BE49-F238E27FC236}">
                <a16:creationId xmlns:a16="http://schemas.microsoft.com/office/drawing/2014/main" id="{873E3FB9-BC84-412C-8007-63128D4A66D8}"/>
              </a:ext>
            </a:extLst>
          </p:cNvPr>
          <p:cNvCxnSpPr>
            <a:cxnSpLocks/>
            <a:stCxn id="139" idx="1"/>
            <a:endCxn id="149" idx="3"/>
          </p:cNvCxnSpPr>
          <p:nvPr/>
        </p:nvCxnSpPr>
        <p:spPr>
          <a:xfrm flipH="1" flipV="1">
            <a:off x="3316547" y="5044922"/>
            <a:ext cx="1557652" cy="56180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9" name="Straight Arrow Connector 58">
            <a:extLst>
              <a:ext uri="{FF2B5EF4-FFF2-40B4-BE49-F238E27FC236}">
                <a16:creationId xmlns:a16="http://schemas.microsoft.com/office/drawing/2014/main" id="{F2E28036-46CA-4CB4-8386-46CE3641FFC3}"/>
              </a:ext>
            </a:extLst>
          </p:cNvPr>
          <p:cNvCxnSpPr>
            <a:cxnSpLocks/>
            <a:stCxn id="8" idx="1"/>
            <a:endCxn id="148" idx="3"/>
          </p:cNvCxnSpPr>
          <p:nvPr/>
        </p:nvCxnSpPr>
        <p:spPr>
          <a:xfrm flipH="1" flipV="1">
            <a:off x="3316549" y="2685557"/>
            <a:ext cx="1557650" cy="137342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5" name="Straight Arrow Connector 64">
            <a:extLst>
              <a:ext uri="{FF2B5EF4-FFF2-40B4-BE49-F238E27FC236}">
                <a16:creationId xmlns:a16="http://schemas.microsoft.com/office/drawing/2014/main" id="{B242EB3A-047B-4A45-B793-3003A34DC6F4}"/>
              </a:ext>
            </a:extLst>
          </p:cNvPr>
          <p:cNvCxnSpPr>
            <a:cxnSpLocks/>
            <a:stCxn id="125" idx="1"/>
          </p:cNvCxnSpPr>
          <p:nvPr/>
        </p:nvCxnSpPr>
        <p:spPr>
          <a:xfrm flipH="1" flipV="1">
            <a:off x="6321531" y="5644852"/>
            <a:ext cx="2040980" cy="8052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7" name="Straight Arrow Connector 66">
            <a:extLst>
              <a:ext uri="{FF2B5EF4-FFF2-40B4-BE49-F238E27FC236}">
                <a16:creationId xmlns:a16="http://schemas.microsoft.com/office/drawing/2014/main" id="{BA70B60E-D211-4967-9111-9E0CC5A15F15}"/>
              </a:ext>
            </a:extLst>
          </p:cNvPr>
          <p:cNvCxnSpPr>
            <a:cxnSpLocks/>
            <a:stCxn id="124" idx="1"/>
            <a:endCxn id="139" idx="3"/>
          </p:cNvCxnSpPr>
          <p:nvPr/>
        </p:nvCxnSpPr>
        <p:spPr>
          <a:xfrm flipH="1" flipV="1">
            <a:off x="6324615" y="5606725"/>
            <a:ext cx="2036571" cy="29942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9" name="Straight Arrow Connector 78">
            <a:extLst>
              <a:ext uri="{FF2B5EF4-FFF2-40B4-BE49-F238E27FC236}">
                <a16:creationId xmlns:a16="http://schemas.microsoft.com/office/drawing/2014/main" id="{35A72F46-9C1B-491A-87AB-4DB37C6B1D60}"/>
              </a:ext>
            </a:extLst>
          </p:cNvPr>
          <p:cNvCxnSpPr>
            <a:cxnSpLocks/>
            <a:stCxn id="109" idx="1"/>
            <a:endCxn id="11" idx="3"/>
          </p:cNvCxnSpPr>
          <p:nvPr/>
        </p:nvCxnSpPr>
        <p:spPr>
          <a:xfrm flipH="1">
            <a:off x="6271699" y="2702135"/>
            <a:ext cx="2089486" cy="1662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1" name="Straight Arrow Connector 80">
            <a:extLst>
              <a:ext uri="{FF2B5EF4-FFF2-40B4-BE49-F238E27FC236}">
                <a16:creationId xmlns:a16="http://schemas.microsoft.com/office/drawing/2014/main" id="{ADC9AA50-CBB7-4CE1-B862-E3AC5DB863DD}"/>
              </a:ext>
            </a:extLst>
          </p:cNvPr>
          <p:cNvCxnSpPr>
            <a:cxnSpLocks/>
            <a:stCxn id="107" idx="1"/>
          </p:cNvCxnSpPr>
          <p:nvPr/>
        </p:nvCxnSpPr>
        <p:spPr>
          <a:xfrm flipH="1">
            <a:off x="6271699" y="1811700"/>
            <a:ext cx="2089486" cy="1206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6" name="Straight Arrow Connector 95">
            <a:extLst>
              <a:ext uri="{FF2B5EF4-FFF2-40B4-BE49-F238E27FC236}">
                <a16:creationId xmlns:a16="http://schemas.microsoft.com/office/drawing/2014/main" id="{9CD19565-8667-410D-8B93-514CC67E24F4}"/>
              </a:ext>
            </a:extLst>
          </p:cNvPr>
          <p:cNvCxnSpPr>
            <a:cxnSpLocks/>
            <a:stCxn id="250" idx="1"/>
          </p:cNvCxnSpPr>
          <p:nvPr/>
        </p:nvCxnSpPr>
        <p:spPr>
          <a:xfrm flipH="1" flipV="1">
            <a:off x="6260817" y="701270"/>
            <a:ext cx="2100368" cy="11795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398238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B519BAE8345774E8669FA46DF2DD9E1" ma:contentTypeVersion="15" ma:contentTypeDescription="Create a new document." ma:contentTypeScope="" ma:versionID="c303169471fcd013c970f0ddde2ea421">
  <xsd:schema xmlns:xsd="http://www.w3.org/2001/XMLSchema" xmlns:xs="http://www.w3.org/2001/XMLSchema" xmlns:p="http://schemas.microsoft.com/office/2006/metadata/properties" xmlns:ns1="http://schemas.microsoft.com/sharepoint/v3" xmlns:ns2="4d648a74-5c83-46a7-8e4c-7f989ae960a5" xmlns:ns3="6194e418-5875-4308-b033-74eb9c181361" targetNamespace="http://schemas.microsoft.com/office/2006/metadata/properties" ma:root="true" ma:fieldsID="79b01cc6b339f94bd38c4ef1cd6f6cb7" ns1:_="" ns2:_="" ns3:_="">
    <xsd:import namespace="http://schemas.microsoft.com/sharepoint/v3"/>
    <xsd:import namespace="4d648a74-5c83-46a7-8e4c-7f989ae960a5"/>
    <xsd:import namespace="6194e418-5875-4308-b033-74eb9c18136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2:MediaServiceDateTaken"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d648a74-5c83-46a7-8e4c-7f989ae960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194e418-5875-4308-b033-74eb9c181361"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DC3B24F-40D2-433B-A9FD-0C9FDD5A62D9}">
  <ds:schemaRefs>
    <ds:schemaRef ds:uri="http://schemas.microsoft.com/office/2006/metadata/properties"/>
    <ds:schemaRef ds:uri="4d648a74-5c83-46a7-8e4c-7f989ae960a5"/>
    <ds:schemaRef ds:uri="http://purl.org/dc/terms/"/>
    <ds:schemaRef ds:uri="http://schemas.microsoft.com/office/2006/documentManagement/types"/>
    <ds:schemaRef ds:uri="http://schemas.microsoft.com/sharepoint/v3"/>
    <ds:schemaRef ds:uri="http://schemas.microsoft.com/office/infopath/2007/PartnerControls"/>
    <ds:schemaRef ds:uri="http://schemas.openxmlformats.org/package/2006/metadata/core-properties"/>
    <ds:schemaRef ds:uri="http://purl.org/dc/elements/1.1/"/>
    <ds:schemaRef ds:uri="6194e418-5875-4308-b033-74eb9c181361"/>
    <ds:schemaRef ds:uri="http://www.w3.org/XML/1998/namespace"/>
    <ds:schemaRef ds:uri="http://purl.org/dc/dcmitype/"/>
  </ds:schemaRefs>
</ds:datastoreItem>
</file>

<file path=customXml/itemProps2.xml><?xml version="1.0" encoding="utf-8"?>
<ds:datastoreItem xmlns:ds="http://schemas.openxmlformats.org/officeDocument/2006/customXml" ds:itemID="{78DB060B-EB02-4749-8234-41DA20E1C60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d648a74-5c83-46a7-8e4c-7f989ae960a5"/>
    <ds:schemaRef ds:uri="6194e418-5875-4308-b033-74eb9c1813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3BC7A63-ADBD-45F4-8D82-15AFB61C48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436</TotalTime>
  <Words>231</Words>
  <Application>Microsoft Office PowerPoint</Application>
  <PresentationFormat>Widescreen</PresentationFormat>
  <Paragraphs>29</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Quality Improvement  Annual Plan 2022-23</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&lt;Service Name&gt; Annual Plan 2022-23</dc:title>
  <dc:creator>Waddon Gopal</dc:creator>
  <cp:lastModifiedBy>WADDON, Gopal (EAST LONDON NHS FOUNDATION TRUST)</cp:lastModifiedBy>
  <cp:revision>17</cp:revision>
  <dcterms:created xsi:type="dcterms:W3CDTF">2022-02-24T16:48:23Z</dcterms:created>
  <dcterms:modified xsi:type="dcterms:W3CDTF">2022-05-24T17:06:04Z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0x0101007B519BAE8345774E8669FA46DF2DD9E1</vt:lpwstr>
  </property>
</Properties>
</file>