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8" r:id="rId5"/>
    <p:sldId id="257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B7738B-17C6-49DB-A119-E211E18ECC2F}" v="1" dt="2022-03-27T11:04:43.1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, Amrus (EAST LONDON NHS FOUNDATION TRUST)" userId="20eabdd2-f36c-4d46-a21b-363cf02c3519" providerId="ADAL" clId="{1014F54B-5D3F-45B2-A2A7-9DBD6D733BFE}"/>
    <pc:docChg chg="custSel modSld">
      <pc:chgData name="ALI, Amrus (EAST LONDON NHS FOUNDATION TRUST)" userId="20eabdd2-f36c-4d46-a21b-363cf02c3519" providerId="ADAL" clId="{1014F54B-5D3F-45B2-A2A7-9DBD6D733BFE}" dt="2022-03-23T13:47:03.911" v="2" actId="478"/>
      <pc:docMkLst>
        <pc:docMk/>
      </pc:docMkLst>
      <pc:sldChg chg="delSp mod">
        <pc:chgData name="ALI, Amrus (EAST LONDON NHS FOUNDATION TRUST)" userId="20eabdd2-f36c-4d46-a21b-363cf02c3519" providerId="ADAL" clId="{1014F54B-5D3F-45B2-A2A7-9DBD6D733BFE}" dt="2022-03-23T13:47:03.911" v="2" actId="478"/>
        <pc:sldMkLst>
          <pc:docMk/>
          <pc:sldMk cId="1939823833" sldId="257"/>
        </pc:sldMkLst>
        <pc:spChg chg="del">
          <ac:chgData name="ALI, Amrus (EAST LONDON NHS FOUNDATION TRUST)" userId="20eabdd2-f36c-4d46-a21b-363cf02c3519" providerId="ADAL" clId="{1014F54B-5D3F-45B2-A2A7-9DBD6D733BFE}" dt="2022-03-23T13:46:55.455" v="0" actId="478"/>
          <ac:spMkLst>
            <pc:docMk/>
            <pc:sldMk cId="1939823833" sldId="257"/>
            <ac:spMk id="9" creationId="{64B20AAB-7CE1-4ED6-8763-E36D488A7663}"/>
          </ac:spMkLst>
        </pc:spChg>
        <pc:spChg chg="del">
          <ac:chgData name="ALI, Amrus (EAST LONDON NHS FOUNDATION TRUST)" userId="20eabdd2-f36c-4d46-a21b-363cf02c3519" providerId="ADAL" clId="{1014F54B-5D3F-45B2-A2A7-9DBD6D733BFE}" dt="2022-03-23T13:47:00.039" v="1" actId="478"/>
          <ac:spMkLst>
            <pc:docMk/>
            <pc:sldMk cId="1939823833" sldId="257"/>
            <ac:spMk id="205" creationId="{96245E70-61EF-42EB-B91F-4D0D5AC34684}"/>
          </ac:spMkLst>
        </pc:spChg>
        <pc:spChg chg="del">
          <ac:chgData name="ALI, Amrus (EAST LONDON NHS FOUNDATION TRUST)" userId="20eabdd2-f36c-4d46-a21b-363cf02c3519" providerId="ADAL" clId="{1014F54B-5D3F-45B2-A2A7-9DBD6D733BFE}" dt="2022-03-23T13:47:03.911" v="2" actId="478"/>
          <ac:spMkLst>
            <pc:docMk/>
            <pc:sldMk cId="1939823833" sldId="257"/>
            <ac:spMk id="210" creationId="{E3A3D3C5-2B51-4526-9F52-06FF1B820779}"/>
          </ac:spMkLst>
        </pc:spChg>
      </pc:sldChg>
    </pc:docChg>
  </pc:docChgLst>
  <pc:docChgLst>
    <pc:chgData name="SKEELS, Sarah (EAST LONDON NHS FOUNDATION TRUST)" userId="S::sarah.skeels@nhs.net::f099e4a2-968f-4654-aa6c-828a1f48e16a" providerId="AD" clId="Web-{18E185E0-E1A7-49D4-8C05-6347F3492813}"/>
    <pc:docChg chg="modSld">
      <pc:chgData name="SKEELS, Sarah (EAST LONDON NHS FOUNDATION TRUST)" userId="S::sarah.skeels@nhs.net::f099e4a2-968f-4654-aa6c-828a1f48e16a" providerId="AD" clId="Web-{18E185E0-E1A7-49D4-8C05-6347F3492813}" dt="2022-03-16T13:44:59.110" v="52" actId="1076"/>
      <pc:docMkLst>
        <pc:docMk/>
      </pc:docMkLst>
      <pc:sldChg chg="addSp modSp">
        <pc:chgData name="SKEELS, Sarah (EAST LONDON NHS FOUNDATION TRUST)" userId="S::sarah.skeels@nhs.net::f099e4a2-968f-4654-aa6c-828a1f48e16a" providerId="AD" clId="Web-{18E185E0-E1A7-49D4-8C05-6347F3492813}" dt="2022-03-16T13:44:59.110" v="52" actId="1076"/>
        <pc:sldMkLst>
          <pc:docMk/>
          <pc:sldMk cId="1939823833" sldId="257"/>
        </pc:sldMkLst>
        <pc:spChg chg="mod">
          <ac:chgData name="SKEELS, Sarah (EAST LONDON NHS FOUNDATION TRUST)" userId="S::sarah.skeels@nhs.net::f099e4a2-968f-4654-aa6c-828a1f48e16a" providerId="AD" clId="Web-{18E185E0-E1A7-49D4-8C05-6347F3492813}" dt="2022-03-16T13:40:02.310" v="4" actId="1076"/>
          <ac:spMkLst>
            <pc:docMk/>
            <pc:sldMk cId="1939823833" sldId="257"/>
            <ac:spMk id="10" creationId="{0164BB20-4594-4728-BFE7-D96CE8C43545}"/>
          </ac:spMkLst>
        </pc:spChg>
        <pc:spChg chg="mod">
          <ac:chgData name="SKEELS, Sarah (EAST LONDON NHS FOUNDATION TRUST)" userId="S::sarah.skeels@nhs.net::f099e4a2-968f-4654-aa6c-828a1f48e16a" providerId="AD" clId="Web-{18E185E0-E1A7-49D4-8C05-6347F3492813}" dt="2022-03-16T13:41:40.153" v="28" actId="1076"/>
          <ac:spMkLst>
            <pc:docMk/>
            <pc:sldMk cId="1939823833" sldId="257"/>
            <ac:spMk id="58" creationId="{26B8539E-035E-4815-A022-F7FDBFDF3E6B}"/>
          </ac:spMkLst>
        </pc:spChg>
        <pc:spChg chg="mod">
          <ac:chgData name="SKEELS, Sarah (EAST LONDON NHS FOUNDATION TRUST)" userId="S::sarah.skeels@nhs.net::f099e4a2-968f-4654-aa6c-828a1f48e16a" providerId="AD" clId="Web-{18E185E0-E1A7-49D4-8C05-6347F3492813}" dt="2022-03-16T13:40:16.230" v="7" actId="1076"/>
          <ac:spMkLst>
            <pc:docMk/>
            <pc:sldMk cId="1939823833" sldId="257"/>
            <ac:spMk id="94" creationId="{25B0308C-8073-469B-9716-A3AA5F57F4C7}"/>
          </ac:spMkLst>
        </pc:spChg>
        <pc:spChg chg="mod">
          <ac:chgData name="SKEELS, Sarah (EAST LONDON NHS FOUNDATION TRUST)" userId="S::sarah.skeels@nhs.net::f099e4a2-968f-4654-aa6c-828a1f48e16a" providerId="AD" clId="Web-{18E185E0-E1A7-49D4-8C05-6347F3492813}" dt="2022-03-16T13:41:53.325" v="31" actId="1076"/>
          <ac:spMkLst>
            <pc:docMk/>
            <pc:sldMk cId="1939823833" sldId="257"/>
            <ac:spMk id="111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18E185E0-E1A7-49D4-8C05-6347F3492813}" dt="2022-03-16T13:41:48.622" v="30" actId="1076"/>
          <ac:spMkLst>
            <pc:docMk/>
            <pc:sldMk cId="1939823833" sldId="257"/>
            <ac:spMk id="112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18E185E0-E1A7-49D4-8C05-6347F3492813}" dt="2022-03-16T13:41:42.997" v="29" actId="1076"/>
          <ac:spMkLst>
            <pc:docMk/>
            <pc:sldMk cId="1939823833" sldId="257"/>
            <ac:spMk id="124" creationId="{5F2EDB91-E066-44FB-A920-C8605A983F6F}"/>
          </ac:spMkLst>
        </pc:spChg>
        <pc:cxnChg chg="mod">
          <ac:chgData name="SKEELS, Sarah (EAST LONDON NHS FOUNDATION TRUST)" userId="S::sarah.skeels@nhs.net::f099e4a2-968f-4654-aa6c-828a1f48e16a" providerId="AD" clId="Web-{18E185E0-E1A7-49D4-8C05-6347F3492813}" dt="2022-03-16T13:41:32.325" v="26" actId="1076"/>
          <ac:cxnSpMkLst>
            <pc:docMk/>
            <pc:sldMk cId="1939823833" sldId="257"/>
            <ac:cxnSpMk id="45" creationId="{E2324FC2-FFDB-4363-86FE-651D68634748}"/>
          </ac:cxnSpMkLst>
        </pc:cxnChg>
        <pc:cxnChg chg="mod">
          <ac:chgData name="SKEELS, Sarah (EAST LONDON NHS FOUNDATION TRUST)" userId="S::sarah.skeels@nhs.net::f099e4a2-968f-4654-aa6c-828a1f48e16a" providerId="AD" clId="Web-{18E185E0-E1A7-49D4-8C05-6347F3492813}" dt="2022-03-16T13:41:32.356" v="27" actId="1076"/>
          <ac:cxnSpMkLst>
            <pc:docMk/>
            <pc:sldMk cId="1939823833" sldId="257"/>
            <ac:cxnSpMk id="46" creationId="{E18D0BE1-74FF-4F70-91CF-CEC1B058B214}"/>
          </ac:cxnSpMkLst>
        </pc:cxnChg>
        <pc:cxnChg chg="mod">
          <ac:chgData name="SKEELS, Sarah (EAST LONDON NHS FOUNDATION TRUST)" userId="S::sarah.skeels@nhs.net::f099e4a2-968f-4654-aa6c-828a1f48e16a" providerId="AD" clId="Web-{18E185E0-E1A7-49D4-8C05-6347F3492813}" dt="2022-03-16T13:41:32.184" v="22" actId="1076"/>
          <ac:cxnSpMkLst>
            <pc:docMk/>
            <pc:sldMk cId="1939823833" sldId="257"/>
            <ac:cxnSpMk id="59" creationId="{FB93DC76-87F3-4557-8058-7B7DC1C06C3F}"/>
          </ac:cxnSpMkLst>
        </pc:cxnChg>
        <pc:cxnChg chg="mod">
          <ac:chgData name="SKEELS, Sarah (EAST LONDON NHS FOUNDATION TRUST)" userId="S::sarah.skeels@nhs.net::f099e4a2-968f-4654-aa6c-828a1f48e16a" providerId="AD" clId="Web-{18E185E0-E1A7-49D4-8C05-6347F3492813}" dt="2022-03-16T13:41:32.216" v="23" actId="1076"/>
          <ac:cxnSpMkLst>
            <pc:docMk/>
            <pc:sldMk cId="1939823833" sldId="257"/>
            <ac:cxnSpMk id="60" creationId="{D6731D5B-81C6-41A1-BD0D-37E1FC108288}"/>
          </ac:cxnSpMkLst>
        </pc:cxnChg>
        <pc:cxnChg chg="mod">
          <ac:chgData name="SKEELS, Sarah (EAST LONDON NHS FOUNDATION TRUST)" userId="S::sarah.skeels@nhs.net::f099e4a2-968f-4654-aa6c-828a1f48e16a" providerId="AD" clId="Web-{18E185E0-E1A7-49D4-8C05-6347F3492813}" dt="2022-03-16T13:40:06.777" v="5" actId="14100"/>
          <ac:cxnSpMkLst>
            <pc:docMk/>
            <pc:sldMk cId="1939823833" sldId="257"/>
            <ac:cxnSpMk id="62" creationId="{4DFABF9A-B3BB-4011-9387-34F4DA770907}"/>
          </ac:cxnSpMkLst>
        </pc:cxnChg>
        <pc:cxnChg chg="add mod">
          <ac:chgData name="SKEELS, Sarah (EAST LONDON NHS FOUNDATION TRUST)" userId="S::sarah.skeels@nhs.net::f099e4a2-968f-4654-aa6c-828a1f48e16a" providerId="AD" clId="Web-{18E185E0-E1A7-49D4-8C05-6347F3492813}" dt="2022-03-16T13:40:22.262" v="9" actId="14100"/>
          <ac:cxnSpMkLst>
            <pc:docMk/>
            <pc:sldMk cId="1939823833" sldId="257"/>
            <ac:cxnSpMk id="66" creationId="{F28EFF4C-3D26-482A-BFAA-335E5BE9A00F}"/>
          </ac:cxnSpMkLst>
        </pc:cxnChg>
        <pc:cxnChg chg="add mod">
          <ac:chgData name="SKEELS, Sarah (EAST LONDON NHS FOUNDATION TRUST)" userId="S::sarah.skeels@nhs.net::f099e4a2-968f-4654-aa6c-828a1f48e16a" providerId="AD" clId="Web-{18E185E0-E1A7-49D4-8C05-6347F3492813}" dt="2022-03-16T13:40:59.184" v="15" actId="14100"/>
          <ac:cxnSpMkLst>
            <pc:docMk/>
            <pc:sldMk cId="1939823833" sldId="257"/>
            <ac:cxnSpMk id="67" creationId="{514D506B-8F24-4D2F-90E8-3F9DD2E1C4EB}"/>
          </ac:cxnSpMkLst>
        </pc:cxnChg>
        <pc:cxnChg chg="add mod">
          <ac:chgData name="SKEELS, Sarah (EAST LONDON NHS FOUNDATION TRUST)" userId="S::sarah.skeels@nhs.net::f099e4a2-968f-4654-aa6c-828a1f48e16a" providerId="AD" clId="Web-{18E185E0-E1A7-49D4-8C05-6347F3492813}" dt="2022-03-16T13:42:55.201" v="36" actId="14100"/>
          <ac:cxnSpMkLst>
            <pc:docMk/>
            <pc:sldMk cId="1939823833" sldId="257"/>
            <ac:cxnSpMk id="68" creationId="{A8E9A41F-4FCB-4B8A-A339-A30C4487DC9B}"/>
          </ac:cxnSpMkLst>
        </pc:cxnChg>
        <pc:cxnChg chg="add mod">
          <ac:chgData name="SKEELS, Sarah (EAST LONDON NHS FOUNDATION TRUST)" userId="S::sarah.skeels@nhs.net::f099e4a2-968f-4654-aa6c-828a1f48e16a" providerId="AD" clId="Web-{18E185E0-E1A7-49D4-8C05-6347F3492813}" dt="2022-03-16T13:43:20.749" v="39" actId="14100"/>
          <ac:cxnSpMkLst>
            <pc:docMk/>
            <pc:sldMk cId="1939823833" sldId="257"/>
            <ac:cxnSpMk id="69" creationId="{F5ED244E-519F-4E9D-9AB8-1384081CA72C}"/>
          </ac:cxnSpMkLst>
        </pc:cxnChg>
        <pc:cxnChg chg="add mod">
          <ac:chgData name="SKEELS, Sarah (EAST LONDON NHS FOUNDATION TRUST)" userId="S::sarah.skeels@nhs.net::f099e4a2-968f-4654-aa6c-828a1f48e16a" providerId="AD" clId="Web-{18E185E0-E1A7-49D4-8C05-6347F3492813}" dt="2022-03-16T13:43:34.124" v="42" actId="14100"/>
          <ac:cxnSpMkLst>
            <pc:docMk/>
            <pc:sldMk cId="1939823833" sldId="257"/>
            <ac:cxnSpMk id="70" creationId="{B4408968-3F79-4DB5-92F4-CC7A95CB9D8D}"/>
          </ac:cxnSpMkLst>
        </pc:cxnChg>
        <pc:cxnChg chg="add mod">
          <ac:chgData name="SKEELS, Sarah (EAST LONDON NHS FOUNDATION TRUST)" userId="S::sarah.skeels@nhs.net::f099e4a2-968f-4654-aa6c-828a1f48e16a" providerId="AD" clId="Web-{18E185E0-E1A7-49D4-8C05-6347F3492813}" dt="2022-03-16T13:43:48.765" v="44" actId="1076"/>
          <ac:cxnSpMkLst>
            <pc:docMk/>
            <pc:sldMk cId="1939823833" sldId="257"/>
            <ac:cxnSpMk id="71" creationId="{EF147525-D1B8-499F-92AC-886E2A5BD244}"/>
          </ac:cxnSpMkLst>
        </pc:cxnChg>
        <pc:cxnChg chg="add mod">
          <ac:chgData name="SKEELS, Sarah (EAST LONDON NHS FOUNDATION TRUST)" userId="S::sarah.skeels@nhs.net::f099e4a2-968f-4654-aa6c-828a1f48e16a" providerId="AD" clId="Web-{18E185E0-E1A7-49D4-8C05-6347F3492813}" dt="2022-03-16T13:44:28.265" v="47" actId="14100"/>
          <ac:cxnSpMkLst>
            <pc:docMk/>
            <pc:sldMk cId="1939823833" sldId="257"/>
            <ac:cxnSpMk id="72" creationId="{FA2883E9-08D2-4F8F-9B3A-B6741AC5F2D2}"/>
          </ac:cxnSpMkLst>
        </pc:cxnChg>
        <pc:cxnChg chg="add mod">
          <ac:chgData name="SKEELS, Sarah (EAST LONDON NHS FOUNDATION TRUST)" userId="S::sarah.skeels@nhs.net::f099e4a2-968f-4654-aa6c-828a1f48e16a" providerId="AD" clId="Web-{18E185E0-E1A7-49D4-8C05-6347F3492813}" dt="2022-03-16T13:44:59.110" v="52" actId="1076"/>
          <ac:cxnSpMkLst>
            <pc:docMk/>
            <pc:sldMk cId="1939823833" sldId="257"/>
            <ac:cxnSpMk id="73" creationId="{E24E114D-DFD3-4EA3-9D24-137B751A7436}"/>
          </ac:cxnSpMkLst>
        </pc:cxnChg>
      </pc:sldChg>
    </pc:docChg>
  </pc:docChgLst>
  <pc:docChgLst>
    <pc:chgData name="BAKSH DE LA IGLESIA, Amber (EAST LONDON NHS FOUNDATION TRUST)" userId="S::amber.bakshdelaiglesia1@nhs.net::b2650a99-9385-4d98-8a06-8e7c9d440112" providerId="AD" clId="Web-{CEC2D503-692D-1DA8-8377-AA3E899F144A}"/>
    <pc:docChg chg="addSld modSld">
      <pc:chgData name="BAKSH DE LA IGLESIA, Amber (EAST LONDON NHS FOUNDATION TRUST)" userId="S::amber.bakshdelaiglesia1@nhs.net::b2650a99-9385-4d98-8a06-8e7c9d440112" providerId="AD" clId="Web-{CEC2D503-692D-1DA8-8377-AA3E899F144A}" dt="2022-03-25T16:19:29.880" v="37"/>
      <pc:docMkLst>
        <pc:docMk/>
      </pc:docMkLst>
      <pc:sldChg chg="addSp delSp modSp new">
        <pc:chgData name="BAKSH DE LA IGLESIA, Amber (EAST LONDON NHS FOUNDATION TRUST)" userId="S::amber.bakshdelaiglesia1@nhs.net::b2650a99-9385-4d98-8a06-8e7c9d440112" providerId="AD" clId="Web-{CEC2D503-692D-1DA8-8377-AA3E899F144A}" dt="2022-03-25T16:19:29.880" v="37"/>
        <pc:sldMkLst>
          <pc:docMk/>
          <pc:sldMk cId="907354750" sldId="259"/>
        </pc:sldMkLst>
        <pc:spChg chg="del">
          <ac:chgData name="BAKSH DE LA IGLESIA, Amber (EAST LONDON NHS FOUNDATION TRUST)" userId="S::amber.bakshdelaiglesia1@nhs.net::b2650a99-9385-4d98-8a06-8e7c9d440112" providerId="AD" clId="Web-{CEC2D503-692D-1DA8-8377-AA3E899F144A}" dt="2022-03-25T16:19:00.550" v="1"/>
          <ac:spMkLst>
            <pc:docMk/>
            <pc:sldMk cId="907354750" sldId="259"/>
            <ac:spMk id="3" creationId="{69EB3DCB-6693-DF5E-B067-03C6C753736C}"/>
          </ac:spMkLst>
        </pc:spChg>
        <pc:graphicFrameChg chg="add mod ord modGraphic">
          <ac:chgData name="BAKSH DE LA IGLESIA, Amber (EAST LONDON NHS FOUNDATION TRUST)" userId="S::amber.bakshdelaiglesia1@nhs.net::b2650a99-9385-4d98-8a06-8e7c9d440112" providerId="AD" clId="Web-{CEC2D503-692D-1DA8-8377-AA3E899F144A}" dt="2022-03-25T16:19:29.880" v="37"/>
          <ac:graphicFrameMkLst>
            <pc:docMk/>
            <pc:sldMk cId="907354750" sldId="259"/>
            <ac:graphicFrameMk id="5" creationId="{8B1D441B-1067-F33F-1189-13A43B32FD0E}"/>
          </ac:graphicFrameMkLst>
        </pc:graphicFrameChg>
      </pc:sldChg>
    </pc:docChg>
  </pc:docChgLst>
  <pc:docChgLst>
    <pc:chgData name="SHAH, Amar (EAST LONDON NHS FOUNDATION TRUST)" userId="50fcb134-79d1-4ffc-9310-7a4d03c4ee80" providerId="ADAL" clId="{D3B7738B-17C6-49DB-A119-E211E18ECC2F}"/>
    <pc:docChg chg="custSel modSld">
      <pc:chgData name="SHAH, Amar (EAST LONDON NHS FOUNDATION TRUST)" userId="50fcb134-79d1-4ffc-9310-7a4d03c4ee80" providerId="ADAL" clId="{D3B7738B-17C6-49DB-A119-E211E18ECC2F}" dt="2022-03-27T11:05:13.927" v="10" actId="478"/>
      <pc:docMkLst>
        <pc:docMk/>
      </pc:docMkLst>
      <pc:sldChg chg="addSp delSp modSp mod">
        <pc:chgData name="SHAH, Amar (EAST LONDON NHS FOUNDATION TRUST)" userId="50fcb134-79d1-4ffc-9310-7a4d03c4ee80" providerId="ADAL" clId="{D3B7738B-17C6-49DB-A119-E211E18ECC2F}" dt="2022-03-27T11:05:13.927" v="10" actId="478"/>
        <pc:sldMkLst>
          <pc:docMk/>
          <pc:sldMk cId="1939823833" sldId="257"/>
        </pc:sldMkLst>
        <pc:picChg chg="del">
          <ac:chgData name="SHAH, Amar (EAST LONDON NHS FOUNDATION TRUST)" userId="50fcb134-79d1-4ffc-9310-7a4d03c4ee80" providerId="ADAL" clId="{D3B7738B-17C6-49DB-A119-E211E18ECC2F}" dt="2022-03-27T11:05:13.927" v="10" actId="478"/>
          <ac:picMkLst>
            <pc:docMk/>
            <pc:sldMk cId="1939823833" sldId="257"/>
            <ac:picMk id="137" creationId="{5740CE73-D484-4F02-B920-17E59CF4F470}"/>
          </ac:picMkLst>
        </pc:picChg>
        <pc:cxnChg chg="add mod">
          <ac:chgData name="SHAH, Amar (EAST LONDON NHS FOUNDATION TRUST)" userId="50fcb134-79d1-4ffc-9310-7a4d03c4ee80" providerId="ADAL" clId="{D3B7738B-17C6-49DB-A119-E211E18ECC2F}" dt="2022-03-27T11:04:53.623" v="3" actId="13822"/>
          <ac:cxnSpMkLst>
            <pc:docMk/>
            <pc:sldMk cId="1939823833" sldId="257"/>
            <ac:cxnSpMk id="3" creationId="{5FBD384E-B380-47DA-BAEE-EAD2A44BA089}"/>
          </ac:cxnSpMkLst>
        </pc:cxnChg>
        <pc:cxnChg chg="add mod">
          <ac:chgData name="SHAH, Amar (EAST LONDON NHS FOUNDATION TRUST)" userId="50fcb134-79d1-4ffc-9310-7a4d03c4ee80" providerId="ADAL" clId="{D3B7738B-17C6-49DB-A119-E211E18ECC2F}" dt="2022-03-27T11:05:00.836" v="5" actId="13822"/>
          <ac:cxnSpMkLst>
            <pc:docMk/>
            <pc:sldMk cId="1939823833" sldId="257"/>
            <ac:cxnSpMk id="7" creationId="{BE71E7F1-BCB2-4B38-8D05-035B1F6AFF12}"/>
          </ac:cxnSpMkLst>
        </pc:cxnChg>
        <pc:cxnChg chg="add mod">
          <ac:chgData name="SHAH, Amar (EAST LONDON NHS FOUNDATION TRUST)" userId="50fcb134-79d1-4ffc-9310-7a4d03c4ee80" providerId="ADAL" clId="{D3B7738B-17C6-49DB-A119-E211E18ECC2F}" dt="2022-03-27T11:05:06.794" v="7" actId="13822"/>
          <ac:cxnSpMkLst>
            <pc:docMk/>
            <pc:sldMk cId="1939823833" sldId="257"/>
            <ac:cxnSpMk id="12" creationId="{85F9F3EA-1CAE-42BB-983A-4AA3FE281C11}"/>
          </ac:cxnSpMkLst>
        </pc:cxnChg>
        <pc:cxnChg chg="add mod">
          <ac:chgData name="SHAH, Amar (EAST LONDON NHS FOUNDATION TRUST)" userId="50fcb134-79d1-4ffc-9310-7a4d03c4ee80" providerId="ADAL" clId="{D3B7738B-17C6-49DB-A119-E211E18ECC2F}" dt="2022-03-27T11:05:11.280" v="9" actId="13822"/>
          <ac:cxnSpMkLst>
            <pc:docMk/>
            <pc:sldMk cId="1939823833" sldId="257"/>
            <ac:cxnSpMk id="14" creationId="{FC461F43-F3E5-4946-8FD7-F76C7B2583F8}"/>
          </ac:cxnSpMkLst>
        </pc:cxnChg>
      </pc:sldChg>
      <pc:sldChg chg="delSp modSp mod">
        <pc:chgData name="SHAH, Amar (EAST LONDON NHS FOUNDATION TRUST)" userId="50fcb134-79d1-4ffc-9310-7a4d03c4ee80" providerId="ADAL" clId="{D3B7738B-17C6-49DB-A119-E211E18ECC2F}" dt="2022-03-27T11:04:43.127" v="1" actId="1076"/>
        <pc:sldMkLst>
          <pc:docMk/>
          <pc:sldMk cId="1452356799" sldId="258"/>
        </pc:sldMkLst>
        <pc:spChg chg="del">
          <ac:chgData name="SHAH, Amar (EAST LONDON NHS FOUNDATION TRUST)" userId="50fcb134-79d1-4ffc-9310-7a4d03c4ee80" providerId="ADAL" clId="{D3B7738B-17C6-49DB-A119-E211E18ECC2F}" dt="2022-03-27T11:04:41.007" v="0" actId="478"/>
          <ac:spMkLst>
            <pc:docMk/>
            <pc:sldMk cId="1452356799" sldId="258"/>
            <ac:spMk id="5" creationId="{E0FDA029-C69A-4200-831E-9CD29C2977C4}"/>
          </ac:spMkLst>
        </pc:spChg>
        <pc:picChg chg="mod">
          <ac:chgData name="SHAH, Amar (EAST LONDON NHS FOUNDATION TRUST)" userId="50fcb134-79d1-4ffc-9310-7a4d03c4ee80" providerId="ADAL" clId="{D3B7738B-17C6-49DB-A119-E211E18ECC2F}" dt="2022-03-27T11:04:43.127" v="1" actId="1076"/>
          <ac:picMkLst>
            <pc:docMk/>
            <pc:sldMk cId="1452356799" sldId="258"/>
            <ac:picMk id="2052" creationId="{472A6223-AACB-44D4-BD74-39AAD8F68F9E}"/>
          </ac:picMkLst>
        </pc:picChg>
      </pc:sldChg>
    </pc:docChg>
  </pc:docChgLst>
  <pc:docChgLst>
    <pc:chgData name="SKEELS, Sarah (EAST LONDON NHS FOUNDATION TRUST)" userId="S::sarah.skeels@nhs.net::f099e4a2-968f-4654-aa6c-828a1f48e16a" providerId="AD" clId="Web-{53BC30B8-DEA7-471A-8F7F-B194B93D7DE1}"/>
    <pc:docChg chg="modSld">
      <pc:chgData name="SKEELS, Sarah (EAST LONDON NHS FOUNDATION TRUST)" userId="S::sarah.skeels@nhs.net::f099e4a2-968f-4654-aa6c-828a1f48e16a" providerId="AD" clId="Web-{53BC30B8-DEA7-471A-8F7F-B194B93D7DE1}" dt="2022-03-14T12:05:31.072" v="547" actId="1076"/>
      <pc:docMkLst>
        <pc:docMk/>
      </pc:docMkLst>
      <pc:sldChg chg="addSp delSp modSp">
        <pc:chgData name="SKEELS, Sarah (EAST LONDON NHS FOUNDATION TRUST)" userId="S::sarah.skeels@nhs.net::f099e4a2-968f-4654-aa6c-828a1f48e16a" providerId="AD" clId="Web-{53BC30B8-DEA7-471A-8F7F-B194B93D7DE1}" dt="2022-03-14T12:05:31.072" v="547" actId="1076"/>
        <pc:sldMkLst>
          <pc:docMk/>
          <pc:sldMk cId="1939823833" sldId="257"/>
        </pc:sldMkLst>
        <pc:spChg chg="add del">
          <ac:chgData name="SKEELS, Sarah (EAST LONDON NHS FOUNDATION TRUST)" userId="S::sarah.skeels@nhs.net::f099e4a2-968f-4654-aa6c-828a1f48e16a" providerId="AD" clId="Web-{53BC30B8-DEA7-471A-8F7F-B194B93D7DE1}" dt="2022-03-14T11:42:51.238" v="91"/>
          <ac:spMkLst>
            <pc:docMk/>
            <pc:sldMk cId="1939823833" sldId="257"/>
            <ac:spMk id="2" creationId="{0E4CB70F-D737-4456-B163-C62FFCDF9D78}"/>
          </ac:spMkLst>
        </pc:spChg>
        <pc:spChg chg="add del">
          <ac:chgData name="SKEELS, Sarah (EAST LONDON NHS FOUNDATION TRUST)" userId="S::sarah.skeels@nhs.net::f099e4a2-968f-4654-aa6c-828a1f48e16a" providerId="AD" clId="Web-{53BC30B8-DEA7-471A-8F7F-B194B93D7DE1}" dt="2022-03-14T11:57:25.403" v="377"/>
          <ac:spMkLst>
            <pc:docMk/>
            <pc:sldMk cId="1939823833" sldId="257"/>
            <ac:spMk id="5" creationId="{8556298F-D9F0-4A49-8944-E49AB936E0F4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46:17.244" v="112" actId="1076"/>
          <ac:spMkLst>
            <pc:docMk/>
            <pc:sldMk cId="1939823833" sldId="257"/>
            <ac:spMk id="6" creationId="{2B52CDF8-1A33-4723-BC9F-DAF27350F857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59:21.640" v="438" actId="1076"/>
          <ac:spMkLst>
            <pc:docMk/>
            <pc:sldMk cId="1939823833" sldId="257"/>
            <ac:spMk id="8" creationId="{1E1CE4C0-F92D-483C-87BB-2D7530180C61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46:07.900" v="111" actId="1076"/>
          <ac:spMkLst>
            <pc:docMk/>
            <pc:sldMk cId="1939823833" sldId="257"/>
            <ac:spMk id="10" creationId="{0164BB20-4594-4728-BFE7-D96CE8C43545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44:04.475" v="108" actId="1076"/>
          <ac:spMkLst>
            <pc:docMk/>
            <pc:sldMk cId="1939823833" sldId="257"/>
            <ac:spMk id="11" creationId="{7C0804A5-9C62-4E74-8616-B48A84B646DD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42:36.332" v="89" actId="1076"/>
          <ac:spMkLst>
            <pc:docMk/>
            <pc:sldMk cId="1939823833" sldId="257"/>
            <ac:spMk id="33" creationId="{FB898EFA-9EE4-483A-90A0-891E86909DFC}"/>
          </ac:spMkLst>
        </pc:spChg>
        <pc:spChg chg="add del">
          <ac:chgData name="SKEELS, Sarah (EAST LONDON NHS FOUNDATION TRUST)" userId="S::sarah.skeels@nhs.net::f099e4a2-968f-4654-aa6c-828a1f48e16a" providerId="AD" clId="Web-{53BC30B8-DEA7-471A-8F7F-B194B93D7DE1}" dt="2022-03-14T11:54:43.820" v="290"/>
          <ac:spMkLst>
            <pc:docMk/>
            <pc:sldMk cId="1939823833" sldId="257"/>
            <ac:spMk id="48" creationId="{316B8E56-0535-425A-82CE-9AEF88B0AFBB}"/>
          </ac:spMkLst>
        </pc:spChg>
        <pc:spChg chg="add del mod">
          <ac:chgData name="SKEELS, Sarah (EAST LONDON NHS FOUNDATION TRUST)" userId="S::sarah.skeels@nhs.net::f099e4a2-968f-4654-aa6c-828a1f48e16a" providerId="AD" clId="Web-{53BC30B8-DEA7-471A-8F7F-B194B93D7DE1}" dt="2022-03-14T12:04:38.742" v="536" actId="14100"/>
          <ac:spMkLst>
            <pc:docMk/>
            <pc:sldMk cId="1939823833" sldId="257"/>
            <ac:spMk id="58" creationId="{26B8539E-035E-4815-A022-F7FDBFDF3E6B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46:22.354" v="113" actId="1076"/>
          <ac:spMkLst>
            <pc:docMk/>
            <pc:sldMk cId="1939823833" sldId="257"/>
            <ac:spMk id="94" creationId="{25B0308C-8073-469B-9716-A3AA5F57F4C7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1:53.191" v="464" actId="1076"/>
          <ac:spMkLst>
            <pc:docMk/>
            <pc:sldMk cId="1939823833" sldId="257"/>
            <ac:spMk id="106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1:56.535" v="465" actId="1076"/>
          <ac:spMkLst>
            <pc:docMk/>
            <pc:sldMk cId="1939823833" sldId="257"/>
            <ac:spMk id="107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1:59.238" v="466" actId="1076"/>
          <ac:spMkLst>
            <pc:docMk/>
            <pc:sldMk cId="1939823833" sldId="257"/>
            <ac:spMk id="108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2:01.598" v="467" actId="1076"/>
          <ac:spMkLst>
            <pc:docMk/>
            <pc:sldMk cId="1939823833" sldId="257"/>
            <ac:spMk id="109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2:04.020" v="468" actId="1076"/>
          <ac:spMkLst>
            <pc:docMk/>
            <pc:sldMk cId="1939823833" sldId="257"/>
            <ac:spMk id="110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2:07.410" v="469" actId="1076"/>
          <ac:spMkLst>
            <pc:docMk/>
            <pc:sldMk cId="1939823833" sldId="257"/>
            <ac:spMk id="111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2:10.910" v="470" actId="1076"/>
          <ac:spMkLst>
            <pc:docMk/>
            <pc:sldMk cId="1939823833" sldId="257"/>
            <ac:spMk id="112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2:13.864" v="471" actId="1076"/>
          <ac:spMkLst>
            <pc:docMk/>
            <pc:sldMk cId="1939823833" sldId="257"/>
            <ac:spMk id="121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2:16.223" v="472" actId="1076"/>
          <ac:spMkLst>
            <pc:docMk/>
            <pc:sldMk cId="1939823833" sldId="257"/>
            <ac:spMk id="122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2:18.942" v="473" actId="1076"/>
          <ac:spMkLst>
            <pc:docMk/>
            <pc:sldMk cId="1939823833" sldId="257"/>
            <ac:spMk id="123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3:14.990" v="495" actId="20577"/>
          <ac:spMkLst>
            <pc:docMk/>
            <pc:sldMk cId="1939823833" sldId="257"/>
            <ac:spMk id="124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5:06.899" v="541" actId="1076"/>
          <ac:spMkLst>
            <pc:docMk/>
            <pc:sldMk cId="1939823833" sldId="257"/>
            <ac:spMk id="125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0:46.408" v="454" actId="1076"/>
          <ac:spMkLst>
            <pc:docMk/>
            <pc:sldMk cId="1939823833" sldId="257"/>
            <ac:spMk id="126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2:00:41.283" v="453" actId="1076"/>
          <ac:spMkLst>
            <pc:docMk/>
            <pc:sldMk cId="1939823833" sldId="257"/>
            <ac:spMk id="127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42:27.128" v="87" actId="1076"/>
          <ac:spMkLst>
            <pc:docMk/>
            <pc:sldMk cId="1939823833" sldId="257"/>
            <ac:spMk id="139" creationId="{A4810C58-610B-4153-8D4A-9F9744922E51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59:15.609" v="437" actId="1076"/>
          <ac:spMkLst>
            <pc:docMk/>
            <pc:sldMk cId="1939823833" sldId="257"/>
            <ac:spMk id="140" creationId="{8E7A2BAE-A822-42CF-946B-B4D9896903CF}"/>
          </ac:spMkLst>
        </pc:spChg>
        <pc:spChg chg="del">
          <ac:chgData name="SKEELS, Sarah (EAST LONDON NHS FOUNDATION TRUST)" userId="S::sarah.skeels@nhs.net::f099e4a2-968f-4654-aa6c-828a1f48e16a" providerId="AD" clId="Web-{53BC30B8-DEA7-471A-8F7F-B194B93D7DE1}" dt="2022-03-14T11:43:16.286" v="101"/>
          <ac:spMkLst>
            <pc:docMk/>
            <pc:sldMk cId="1939823833" sldId="257"/>
            <ac:spMk id="146" creationId="{8E4CE9D1-795B-4966-ADAE-77021FA02619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47:12.839" v="117" actId="1076"/>
          <ac:spMkLst>
            <pc:docMk/>
            <pc:sldMk cId="1939823833" sldId="257"/>
            <ac:spMk id="147" creationId="{DBE141B0-0706-41F4-ABA4-60A553E69E0C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42:22.035" v="86" actId="1076"/>
          <ac:spMkLst>
            <pc:docMk/>
            <pc:sldMk cId="1939823833" sldId="257"/>
            <ac:spMk id="205" creationId="{96245E70-61EF-42EB-B91F-4D0D5AC34684}"/>
          </ac:spMkLst>
        </pc:spChg>
        <pc:spChg chg="mod">
          <ac:chgData name="SKEELS, Sarah (EAST LONDON NHS FOUNDATION TRUST)" userId="S::sarah.skeels@nhs.net::f099e4a2-968f-4654-aa6c-828a1f48e16a" providerId="AD" clId="Web-{53BC30B8-DEA7-471A-8F7F-B194B93D7DE1}" dt="2022-03-14T11:56:45.042" v="356" actId="20577"/>
          <ac:spMkLst>
            <pc:docMk/>
            <pc:sldMk cId="1939823833" sldId="257"/>
            <ac:spMk id="250" creationId="{5F2EDB91-E066-44FB-A920-C8605A983F6F}"/>
          </ac:spMkLst>
        </pc:spChg>
        <pc:spChg chg="del">
          <ac:chgData name="SKEELS, Sarah (EAST LONDON NHS FOUNDATION TRUST)" userId="S::sarah.skeels@nhs.net::f099e4a2-968f-4654-aa6c-828a1f48e16a" providerId="AD" clId="Web-{53BC30B8-DEA7-471A-8F7F-B194B93D7DE1}" dt="2022-03-14T11:43:18.270" v="102"/>
          <ac:spMkLst>
            <pc:docMk/>
            <pc:sldMk cId="1939823833" sldId="257"/>
            <ac:spMk id="657" creationId="{E1CE5BF1-F65F-4C90-92A3-DFE361059424}"/>
          </ac:spMkLst>
        </pc:spChg>
        <pc:cxnChg chg="add del mod">
          <ac:chgData name="SKEELS, Sarah (EAST LONDON NHS FOUNDATION TRUST)" userId="S::sarah.skeels@nhs.net::f099e4a2-968f-4654-aa6c-828a1f48e16a" providerId="AD" clId="Web-{53BC30B8-DEA7-471A-8F7F-B194B93D7DE1}" dt="2022-03-14T11:48:01.341" v="129"/>
          <ac:cxnSpMkLst>
            <pc:docMk/>
            <pc:sldMk cId="1939823833" sldId="257"/>
            <ac:cxnSpMk id="3" creationId="{78B687DA-E429-4FF8-95B6-391F7FEC44EB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2:02:39.146" v="478" actId="1076"/>
          <ac:cxnSpMkLst>
            <pc:docMk/>
            <pc:sldMk cId="1939823833" sldId="257"/>
            <ac:cxnSpMk id="4" creationId="{93BA6681-5894-4712-99A4-ED1B171246F0}"/>
          </ac:cxnSpMkLst>
        </pc:cxnChg>
        <pc:cxnChg chg="add del mod">
          <ac:chgData name="SKEELS, Sarah (EAST LONDON NHS FOUNDATION TRUST)" userId="S::sarah.skeels@nhs.net::f099e4a2-968f-4654-aa6c-828a1f48e16a" providerId="AD" clId="Web-{53BC30B8-DEA7-471A-8F7F-B194B93D7DE1}" dt="2022-03-14T11:47:59.466" v="128"/>
          <ac:cxnSpMkLst>
            <pc:docMk/>
            <pc:sldMk cId="1939823833" sldId="257"/>
            <ac:cxnSpMk id="39" creationId="{4F88EC76-F5AD-47B1-8305-0E2902E00B96}"/>
          </ac:cxnSpMkLst>
        </pc:cxnChg>
        <pc:cxnChg chg="add del mod">
          <ac:chgData name="SKEELS, Sarah (EAST LONDON NHS FOUNDATION TRUST)" userId="S::sarah.skeels@nhs.net::f099e4a2-968f-4654-aa6c-828a1f48e16a" providerId="AD" clId="Web-{53BC30B8-DEA7-471A-8F7F-B194B93D7DE1}" dt="2022-03-14T11:47:57.622" v="127"/>
          <ac:cxnSpMkLst>
            <pc:docMk/>
            <pc:sldMk cId="1939823833" sldId="257"/>
            <ac:cxnSpMk id="40" creationId="{F0CA238E-6A6A-4BE3-8931-67A29625E55B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2:02:41.442" v="479" actId="1076"/>
          <ac:cxnSpMkLst>
            <pc:docMk/>
            <pc:sldMk cId="1939823833" sldId="257"/>
            <ac:cxnSpMk id="42" creationId="{30B8DAF9-78BF-451E-825D-F666B94187A6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2:02:25.614" v="475" actId="1076"/>
          <ac:cxnSpMkLst>
            <pc:docMk/>
            <pc:sldMk cId="1939823833" sldId="257"/>
            <ac:cxnSpMk id="43" creationId="{35CF81DA-AE1F-4C7B-AFCF-47705D0D2435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2:02:33.286" v="477" actId="14100"/>
          <ac:cxnSpMkLst>
            <pc:docMk/>
            <pc:sldMk cId="1939823833" sldId="257"/>
            <ac:cxnSpMk id="44" creationId="{49B53B3E-449D-4907-A24F-E19FCB0A64E2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1:53:13.865" v="219" actId="14100"/>
          <ac:cxnSpMkLst>
            <pc:docMk/>
            <pc:sldMk cId="1939823833" sldId="257"/>
            <ac:cxnSpMk id="45" creationId="{E2324FC2-FFDB-4363-86FE-651D68634748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1:53:11.537" v="218" actId="14100"/>
          <ac:cxnSpMkLst>
            <pc:docMk/>
            <pc:sldMk cId="1939823833" sldId="257"/>
            <ac:cxnSpMk id="46" creationId="{E18D0BE1-74FF-4F70-91CF-CEC1B058B214}"/>
          </ac:cxnSpMkLst>
        </pc:cxnChg>
        <pc:cxnChg chg="add del mod">
          <ac:chgData name="SKEELS, Sarah (EAST LONDON NHS FOUNDATION TRUST)" userId="S::sarah.skeels@nhs.net::f099e4a2-968f-4654-aa6c-828a1f48e16a" providerId="AD" clId="Web-{53BC30B8-DEA7-471A-8F7F-B194B93D7DE1}" dt="2022-03-14T11:54:28.226" v="264"/>
          <ac:cxnSpMkLst>
            <pc:docMk/>
            <pc:sldMk cId="1939823833" sldId="257"/>
            <ac:cxnSpMk id="47" creationId="{D22067FA-0AC1-42FF-BE37-FF1E698D320B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1:55:00.649" v="293" actId="14100"/>
          <ac:cxnSpMkLst>
            <pc:docMk/>
            <pc:sldMk cId="1939823833" sldId="257"/>
            <ac:cxnSpMk id="49" creationId="{481CC8B5-114C-4508-A952-B05AFAF228C7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1:55:08.508" v="295" actId="14100"/>
          <ac:cxnSpMkLst>
            <pc:docMk/>
            <pc:sldMk cId="1939823833" sldId="257"/>
            <ac:cxnSpMk id="50" creationId="{E130F49E-D75B-4500-838B-1C76B0DD2498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2:03:28.584" v="496" actId="14100"/>
          <ac:cxnSpMkLst>
            <pc:docMk/>
            <pc:sldMk cId="1939823833" sldId="257"/>
            <ac:cxnSpMk id="51" creationId="{EDC51CDE-1183-43EC-8BA0-A6F81A2BE38C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1:57:06.465" v="374" actId="1076"/>
          <ac:cxnSpMkLst>
            <pc:docMk/>
            <pc:sldMk cId="1939823833" sldId="257"/>
            <ac:cxnSpMk id="52" creationId="{8FB647B3-422F-4BB6-8190-152869DF2DAA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1:57:06.480" v="375" actId="1076"/>
          <ac:cxnSpMkLst>
            <pc:docMk/>
            <pc:sldMk cId="1939823833" sldId="257"/>
            <ac:cxnSpMk id="53" creationId="{8BEB64E8-3B1C-4420-B509-4535AC0790C2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2:01:15.768" v="460" actId="14100"/>
          <ac:cxnSpMkLst>
            <pc:docMk/>
            <pc:sldMk cId="1939823833" sldId="257"/>
            <ac:cxnSpMk id="55" creationId="{47117B8B-933C-43BD-83EC-169CC9DF824C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2:01:06.315" v="459" actId="14100"/>
          <ac:cxnSpMkLst>
            <pc:docMk/>
            <pc:sldMk cId="1939823833" sldId="257"/>
            <ac:cxnSpMk id="56" creationId="{5A6E9E0A-CE09-41A7-8D7E-74D9EC3EAD3A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2:00:57.565" v="456" actId="14100"/>
          <ac:cxnSpMkLst>
            <pc:docMk/>
            <pc:sldMk cId="1939823833" sldId="257"/>
            <ac:cxnSpMk id="57" creationId="{923DA82C-F522-428D-96C9-72F6FAE4F59F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2:05:31.056" v="546" actId="1076"/>
          <ac:cxnSpMkLst>
            <pc:docMk/>
            <pc:sldMk cId="1939823833" sldId="257"/>
            <ac:cxnSpMk id="59" creationId="{FB93DC76-87F3-4557-8058-7B7DC1C06C3F}"/>
          </ac:cxnSpMkLst>
        </pc:cxnChg>
        <pc:cxnChg chg="add mod">
          <ac:chgData name="SKEELS, Sarah (EAST LONDON NHS FOUNDATION TRUST)" userId="S::sarah.skeels@nhs.net::f099e4a2-968f-4654-aa6c-828a1f48e16a" providerId="AD" clId="Web-{53BC30B8-DEA7-471A-8F7F-B194B93D7DE1}" dt="2022-03-14T12:05:31.072" v="547" actId="1076"/>
          <ac:cxnSpMkLst>
            <pc:docMk/>
            <pc:sldMk cId="1939823833" sldId="257"/>
            <ac:cxnSpMk id="60" creationId="{D6731D5B-81C6-41A1-BD0D-37E1FC108288}"/>
          </ac:cxnSpMkLst>
        </pc:cxnChg>
      </pc:sldChg>
      <pc:sldChg chg="modSp">
        <pc:chgData name="SKEELS, Sarah (EAST LONDON NHS FOUNDATION TRUST)" userId="S::sarah.skeels@nhs.net::f099e4a2-968f-4654-aa6c-828a1f48e16a" providerId="AD" clId="Web-{53BC30B8-DEA7-471A-8F7F-B194B93D7DE1}" dt="2022-03-14T11:37:30.464" v="6" actId="20577"/>
        <pc:sldMkLst>
          <pc:docMk/>
          <pc:sldMk cId="1452356799" sldId="258"/>
        </pc:sldMkLst>
        <pc:spChg chg="mod">
          <ac:chgData name="SKEELS, Sarah (EAST LONDON NHS FOUNDATION TRUST)" userId="S::sarah.skeels@nhs.net::f099e4a2-968f-4654-aa6c-828a1f48e16a" providerId="AD" clId="Web-{53BC30B8-DEA7-471A-8F7F-B194B93D7DE1}" dt="2022-03-14T11:37:30.464" v="6" actId="20577"/>
          <ac:spMkLst>
            <pc:docMk/>
            <pc:sldMk cId="1452356799" sldId="258"/>
            <ac:spMk id="2" creationId="{00000000-0000-0000-0000-000000000000}"/>
          </ac:spMkLst>
        </pc:spChg>
      </pc:sldChg>
    </pc:docChg>
  </pc:docChgLst>
  <pc:docChgLst>
    <pc:chgData name="SKEELS, Sarah (EAST LONDON NHS FOUNDATION TRUST)" userId="S::sarah.skeels@nhs.net::f099e4a2-968f-4654-aa6c-828a1f48e16a" providerId="AD" clId="Web-{45A4E1C5-7AA1-4C35-BE17-EDA7B000B450}"/>
    <pc:docChg chg="modSld">
      <pc:chgData name="SKEELS, Sarah (EAST LONDON NHS FOUNDATION TRUST)" userId="S::sarah.skeels@nhs.net::f099e4a2-968f-4654-aa6c-828a1f48e16a" providerId="AD" clId="Web-{45A4E1C5-7AA1-4C35-BE17-EDA7B000B450}" dt="2022-03-14T13:22:54.522" v="76" actId="1076"/>
      <pc:docMkLst>
        <pc:docMk/>
      </pc:docMkLst>
      <pc:sldChg chg="addSp modSp">
        <pc:chgData name="SKEELS, Sarah (EAST LONDON NHS FOUNDATION TRUST)" userId="S::sarah.skeels@nhs.net::f099e4a2-968f-4654-aa6c-828a1f48e16a" providerId="AD" clId="Web-{45A4E1C5-7AA1-4C35-BE17-EDA7B000B450}" dt="2022-03-14T13:22:54.522" v="76" actId="1076"/>
        <pc:sldMkLst>
          <pc:docMk/>
          <pc:sldMk cId="1939823833" sldId="257"/>
        </pc:sldMkLst>
        <pc:spChg chg="mod">
          <ac:chgData name="SKEELS, Sarah (EAST LONDON NHS FOUNDATION TRUST)" userId="S::sarah.skeels@nhs.net::f099e4a2-968f-4654-aa6c-828a1f48e16a" providerId="AD" clId="Web-{45A4E1C5-7AA1-4C35-BE17-EDA7B000B450}" dt="2022-03-14T13:17:43.826" v="24" actId="1076"/>
          <ac:spMkLst>
            <pc:docMk/>
            <pc:sldMk cId="1939823833" sldId="257"/>
            <ac:spMk id="6" creationId="{2B52CDF8-1A33-4723-BC9F-DAF27350F857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17:31.544" v="21" actId="1076"/>
          <ac:spMkLst>
            <pc:docMk/>
            <pc:sldMk cId="1939823833" sldId="257"/>
            <ac:spMk id="8" creationId="{1E1CE4C0-F92D-483C-87BB-2D7530180C61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20:10.549" v="42" actId="1076"/>
          <ac:spMkLst>
            <pc:docMk/>
            <pc:sldMk cId="1939823833" sldId="257"/>
            <ac:spMk id="58" creationId="{26B8539E-035E-4815-A022-F7FDBFDF3E6B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17:46.107" v="25" actId="1076"/>
          <ac:spMkLst>
            <pc:docMk/>
            <pc:sldMk cId="1939823833" sldId="257"/>
            <ac:spMk id="94" creationId="{25B0308C-8073-469B-9716-A3AA5F57F4C7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20:48.643" v="51" actId="1076"/>
          <ac:spMkLst>
            <pc:docMk/>
            <pc:sldMk cId="1939823833" sldId="257"/>
            <ac:spMk id="121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21:29.222" v="60" actId="1076"/>
          <ac:spMkLst>
            <pc:docMk/>
            <pc:sldMk cId="1939823833" sldId="257"/>
            <ac:spMk id="122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21:33.113" v="61" actId="1076"/>
          <ac:spMkLst>
            <pc:docMk/>
            <pc:sldMk cId="1939823833" sldId="257"/>
            <ac:spMk id="123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20:05.564" v="41" actId="1076"/>
          <ac:spMkLst>
            <pc:docMk/>
            <pc:sldMk cId="1939823833" sldId="257"/>
            <ac:spMk id="124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21:36.707" v="62" actId="1076"/>
          <ac:spMkLst>
            <pc:docMk/>
            <pc:sldMk cId="1939823833" sldId="257"/>
            <ac:spMk id="125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20:52.378" v="54" actId="1076"/>
          <ac:spMkLst>
            <pc:docMk/>
            <pc:sldMk cId="1939823833" sldId="257"/>
            <ac:spMk id="126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19:53.954" v="38" actId="1076"/>
          <ac:spMkLst>
            <pc:docMk/>
            <pc:sldMk cId="1939823833" sldId="257"/>
            <ac:spMk id="127" creationId="{5F2EDB91-E066-44FB-A920-C8605A983F6F}"/>
          </ac:spMkLst>
        </pc:spChg>
        <pc:spChg chg="mod">
          <ac:chgData name="SKEELS, Sarah (EAST LONDON NHS FOUNDATION TRUST)" userId="S::sarah.skeels@nhs.net::f099e4a2-968f-4654-aa6c-828a1f48e16a" providerId="AD" clId="Web-{45A4E1C5-7AA1-4C35-BE17-EDA7B000B450}" dt="2022-03-14T13:17:38.248" v="22" actId="1076"/>
          <ac:spMkLst>
            <pc:docMk/>
            <pc:sldMk cId="1939823833" sldId="257"/>
            <ac:spMk id="140" creationId="{8E7A2BAE-A822-42CF-946B-B4D9896903CF}"/>
          </ac:spMkLst>
        </pc:spChg>
        <pc:cxnChg chg="mod">
          <ac:chgData name="SKEELS, Sarah (EAST LONDON NHS FOUNDATION TRUST)" userId="S::sarah.skeels@nhs.net::f099e4a2-968f-4654-aa6c-828a1f48e16a" providerId="AD" clId="Web-{45A4E1C5-7AA1-4C35-BE17-EDA7B000B450}" dt="2022-03-14T13:22:16.958" v="69" actId="14100"/>
          <ac:cxnSpMkLst>
            <pc:docMk/>
            <pc:sldMk cId="1939823833" sldId="257"/>
            <ac:cxnSpMk id="49" creationId="{481CC8B5-114C-4508-A952-B05AFAF228C7}"/>
          </ac:cxnSpMkLst>
        </pc:cxnChg>
        <pc:cxnChg chg="mod">
          <ac:chgData name="SKEELS, Sarah (EAST LONDON NHS FOUNDATION TRUST)" userId="S::sarah.skeels@nhs.net::f099e4a2-968f-4654-aa6c-828a1f48e16a" providerId="AD" clId="Web-{45A4E1C5-7AA1-4C35-BE17-EDA7B000B450}" dt="2022-03-14T13:22:54.522" v="76" actId="1076"/>
          <ac:cxnSpMkLst>
            <pc:docMk/>
            <pc:sldMk cId="1939823833" sldId="257"/>
            <ac:cxnSpMk id="50" creationId="{E130F49E-D75B-4500-838B-1C76B0DD2498}"/>
          </ac:cxnSpMkLst>
        </pc:cxnChg>
        <pc:cxnChg chg="mod">
          <ac:chgData name="SKEELS, Sarah (EAST LONDON NHS FOUNDATION TRUST)" userId="S::sarah.skeels@nhs.net::f099e4a2-968f-4654-aa6c-828a1f48e16a" providerId="AD" clId="Web-{45A4E1C5-7AA1-4C35-BE17-EDA7B000B450}" dt="2022-03-14T13:22:52.178" v="75" actId="1076"/>
          <ac:cxnSpMkLst>
            <pc:docMk/>
            <pc:sldMk cId="1939823833" sldId="257"/>
            <ac:cxnSpMk id="51" creationId="{EDC51CDE-1183-43EC-8BA0-A6F81A2BE38C}"/>
          </ac:cxnSpMkLst>
        </pc:cxnChg>
        <pc:cxnChg chg="add mod">
          <ac:chgData name="SKEELS, Sarah (EAST LONDON NHS FOUNDATION TRUST)" userId="S::sarah.skeels@nhs.net::f099e4a2-968f-4654-aa6c-828a1f48e16a" providerId="AD" clId="Web-{45A4E1C5-7AA1-4C35-BE17-EDA7B000B450}" dt="2022-03-14T13:14:22.086" v="2" actId="14100"/>
          <ac:cxnSpMkLst>
            <pc:docMk/>
            <pc:sldMk cId="1939823833" sldId="257"/>
            <ac:cxnSpMk id="54" creationId="{39E9F036-903A-4635-816B-D319358B25C2}"/>
          </ac:cxnSpMkLst>
        </pc:cxnChg>
        <pc:cxnChg chg="mod">
          <ac:chgData name="SKEELS, Sarah (EAST LONDON NHS FOUNDATION TRUST)" userId="S::sarah.skeels@nhs.net::f099e4a2-968f-4654-aa6c-828a1f48e16a" providerId="AD" clId="Web-{45A4E1C5-7AA1-4C35-BE17-EDA7B000B450}" dt="2022-03-14T13:22:20.505" v="70" actId="14100"/>
          <ac:cxnSpMkLst>
            <pc:docMk/>
            <pc:sldMk cId="1939823833" sldId="257"/>
            <ac:cxnSpMk id="55" creationId="{47117B8B-933C-43BD-83EC-169CC9DF824C}"/>
          </ac:cxnSpMkLst>
        </pc:cxnChg>
        <pc:cxnChg chg="mod">
          <ac:chgData name="SKEELS, Sarah (EAST LONDON NHS FOUNDATION TRUST)" userId="S::sarah.skeels@nhs.net::f099e4a2-968f-4654-aa6c-828a1f48e16a" providerId="AD" clId="Web-{45A4E1C5-7AA1-4C35-BE17-EDA7B000B450}" dt="2022-03-14T13:22:48.867" v="74" actId="14100"/>
          <ac:cxnSpMkLst>
            <pc:docMk/>
            <pc:sldMk cId="1939823833" sldId="257"/>
            <ac:cxnSpMk id="56" creationId="{5A6E9E0A-CE09-41A7-8D7E-74D9EC3EAD3A}"/>
          </ac:cxnSpMkLst>
        </pc:cxnChg>
        <pc:cxnChg chg="mod">
          <ac:chgData name="SKEELS, Sarah (EAST LONDON NHS FOUNDATION TRUST)" userId="S::sarah.skeels@nhs.net::f099e4a2-968f-4654-aa6c-828a1f48e16a" providerId="AD" clId="Web-{45A4E1C5-7AA1-4C35-BE17-EDA7B000B450}" dt="2022-03-14T13:19:57.017" v="40" actId="14100"/>
          <ac:cxnSpMkLst>
            <pc:docMk/>
            <pc:sldMk cId="1939823833" sldId="257"/>
            <ac:cxnSpMk id="57" creationId="{923DA82C-F522-428D-96C9-72F6FAE4F59F}"/>
          </ac:cxnSpMkLst>
        </pc:cxnChg>
        <pc:cxnChg chg="mod">
          <ac:chgData name="SKEELS, Sarah (EAST LONDON NHS FOUNDATION TRUST)" userId="S::sarah.skeels@nhs.net::f099e4a2-968f-4654-aa6c-828a1f48e16a" providerId="AD" clId="Web-{45A4E1C5-7AA1-4C35-BE17-EDA7B000B450}" dt="2022-03-14T13:20:26.846" v="47" actId="14100"/>
          <ac:cxnSpMkLst>
            <pc:docMk/>
            <pc:sldMk cId="1939823833" sldId="257"/>
            <ac:cxnSpMk id="59" creationId="{FB93DC76-87F3-4557-8058-7B7DC1C06C3F}"/>
          </ac:cxnSpMkLst>
        </pc:cxnChg>
        <pc:cxnChg chg="mod">
          <ac:chgData name="SKEELS, Sarah (EAST LONDON NHS FOUNDATION TRUST)" userId="S::sarah.skeels@nhs.net::f099e4a2-968f-4654-aa6c-828a1f48e16a" providerId="AD" clId="Web-{45A4E1C5-7AA1-4C35-BE17-EDA7B000B450}" dt="2022-03-14T13:20:17.752" v="44" actId="14100"/>
          <ac:cxnSpMkLst>
            <pc:docMk/>
            <pc:sldMk cId="1939823833" sldId="257"/>
            <ac:cxnSpMk id="60" creationId="{D6731D5B-81C6-41A1-BD0D-37E1FC108288}"/>
          </ac:cxnSpMkLst>
        </pc:cxnChg>
        <pc:cxnChg chg="add mod">
          <ac:chgData name="SKEELS, Sarah (EAST LONDON NHS FOUNDATION TRUST)" userId="S::sarah.skeels@nhs.net::f099e4a2-968f-4654-aa6c-828a1f48e16a" providerId="AD" clId="Web-{45A4E1C5-7AA1-4C35-BE17-EDA7B000B450}" dt="2022-03-14T13:14:42.040" v="5" actId="14100"/>
          <ac:cxnSpMkLst>
            <pc:docMk/>
            <pc:sldMk cId="1939823833" sldId="257"/>
            <ac:cxnSpMk id="61" creationId="{996C9964-3BEC-4F48-8CB0-06FB56DAD24F}"/>
          </ac:cxnSpMkLst>
        </pc:cxnChg>
        <pc:cxnChg chg="add mod">
          <ac:chgData name="SKEELS, Sarah (EAST LONDON NHS FOUNDATION TRUST)" userId="S::sarah.skeels@nhs.net::f099e4a2-968f-4654-aa6c-828a1f48e16a" providerId="AD" clId="Web-{45A4E1C5-7AA1-4C35-BE17-EDA7B000B450}" dt="2022-03-14T13:15:08.416" v="8" actId="14100"/>
          <ac:cxnSpMkLst>
            <pc:docMk/>
            <pc:sldMk cId="1939823833" sldId="257"/>
            <ac:cxnSpMk id="62" creationId="{4DFABF9A-B3BB-4011-9387-34F4DA770907}"/>
          </ac:cxnSpMkLst>
        </pc:cxnChg>
        <pc:cxnChg chg="add mod">
          <ac:chgData name="SKEELS, Sarah (EAST LONDON NHS FOUNDATION TRUST)" userId="S::sarah.skeels@nhs.net::f099e4a2-968f-4654-aa6c-828a1f48e16a" providerId="AD" clId="Web-{45A4E1C5-7AA1-4C35-BE17-EDA7B000B450}" dt="2022-03-14T13:17:58.311" v="27" actId="14100"/>
          <ac:cxnSpMkLst>
            <pc:docMk/>
            <pc:sldMk cId="1939823833" sldId="257"/>
            <ac:cxnSpMk id="63" creationId="{BAC57E3A-4E63-4CD1-BDE1-FB3220E08C69}"/>
          </ac:cxnSpMkLst>
        </pc:cxnChg>
        <pc:cxnChg chg="add mod">
          <ac:chgData name="SKEELS, Sarah (EAST LONDON NHS FOUNDATION TRUST)" userId="S::sarah.skeels@nhs.net::f099e4a2-968f-4654-aa6c-828a1f48e16a" providerId="AD" clId="Web-{45A4E1C5-7AA1-4C35-BE17-EDA7B000B450}" dt="2022-03-14T13:16:07.011" v="13" actId="14100"/>
          <ac:cxnSpMkLst>
            <pc:docMk/>
            <pc:sldMk cId="1939823833" sldId="257"/>
            <ac:cxnSpMk id="64" creationId="{3E770865-B57F-4465-B8E2-758C2B179242}"/>
          </ac:cxnSpMkLst>
        </pc:cxnChg>
        <pc:cxnChg chg="add mod">
          <ac:chgData name="SKEELS, Sarah (EAST LONDON NHS FOUNDATION TRUST)" userId="S::sarah.skeels@nhs.net::f099e4a2-968f-4654-aa6c-828a1f48e16a" providerId="AD" clId="Web-{45A4E1C5-7AA1-4C35-BE17-EDA7B000B450}" dt="2022-03-14T13:17:53.764" v="26" actId="14100"/>
          <ac:cxnSpMkLst>
            <pc:docMk/>
            <pc:sldMk cId="1939823833" sldId="257"/>
            <ac:cxnSpMk id="65" creationId="{5D03F0F0-81BA-4B40-A0D6-45945BD1F07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20/05/2022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00" b="1" dirty="0">
                <a:solidFill>
                  <a:srgbClr val="000000"/>
                </a:solidFill>
              </a:rPr>
              <a:t>SCYPS Annual</a:t>
            </a:r>
            <a:r>
              <a:rPr lang="en-GB" sz="4400" b="1" dirty="0"/>
              <a:t> Plan 2022-23</a:t>
            </a:r>
            <a:endParaRPr lang="en-US" sz="4400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1484" y="5681066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12889" y="4921393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cs typeface="Calibri"/>
              </a:rPr>
              <a:t>Service Development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48799" y="5475243"/>
            <a:ext cx="1080000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cs typeface="Calibri"/>
              </a:rPr>
              <a:t>Digital Strategy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847923" y="4285376"/>
            <a:ext cx="1080000" cy="37865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cs typeface="Calibri"/>
              </a:rPr>
              <a:t>Estates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0804A5-9C62-4E74-8616-B48A84B646DD}"/>
              </a:ext>
            </a:extLst>
          </p:cNvPr>
          <p:cNvSpPr/>
          <p:nvPr/>
        </p:nvSpPr>
        <p:spPr>
          <a:xfrm>
            <a:off x="4848799" y="2363479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cs typeface="Calibri"/>
              </a:rPr>
              <a:t>SCYPS MDT working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48799" y="1373655"/>
            <a:ext cx="1080000" cy="70123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cs typeface="Calibri"/>
              </a:rPr>
              <a:t>Service user involvement, engagement and partnership</a:t>
            </a:r>
            <a:endParaRPr lang="en-US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848799" y="682016"/>
            <a:ext cx="1080000" cy="489517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cs typeface="Calibri"/>
              </a:rPr>
              <a:t>Transformation and </a:t>
            </a:r>
            <a:r>
              <a:rPr lang="en-GB" sz="1000" dirty="0" err="1">
                <a:solidFill>
                  <a:schemeClr val="tx1"/>
                </a:solidFill>
                <a:cs typeface="Calibri"/>
              </a:rPr>
              <a:t>mulit</a:t>
            </a:r>
            <a:r>
              <a:rPr lang="en-GB" sz="1000" dirty="0">
                <a:solidFill>
                  <a:schemeClr val="tx1"/>
                </a:solidFill>
                <a:cs typeface="Calibri"/>
              </a:rPr>
              <a:t>-agency service delivery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851460" y="3591234"/>
            <a:ext cx="1080000" cy="4121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cs typeface="Calibri"/>
              </a:rPr>
              <a:t>Multi-Professional Research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08389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Building pathways with 0-19 services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48798" y="2983961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cs typeface="Calibri"/>
              </a:rPr>
              <a:t>Workforce Development</a:t>
            </a:r>
            <a:endParaRPr lang="en-GB" sz="1021" dirty="0">
              <a:solidFill>
                <a:schemeClr val="tx1"/>
              </a:solidFill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68338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Engage in Marmot Trust Values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1540" y="1086093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Recruit PPL(s)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482596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PP engagement on SEND Board/QI Forum/Away day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956263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MDT Triage process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321610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MDT Working Group to improve pathway working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4090777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Improve clinic space ensure fit for purpose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4522314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Full utilisation of space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51540" y="4957091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fontAlgn="base"/>
            <a:r>
              <a:rPr lang="en-GB" sz="1000" dirty="0" err="1" smtClean="0">
                <a:solidFill>
                  <a:schemeClr val="dk1"/>
                </a:solidFill>
              </a:rPr>
              <a:t>Sckle</a:t>
            </a:r>
            <a:r>
              <a:rPr lang="en-GB" sz="1000" dirty="0" smtClean="0">
                <a:solidFill>
                  <a:schemeClr val="dk1"/>
                </a:solidFill>
              </a:rPr>
              <a:t> </a:t>
            </a:r>
            <a:r>
              <a:rPr lang="en-GB" sz="1000" dirty="0">
                <a:solidFill>
                  <a:schemeClr val="dk1"/>
                </a:solidFill>
              </a:rPr>
              <a:t>cell commissioning and CCNS, SLT Integration, physiotherapy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5336519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CCNS – Extended hour (Funding dependant)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9057" y="5733133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Review of provision/funding - Physio/SC&amp;T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9057" y="2798698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Strategy to recruit with new investment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7816" y="6112265"/>
            <a:ext cx="2931979" cy="196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 err="1">
                <a:solidFill>
                  <a:schemeClr val="tx1"/>
                </a:solidFill>
                <a:cs typeface="Calibri"/>
              </a:rPr>
              <a:t>RiO</a:t>
            </a:r>
            <a:r>
              <a:rPr lang="en-GB" sz="950" dirty="0">
                <a:solidFill>
                  <a:schemeClr val="tx1"/>
                </a:solidFill>
                <a:cs typeface="Calibri"/>
              </a:rPr>
              <a:t> Transformation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7816" y="6394350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Formalise data recording and processes (DQ)</a:t>
            </a:r>
            <a:endParaRPr lang="en-GB" sz="970" dirty="0">
              <a:solidFill>
                <a:schemeClr val="tx1"/>
              </a:solidFill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663939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Continue building research project across disciplines</a:t>
            </a:r>
            <a:endParaRPr lang="en-GB" sz="970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3BA6681-5894-4712-99A4-ED1B171246F0}"/>
              </a:ext>
            </a:extLst>
          </p:cNvPr>
          <p:cNvCxnSpPr>
            <a:stCxn id="107" idx="1"/>
            <a:endCxn id="33" idx="3"/>
          </p:cNvCxnSpPr>
          <p:nvPr/>
        </p:nvCxnSpPr>
        <p:spPr>
          <a:xfrm flipH="1">
            <a:off x="5928799" y="1222893"/>
            <a:ext cx="2422741" cy="5013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0B8DAF9-78BF-451E-825D-F666B94187A6}"/>
              </a:ext>
            </a:extLst>
          </p:cNvPr>
          <p:cNvCxnSpPr>
            <a:cxnSpLocks/>
            <a:stCxn id="108" idx="1"/>
            <a:endCxn id="33" idx="3"/>
          </p:cNvCxnSpPr>
          <p:nvPr/>
        </p:nvCxnSpPr>
        <p:spPr>
          <a:xfrm flipH="1">
            <a:off x="5928799" y="1619396"/>
            <a:ext cx="2432387" cy="1048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5CF81DA-AE1F-4C7B-AFCF-47705D0D2435}"/>
              </a:ext>
            </a:extLst>
          </p:cNvPr>
          <p:cNvCxnSpPr>
            <a:cxnSpLocks/>
            <a:stCxn id="109" idx="1"/>
            <a:endCxn id="11" idx="3"/>
          </p:cNvCxnSpPr>
          <p:nvPr/>
        </p:nvCxnSpPr>
        <p:spPr>
          <a:xfrm flipH="1">
            <a:off x="5928799" y="2093063"/>
            <a:ext cx="2432387" cy="4948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9B53B3E-449D-4907-A24F-E19FCB0A64E2}"/>
              </a:ext>
            </a:extLst>
          </p:cNvPr>
          <p:cNvCxnSpPr>
            <a:cxnSpLocks/>
            <a:stCxn id="110" idx="1"/>
            <a:endCxn id="11" idx="3"/>
          </p:cNvCxnSpPr>
          <p:nvPr/>
        </p:nvCxnSpPr>
        <p:spPr>
          <a:xfrm flipH="1">
            <a:off x="5928799" y="2458410"/>
            <a:ext cx="2432387" cy="1294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2324FC2-FFDB-4363-86FE-651D68634748}"/>
              </a:ext>
            </a:extLst>
          </p:cNvPr>
          <p:cNvCxnSpPr>
            <a:cxnSpLocks/>
            <a:stCxn id="111" idx="1"/>
            <a:endCxn id="10" idx="3"/>
          </p:cNvCxnSpPr>
          <p:nvPr/>
        </p:nvCxnSpPr>
        <p:spPr>
          <a:xfrm flipH="1">
            <a:off x="5927923" y="4227577"/>
            <a:ext cx="2433263" cy="247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18D0BE1-74FF-4F70-91CF-CEC1B058B214}"/>
              </a:ext>
            </a:extLst>
          </p:cNvPr>
          <p:cNvCxnSpPr>
            <a:cxnSpLocks/>
            <a:stCxn id="112" idx="1"/>
            <a:endCxn id="10" idx="3"/>
          </p:cNvCxnSpPr>
          <p:nvPr/>
        </p:nvCxnSpPr>
        <p:spPr>
          <a:xfrm flipH="1" flipV="1">
            <a:off x="5927923" y="4474706"/>
            <a:ext cx="2433263" cy="184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481CC8B5-114C-4508-A952-B05AFAF228C7}"/>
              </a:ext>
            </a:extLst>
          </p:cNvPr>
          <p:cNvCxnSpPr>
            <a:cxnSpLocks/>
            <a:stCxn id="121" idx="1"/>
            <a:endCxn id="6" idx="3"/>
          </p:cNvCxnSpPr>
          <p:nvPr/>
        </p:nvCxnSpPr>
        <p:spPr>
          <a:xfrm flipH="1">
            <a:off x="5892889" y="5093891"/>
            <a:ext cx="2458651" cy="191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E130F49E-D75B-4500-838B-1C76B0DD2498}"/>
              </a:ext>
            </a:extLst>
          </p:cNvPr>
          <p:cNvCxnSpPr>
            <a:cxnSpLocks/>
            <a:stCxn id="125" idx="1"/>
            <a:endCxn id="8" idx="3"/>
          </p:cNvCxnSpPr>
          <p:nvPr/>
        </p:nvCxnSpPr>
        <p:spPr>
          <a:xfrm flipH="1" flipV="1">
            <a:off x="5928799" y="5670804"/>
            <a:ext cx="2449017" cy="5396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DC51CDE-1183-43EC-8BA0-A6F81A2BE38C}"/>
              </a:ext>
            </a:extLst>
          </p:cNvPr>
          <p:cNvCxnSpPr>
            <a:cxnSpLocks/>
            <a:stCxn id="126" idx="1"/>
          </p:cNvCxnSpPr>
          <p:nvPr/>
        </p:nvCxnSpPr>
        <p:spPr>
          <a:xfrm flipH="1" flipV="1">
            <a:off x="5927924" y="5670804"/>
            <a:ext cx="2449892" cy="8603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8FB647B3-422F-4BB6-8190-152869DF2DAA}"/>
              </a:ext>
            </a:extLst>
          </p:cNvPr>
          <p:cNvCxnSpPr>
            <a:cxnSpLocks/>
            <a:stCxn id="250" idx="1"/>
            <a:endCxn id="139" idx="3"/>
          </p:cNvCxnSpPr>
          <p:nvPr/>
        </p:nvCxnSpPr>
        <p:spPr>
          <a:xfrm flipH="1">
            <a:off x="5928799" y="445189"/>
            <a:ext cx="2432387" cy="4815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BEB64E8-3B1C-4420-B509-4535AC0790C2}"/>
              </a:ext>
            </a:extLst>
          </p:cNvPr>
          <p:cNvCxnSpPr>
            <a:cxnSpLocks/>
            <a:stCxn id="106" idx="1"/>
            <a:endCxn id="139" idx="3"/>
          </p:cNvCxnSpPr>
          <p:nvPr/>
        </p:nvCxnSpPr>
        <p:spPr>
          <a:xfrm flipH="1">
            <a:off x="5928799" y="820182"/>
            <a:ext cx="2432387" cy="106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47117B8B-933C-43BD-83EC-169CC9DF824C}"/>
              </a:ext>
            </a:extLst>
          </p:cNvPr>
          <p:cNvCxnSpPr>
            <a:cxnSpLocks/>
            <a:stCxn id="122" idx="1"/>
            <a:endCxn id="6" idx="3"/>
          </p:cNvCxnSpPr>
          <p:nvPr/>
        </p:nvCxnSpPr>
        <p:spPr>
          <a:xfrm flipH="1" flipV="1">
            <a:off x="5892889" y="5113086"/>
            <a:ext cx="2468297" cy="3602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5A6E9E0A-CE09-41A7-8D7E-74D9EC3EAD3A}"/>
              </a:ext>
            </a:extLst>
          </p:cNvPr>
          <p:cNvCxnSpPr>
            <a:cxnSpLocks/>
            <a:stCxn id="123" idx="1"/>
            <a:endCxn id="6" idx="3"/>
          </p:cNvCxnSpPr>
          <p:nvPr/>
        </p:nvCxnSpPr>
        <p:spPr>
          <a:xfrm flipH="1" flipV="1">
            <a:off x="5892889" y="5113086"/>
            <a:ext cx="2476168" cy="7568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923DA82C-F522-428D-96C9-72F6FAE4F59F}"/>
              </a:ext>
            </a:extLst>
          </p:cNvPr>
          <p:cNvCxnSpPr>
            <a:cxnSpLocks/>
            <a:stCxn id="127" idx="1"/>
            <a:endCxn id="140" idx="3"/>
          </p:cNvCxnSpPr>
          <p:nvPr/>
        </p:nvCxnSpPr>
        <p:spPr>
          <a:xfrm flipH="1" flipV="1">
            <a:off x="5931460" y="3797331"/>
            <a:ext cx="2429726" cy="34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26B8539E-035E-4815-A022-F7FDBFDF3E6B}"/>
              </a:ext>
            </a:extLst>
          </p:cNvPr>
          <p:cNvSpPr/>
          <p:nvPr/>
        </p:nvSpPr>
        <p:spPr>
          <a:xfrm>
            <a:off x="8342780" y="3206362"/>
            <a:ext cx="2941624" cy="3121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50" dirty="0">
                <a:solidFill>
                  <a:schemeClr val="tx1"/>
                </a:solidFill>
                <a:cs typeface="Calibri"/>
              </a:rPr>
              <a:t>Create additional capacity </a:t>
            </a:r>
            <a:r>
              <a:rPr lang="en-GB" sz="950" dirty="0" err="1">
                <a:solidFill>
                  <a:schemeClr val="tx1"/>
                </a:solidFill>
                <a:cs typeface="Calibri"/>
              </a:rPr>
              <a:t>I.e</a:t>
            </a:r>
            <a:r>
              <a:rPr lang="en-GB" sz="950" dirty="0">
                <a:solidFill>
                  <a:schemeClr val="tx1"/>
                </a:solidFill>
                <a:cs typeface="Calibri"/>
              </a:rPr>
              <a:t> project manage, parent trainers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FB93DC76-87F3-4557-8058-7B7DC1C06C3F}"/>
              </a:ext>
            </a:extLst>
          </p:cNvPr>
          <p:cNvCxnSpPr>
            <a:cxnSpLocks/>
            <a:stCxn id="58" idx="1"/>
            <a:endCxn id="94" idx="3"/>
          </p:cNvCxnSpPr>
          <p:nvPr/>
        </p:nvCxnSpPr>
        <p:spPr>
          <a:xfrm flipH="1" flipV="1">
            <a:off x="5928798" y="3208358"/>
            <a:ext cx="2413982" cy="154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6731D5B-81C6-41A1-BD0D-37E1FC108288}"/>
              </a:ext>
            </a:extLst>
          </p:cNvPr>
          <p:cNvCxnSpPr>
            <a:cxnSpLocks/>
            <a:stCxn id="124" idx="1"/>
            <a:endCxn id="94" idx="3"/>
          </p:cNvCxnSpPr>
          <p:nvPr/>
        </p:nvCxnSpPr>
        <p:spPr>
          <a:xfrm flipH="1">
            <a:off x="5928798" y="2935498"/>
            <a:ext cx="2440259" cy="272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39E9F036-903A-4635-816B-D319358B25C2}"/>
              </a:ext>
            </a:extLst>
          </p:cNvPr>
          <p:cNvCxnSpPr>
            <a:cxnSpLocks/>
            <a:stCxn id="139" idx="1"/>
            <a:endCxn id="147" idx="3"/>
          </p:cNvCxnSpPr>
          <p:nvPr/>
        </p:nvCxnSpPr>
        <p:spPr>
          <a:xfrm flipH="1">
            <a:off x="3321532" y="926775"/>
            <a:ext cx="1527267" cy="563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96C9964-3BEC-4F48-8CB0-06FB56DAD24F}"/>
              </a:ext>
            </a:extLst>
          </p:cNvPr>
          <p:cNvCxnSpPr>
            <a:cxnSpLocks/>
            <a:stCxn id="33" idx="1"/>
            <a:endCxn id="148" idx="3"/>
          </p:cNvCxnSpPr>
          <p:nvPr/>
        </p:nvCxnSpPr>
        <p:spPr>
          <a:xfrm flipH="1">
            <a:off x="3316549" y="1724272"/>
            <a:ext cx="1532250" cy="961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4DFABF9A-B3BB-4011-9387-34F4DA770907}"/>
              </a:ext>
            </a:extLst>
          </p:cNvPr>
          <p:cNvCxnSpPr>
            <a:cxnSpLocks/>
            <a:stCxn id="10" idx="1"/>
            <a:endCxn id="150" idx="3"/>
          </p:cNvCxnSpPr>
          <p:nvPr/>
        </p:nvCxnSpPr>
        <p:spPr>
          <a:xfrm flipH="1" flipV="1">
            <a:off x="3316547" y="3823558"/>
            <a:ext cx="1531376" cy="6511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BAC57E3A-4E63-4CD1-BDE1-FB3220E08C69}"/>
              </a:ext>
            </a:extLst>
          </p:cNvPr>
          <p:cNvCxnSpPr>
            <a:cxnSpLocks/>
            <a:stCxn id="6" idx="1"/>
            <a:endCxn id="149" idx="3"/>
          </p:cNvCxnSpPr>
          <p:nvPr/>
        </p:nvCxnSpPr>
        <p:spPr>
          <a:xfrm flipH="1" flipV="1">
            <a:off x="3316547" y="5044922"/>
            <a:ext cx="1496342" cy="68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3E770865-B57F-4465-B8E2-758C2B179242}"/>
              </a:ext>
            </a:extLst>
          </p:cNvPr>
          <p:cNvCxnSpPr>
            <a:cxnSpLocks/>
            <a:stCxn id="11" idx="1"/>
            <a:endCxn id="148" idx="3"/>
          </p:cNvCxnSpPr>
          <p:nvPr/>
        </p:nvCxnSpPr>
        <p:spPr>
          <a:xfrm flipH="1">
            <a:off x="3316549" y="2587876"/>
            <a:ext cx="1532250" cy="976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5D03F0F0-81BA-4B40-A0D6-45945BD1F07C}"/>
              </a:ext>
            </a:extLst>
          </p:cNvPr>
          <p:cNvCxnSpPr>
            <a:cxnSpLocks/>
            <a:stCxn id="8" idx="1"/>
            <a:endCxn id="149" idx="3"/>
          </p:cNvCxnSpPr>
          <p:nvPr/>
        </p:nvCxnSpPr>
        <p:spPr>
          <a:xfrm flipH="1" flipV="1">
            <a:off x="3316547" y="5044922"/>
            <a:ext cx="1532252" cy="625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F28EFF4C-3D26-482A-BFAA-335E5BE9A00F}"/>
              </a:ext>
            </a:extLst>
          </p:cNvPr>
          <p:cNvCxnSpPr>
            <a:cxnSpLocks/>
            <a:stCxn id="94" idx="1"/>
            <a:endCxn id="148" idx="3"/>
          </p:cNvCxnSpPr>
          <p:nvPr/>
        </p:nvCxnSpPr>
        <p:spPr>
          <a:xfrm flipH="1" flipV="1">
            <a:off x="3316549" y="2685557"/>
            <a:ext cx="1532249" cy="522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514D506B-8F24-4D2F-90E8-3F9DD2E1C4EB}"/>
              </a:ext>
            </a:extLst>
          </p:cNvPr>
          <p:cNvCxnSpPr>
            <a:cxnSpLocks/>
            <a:stCxn id="140" idx="1"/>
            <a:endCxn id="150" idx="3"/>
          </p:cNvCxnSpPr>
          <p:nvPr/>
        </p:nvCxnSpPr>
        <p:spPr>
          <a:xfrm flipH="1">
            <a:off x="3316547" y="3797331"/>
            <a:ext cx="1534913" cy="26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EF147525-D1B8-499F-92AC-886E2A5BD244}"/>
              </a:ext>
            </a:extLst>
          </p:cNvPr>
          <p:cNvCxnSpPr>
            <a:cxnSpLocks/>
            <a:stCxn id="10" idx="1"/>
            <a:endCxn id="149" idx="3"/>
          </p:cNvCxnSpPr>
          <p:nvPr/>
        </p:nvCxnSpPr>
        <p:spPr>
          <a:xfrm flipH="1">
            <a:off x="3316547" y="4474706"/>
            <a:ext cx="1531376" cy="570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FBD384E-B380-47DA-BAEE-EAD2A44BA089}"/>
              </a:ext>
            </a:extLst>
          </p:cNvPr>
          <p:cNvCxnSpPr>
            <a:stCxn id="147" idx="1"/>
          </p:cNvCxnSpPr>
          <p:nvPr/>
        </p:nvCxnSpPr>
        <p:spPr>
          <a:xfrm flipH="1">
            <a:off x="1513036" y="1490427"/>
            <a:ext cx="944496" cy="11047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E71E7F1-BCB2-4B38-8D05-035B1F6AFF12}"/>
              </a:ext>
            </a:extLst>
          </p:cNvPr>
          <p:cNvCxnSpPr>
            <a:stCxn id="148" idx="1"/>
          </p:cNvCxnSpPr>
          <p:nvPr/>
        </p:nvCxnSpPr>
        <p:spPr>
          <a:xfrm flipH="1">
            <a:off x="1591977" y="2685557"/>
            <a:ext cx="860572" cy="319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5F9F3EA-1CAE-42BB-983A-4AA3FE281C11}"/>
              </a:ext>
            </a:extLst>
          </p:cNvPr>
          <p:cNvCxnSpPr>
            <a:stCxn id="150" idx="1"/>
          </p:cNvCxnSpPr>
          <p:nvPr/>
        </p:nvCxnSpPr>
        <p:spPr>
          <a:xfrm flipH="1" flipV="1">
            <a:off x="1572242" y="3591234"/>
            <a:ext cx="880305" cy="2323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C461F43-F3E5-4946-8FD7-F76C7B2583F8}"/>
              </a:ext>
            </a:extLst>
          </p:cNvPr>
          <p:cNvCxnSpPr>
            <a:stCxn id="149" idx="1"/>
          </p:cNvCxnSpPr>
          <p:nvPr/>
        </p:nvCxnSpPr>
        <p:spPr>
          <a:xfrm flipH="1" flipV="1">
            <a:off x="1591977" y="3937539"/>
            <a:ext cx="860570" cy="1107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B1D441B-1067-F33F-1189-13A43B32FD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141543"/>
              </p:ext>
            </p:extLst>
          </p:nvPr>
        </p:nvGraphicFramePr>
        <p:xfrm>
          <a:off x="486813" y="276648"/>
          <a:ext cx="11087120" cy="5897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000">
                  <a:extLst>
                    <a:ext uri="{9D8B030D-6E8A-4147-A177-3AD203B41FA5}">
                      <a16:colId xmlns:a16="http://schemas.microsoft.com/office/drawing/2014/main" val="3823461486"/>
                    </a:ext>
                  </a:extLst>
                </a:gridCol>
                <a:gridCol w="3338139">
                  <a:extLst>
                    <a:ext uri="{9D8B030D-6E8A-4147-A177-3AD203B41FA5}">
                      <a16:colId xmlns:a16="http://schemas.microsoft.com/office/drawing/2014/main" val="33076177"/>
                    </a:ext>
                  </a:extLst>
                </a:gridCol>
                <a:gridCol w="997684">
                  <a:extLst>
                    <a:ext uri="{9D8B030D-6E8A-4147-A177-3AD203B41FA5}">
                      <a16:colId xmlns:a16="http://schemas.microsoft.com/office/drawing/2014/main" val="2155500826"/>
                    </a:ext>
                  </a:extLst>
                </a:gridCol>
                <a:gridCol w="1006157">
                  <a:extLst>
                    <a:ext uri="{9D8B030D-6E8A-4147-A177-3AD203B41FA5}">
                      <a16:colId xmlns:a16="http://schemas.microsoft.com/office/drawing/2014/main" val="4121845201"/>
                    </a:ext>
                  </a:extLst>
                </a:gridCol>
                <a:gridCol w="1449313">
                  <a:extLst>
                    <a:ext uri="{9D8B030D-6E8A-4147-A177-3AD203B41FA5}">
                      <a16:colId xmlns:a16="http://schemas.microsoft.com/office/drawing/2014/main" val="1276025705"/>
                    </a:ext>
                  </a:extLst>
                </a:gridCol>
                <a:gridCol w="1420541">
                  <a:extLst>
                    <a:ext uri="{9D8B030D-6E8A-4147-A177-3AD203B41FA5}">
                      <a16:colId xmlns:a16="http://schemas.microsoft.com/office/drawing/2014/main" val="1278249646"/>
                    </a:ext>
                  </a:extLst>
                </a:gridCol>
                <a:gridCol w="1478286">
                  <a:extLst>
                    <a:ext uri="{9D8B030D-6E8A-4147-A177-3AD203B41FA5}">
                      <a16:colId xmlns:a16="http://schemas.microsoft.com/office/drawing/2014/main" val="111929511"/>
                    </a:ext>
                  </a:extLst>
                </a:gridCol>
              </a:tblGrid>
              <a:tr h="261290"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Priority​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Actions​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Ownership​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Timelines​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Challenges​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Support required (internal)​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Support required (external)​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030551"/>
                  </a:ext>
                </a:extLst>
              </a:tr>
              <a:tr h="682142"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b="1" dirty="0">
                          <a:effectLst/>
                        </a:rPr>
                        <a:t>Estates – improving clinic space and rooms being fit for purpose​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QI Project​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Engagement with plan to develop Morrison site​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Co-location​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Community hub 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Creating vision with existing staff – user involvement 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Hotdesking system​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Sarah Skeels​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Within 1 year (QI project)​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4-5 years (Morrison site)​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NHSPS contracts​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Capacity and resources​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Cost​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Extended hours – weekend working​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Buy-in​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Project manager post​</a:t>
                      </a:r>
                    </a:p>
                    <a:p>
                      <a:pPr rtl="0" fontAlgn="base"/>
                      <a:r>
                        <a:rPr lang="en-GB" sz="1100" dirty="0">
                          <a:effectLst/>
                        </a:rPr>
                        <a:t>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QI training and corporate support​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Estates​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IT​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Financial viability​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6576271"/>
                  </a:ext>
                </a:extLst>
              </a:tr>
              <a:tr h="922896"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b="1" dirty="0">
                          <a:effectLst/>
                        </a:rPr>
                        <a:t>Service user involvement, engagement and partnership​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Recruitment B5​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Recruit lived experience​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Family ambassadors​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Engagement with all services – embedding vision of service user partnership.​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Culture change – harnessing service user perspectives​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Partnership working – working with already established links​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Away Day​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SMG​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6 months 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Time 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Cultural resistance – link to EDI work​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Conflicts with other forums​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Duplication 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Recruitment to B5  post​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Team leads buy in​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Paul Binfield 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Comms 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Admin​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395207"/>
                  </a:ext>
                </a:extLst>
              </a:tr>
              <a:tr h="1243908"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b="1" dirty="0">
                          <a:effectLst/>
                        </a:rPr>
                        <a:t>Workforce development – implement SEND actions​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Increasing project management capacity​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Employing parent trainers – co-facilitated training and workshops​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Parent representative on SEND board​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Rethink offer – innovation and creative solutions​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Away Day – think about USP and develop workstreams​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Review JDs and marketing strategy​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International recruitment – understanding offer​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Escalation process with HR​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Rotational schemes​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SCYPS apprenticeship programme​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Profession leads​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SMG - oversight​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6 months​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Corporate leads link​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Nursing​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auto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​</a:t>
                      </a:r>
                      <a:endParaRPr lang="en-GB" sz="11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Finance 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HR – representatives at SMG​</a:t>
                      </a:r>
                    </a:p>
                    <a:p>
                      <a:pPr marL="342900" lvl="0" indent="-34290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</a:rPr>
                        <a:t>Corporate connections​</a:t>
                      </a:r>
                      <a:endParaRPr lang="en-GB" sz="1100" dirty="0">
                        <a:effectLst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540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35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203865"/>
              </p:ext>
            </p:extLst>
          </p:nvPr>
        </p:nvGraphicFramePr>
        <p:xfrm>
          <a:off x="470586" y="355125"/>
          <a:ext cx="11340413" cy="5800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267">
                  <a:extLst>
                    <a:ext uri="{9D8B030D-6E8A-4147-A177-3AD203B41FA5}">
                      <a16:colId xmlns:a16="http://schemas.microsoft.com/office/drawing/2014/main" val="689420553"/>
                    </a:ext>
                  </a:extLst>
                </a:gridCol>
                <a:gridCol w="1619191">
                  <a:extLst>
                    <a:ext uri="{9D8B030D-6E8A-4147-A177-3AD203B41FA5}">
                      <a16:colId xmlns:a16="http://schemas.microsoft.com/office/drawing/2014/main" val="2143337733"/>
                    </a:ext>
                  </a:extLst>
                </a:gridCol>
                <a:gridCol w="1619191">
                  <a:extLst>
                    <a:ext uri="{9D8B030D-6E8A-4147-A177-3AD203B41FA5}">
                      <a16:colId xmlns:a16="http://schemas.microsoft.com/office/drawing/2014/main" val="2890313259"/>
                    </a:ext>
                  </a:extLst>
                </a:gridCol>
                <a:gridCol w="1619191">
                  <a:extLst>
                    <a:ext uri="{9D8B030D-6E8A-4147-A177-3AD203B41FA5}">
                      <a16:colId xmlns:a16="http://schemas.microsoft.com/office/drawing/2014/main" val="3579002993"/>
                    </a:ext>
                  </a:extLst>
                </a:gridCol>
                <a:gridCol w="1619191">
                  <a:extLst>
                    <a:ext uri="{9D8B030D-6E8A-4147-A177-3AD203B41FA5}">
                      <a16:colId xmlns:a16="http://schemas.microsoft.com/office/drawing/2014/main" val="3797621836"/>
                    </a:ext>
                  </a:extLst>
                </a:gridCol>
                <a:gridCol w="1409583">
                  <a:extLst>
                    <a:ext uri="{9D8B030D-6E8A-4147-A177-3AD203B41FA5}">
                      <a16:colId xmlns:a16="http://schemas.microsoft.com/office/drawing/2014/main" val="154628797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466376128"/>
                    </a:ext>
                  </a:extLst>
                </a:gridCol>
              </a:tblGrid>
              <a:tr h="541998"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Priority​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Actions​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Ownership​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Timelines​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Challenges​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Support required (internal)​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GB" sz="1100" dirty="0">
                          <a:effectLst/>
                        </a:rPr>
                        <a:t>Support required (external)​</a:t>
                      </a:r>
                      <a:endParaRPr lang="en-GB" sz="1100" b="1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731617"/>
                  </a:ext>
                </a:extLst>
              </a:tr>
              <a:tr h="9653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SCYPS MDT working (triage, pathways, communication)</a:t>
                      </a: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 smtClean="0"/>
                        <a:t>Plans</a:t>
                      </a:r>
                      <a:r>
                        <a:rPr lang="en-GB" sz="1200" b="0" baseline="0" dirty="0" smtClean="0"/>
                        <a:t> are being further developed in the DMT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0" dirty="0" smtClean="0"/>
                        <a:t>TBC</a:t>
                      </a: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492826"/>
                  </a:ext>
                </a:extLst>
              </a:tr>
              <a:tr h="825992">
                <a:tc>
                  <a:txBody>
                    <a:bodyPr/>
                    <a:lstStyle/>
                    <a:p>
                      <a:pPr marL="0" algn="l" defTabSz="914400" rtl="0" eaLnBrk="1" fontAlgn="base" latinLnBrk="0" hangingPunct="1"/>
                      <a:r>
                        <a:rPr lang="en-GB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Digital strategy and improving data quality</a:t>
                      </a:r>
                      <a:endParaRPr lang="en-GB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Plans</a:t>
                      </a:r>
                      <a:r>
                        <a:rPr lang="en-GB" sz="1200" b="0" baseline="0" dirty="0" smtClean="0"/>
                        <a:t> are being further developed in the DMT</a:t>
                      </a:r>
                      <a:endParaRPr lang="en-GB" sz="1200" b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4648692"/>
                  </a:ext>
                </a:extLst>
              </a:tr>
              <a:tr h="1450074">
                <a:tc>
                  <a:txBody>
                    <a:bodyPr/>
                    <a:lstStyle/>
                    <a:p>
                      <a:pPr marL="0" algn="l" defTabSz="914400" rtl="0" eaLnBrk="1" fontAlgn="base" latinLnBrk="0" hangingPunct="1"/>
                      <a:r>
                        <a:rPr lang="en-GB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 development - sickle cell commissioning and CCNS, SLT Integration, physiotherapy</a:t>
                      </a:r>
                      <a:endParaRPr lang="en-GB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Plans</a:t>
                      </a:r>
                      <a:r>
                        <a:rPr lang="en-GB" sz="1200" b="0" baseline="0" dirty="0" smtClean="0"/>
                        <a:t> are being further developed in the DMT</a:t>
                      </a:r>
                      <a:endParaRPr lang="en-GB" sz="1200" b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381496"/>
                  </a:ext>
                </a:extLst>
              </a:tr>
              <a:tr h="1046256">
                <a:tc>
                  <a:txBody>
                    <a:bodyPr/>
                    <a:lstStyle/>
                    <a:p>
                      <a:pPr marL="0" algn="l" defTabSz="914400" rtl="0" eaLnBrk="1" fontAlgn="base" latinLnBrk="0" hangingPunct="1"/>
                      <a:r>
                        <a:rPr lang="en-GB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Transformation and multi-agency delivery of services</a:t>
                      </a:r>
                      <a:endParaRPr lang="en-GB" sz="11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Plans</a:t>
                      </a:r>
                      <a:r>
                        <a:rPr lang="en-GB" sz="1200" b="0" baseline="0" dirty="0" smtClean="0"/>
                        <a:t> are being further developed in the DMT</a:t>
                      </a:r>
                      <a:endParaRPr lang="en-GB" sz="1200" b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63503"/>
                  </a:ext>
                </a:extLst>
              </a:tr>
              <a:tr h="9704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Multi-professional research</a:t>
                      </a:r>
                    </a:p>
                  </a:txBody>
                  <a:tcPr marL="5896" marR="5896" marT="5896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Plans</a:t>
                      </a:r>
                      <a:r>
                        <a:rPr lang="en-GB" sz="1200" b="0" baseline="0" dirty="0" smtClean="0"/>
                        <a:t> are being further developed in the DMT</a:t>
                      </a:r>
                      <a:endParaRPr lang="en-GB" sz="1200" b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dirty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200" b="0" smtClean="0"/>
                        <a:t>TBC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838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5517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32E81E-AD5D-4CC5-8484-ED909F3DCD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C3B24F-40D2-433B-A9FD-0C9FDD5A62D9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4d648a74-5c83-46a7-8e4c-7f989ae960a5"/>
    <ds:schemaRef ds:uri="http://purl.org/dc/elements/1.1/"/>
    <ds:schemaRef ds:uri="http://schemas.microsoft.com/office/2006/metadata/properties"/>
    <ds:schemaRef ds:uri="6194e418-5875-4308-b033-74eb9c181361"/>
    <ds:schemaRef ds:uri="http://schemas.microsoft.com/sharepoint/v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629</Words>
  <Application>Microsoft Office PowerPoint</Application>
  <PresentationFormat>Widescreen</PresentationFormat>
  <Paragraphs>142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SCYPS Annual Plan 2022-23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BISHOP, Sammy (EAST LONDON NHS FOUNDATION TRUST)</cp:lastModifiedBy>
  <cp:revision>255</cp:revision>
  <dcterms:created xsi:type="dcterms:W3CDTF">2022-02-24T16:48:23Z</dcterms:created>
  <dcterms:modified xsi:type="dcterms:W3CDTF">2022-05-20T15:43:07Z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