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11" r:id="rId5"/>
    <p:sldId id="313" r:id="rId6"/>
    <p:sldId id="321" r:id="rId7"/>
    <p:sldId id="345" r:id="rId8"/>
    <p:sldId id="339" r:id="rId9"/>
    <p:sldId id="346" r:id="rId10"/>
    <p:sldId id="325" r:id="rId11"/>
    <p:sldId id="347" r:id="rId12"/>
    <p:sldId id="340" r:id="rId13"/>
    <p:sldId id="348" r:id="rId14"/>
    <p:sldId id="327" r:id="rId15"/>
    <p:sldId id="349" r:id="rId16"/>
    <p:sldId id="341" r:id="rId17"/>
    <p:sldId id="350" r:id="rId18"/>
    <p:sldId id="328" r:id="rId19"/>
    <p:sldId id="351" r:id="rId20"/>
    <p:sldId id="342" r:id="rId21"/>
    <p:sldId id="352" r:id="rId22"/>
    <p:sldId id="329" r:id="rId23"/>
    <p:sldId id="353" r:id="rId24"/>
    <p:sldId id="320" r:id="rId25"/>
    <p:sldId id="32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9A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7AA672-84ED-4142-A04F-671E390A3A49}" v="713" dt="2022-05-24T09:34:46.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1" d="100"/>
          <a:sy n="101" d="100"/>
        </p:scale>
        <p:origin x="1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anda Coates" userId="714f1fdb-ee9a-4b9e-992f-ce79a4b3d8be" providerId="ADAL" clId="{127AA672-84ED-4142-A04F-671E390A3A49}"/>
    <pc:docChg chg="undo custSel addSld delSld modSld">
      <pc:chgData name="Miranda Coates" userId="714f1fdb-ee9a-4b9e-992f-ce79a4b3d8be" providerId="ADAL" clId="{127AA672-84ED-4142-A04F-671E390A3A49}" dt="2022-05-24T09:34:46.215" v="1279"/>
      <pc:docMkLst>
        <pc:docMk/>
      </pc:docMkLst>
      <pc:sldChg chg="del">
        <pc:chgData name="Miranda Coates" userId="714f1fdb-ee9a-4b9e-992f-ce79a4b3d8be" providerId="ADAL" clId="{127AA672-84ED-4142-A04F-671E390A3A49}" dt="2022-05-24T08:26:56.536" v="8" actId="2696"/>
        <pc:sldMkLst>
          <pc:docMk/>
          <pc:sldMk cId="3828355877" sldId="310"/>
        </pc:sldMkLst>
      </pc:sldChg>
      <pc:sldChg chg="addSp delSp modSp mod">
        <pc:chgData name="Miranda Coates" userId="714f1fdb-ee9a-4b9e-992f-ce79a4b3d8be" providerId="ADAL" clId="{127AA672-84ED-4142-A04F-671E390A3A49}" dt="2022-05-24T09:23:05.365" v="1245" actId="5793"/>
        <pc:sldMkLst>
          <pc:docMk/>
          <pc:sldMk cId="3757384877" sldId="311"/>
        </pc:sldMkLst>
        <pc:spChg chg="mod">
          <ac:chgData name="Miranda Coates" userId="714f1fdb-ee9a-4b9e-992f-ce79a4b3d8be" providerId="ADAL" clId="{127AA672-84ED-4142-A04F-671E390A3A49}" dt="2022-05-24T08:34:05.703" v="125" actId="20577"/>
          <ac:spMkLst>
            <pc:docMk/>
            <pc:sldMk cId="3757384877" sldId="311"/>
            <ac:spMk id="2" creationId="{00000000-0000-0000-0000-000000000000}"/>
          </ac:spMkLst>
        </pc:spChg>
        <pc:spChg chg="mod">
          <ac:chgData name="Miranda Coates" userId="714f1fdb-ee9a-4b9e-992f-ce79a4b3d8be" providerId="ADAL" clId="{127AA672-84ED-4142-A04F-671E390A3A49}" dt="2022-05-24T09:23:05.365" v="1245" actId="5793"/>
          <ac:spMkLst>
            <pc:docMk/>
            <pc:sldMk cId="3757384877" sldId="311"/>
            <ac:spMk id="5" creationId="{4BDCE831-BF2A-47A5-8BF5-18DF3EB338F4}"/>
          </ac:spMkLst>
        </pc:spChg>
        <pc:picChg chg="del">
          <ac:chgData name="Miranda Coates" userId="714f1fdb-ee9a-4b9e-992f-ce79a4b3d8be" providerId="ADAL" clId="{127AA672-84ED-4142-A04F-671E390A3A49}" dt="2022-05-24T08:32:36.663" v="11" actId="478"/>
          <ac:picMkLst>
            <pc:docMk/>
            <pc:sldMk cId="3757384877" sldId="311"/>
            <ac:picMk id="4" creationId="{F94BD81D-3346-47A0-B415-8E046374E86A}"/>
          </ac:picMkLst>
        </pc:picChg>
        <pc:picChg chg="add mod">
          <ac:chgData name="Miranda Coates" userId="714f1fdb-ee9a-4b9e-992f-ce79a4b3d8be" providerId="ADAL" clId="{127AA672-84ED-4142-A04F-671E390A3A49}" dt="2022-05-24T08:33:25.511" v="42" actId="571"/>
          <ac:picMkLst>
            <pc:docMk/>
            <pc:sldMk cId="3757384877" sldId="311"/>
            <ac:picMk id="7" creationId="{623D2F81-392B-47D2-8D73-331FF45544EE}"/>
          </ac:picMkLst>
        </pc:picChg>
      </pc:sldChg>
      <pc:sldChg chg="delSp mod">
        <pc:chgData name="Miranda Coates" userId="714f1fdb-ee9a-4b9e-992f-ce79a4b3d8be" providerId="ADAL" clId="{127AA672-84ED-4142-A04F-671E390A3A49}" dt="2022-05-24T08:36:12.079" v="312" actId="21"/>
        <pc:sldMkLst>
          <pc:docMk/>
          <pc:sldMk cId="155779712" sldId="313"/>
        </pc:sldMkLst>
        <pc:picChg chg="del">
          <ac:chgData name="Miranda Coates" userId="714f1fdb-ee9a-4b9e-992f-ce79a4b3d8be" providerId="ADAL" clId="{127AA672-84ED-4142-A04F-671E390A3A49}" dt="2022-05-24T08:36:12.079" v="312" actId="21"/>
          <ac:picMkLst>
            <pc:docMk/>
            <pc:sldMk cId="155779712" sldId="313"/>
            <ac:picMk id="4" creationId="{F94BD81D-3346-47A0-B415-8E046374E86A}"/>
          </ac:picMkLst>
        </pc:picChg>
      </pc:sldChg>
      <pc:sldChg chg="del">
        <pc:chgData name="Miranda Coates" userId="714f1fdb-ee9a-4b9e-992f-ce79a4b3d8be" providerId="ADAL" clId="{127AA672-84ED-4142-A04F-671E390A3A49}" dt="2022-05-24T08:24:51.208" v="3" actId="2696"/>
        <pc:sldMkLst>
          <pc:docMk/>
          <pc:sldMk cId="3228112479" sldId="319"/>
        </pc:sldMkLst>
      </pc:sldChg>
      <pc:sldChg chg="delSp modSp mod">
        <pc:chgData name="Miranda Coates" userId="714f1fdb-ee9a-4b9e-992f-ce79a4b3d8be" providerId="ADAL" clId="{127AA672-84ED-4142-A04F-671E390A3A49}" dt="2022-05-24T08:51:21.213" v="429" actId="113"/>
        <pc:sldMkLst>
          <pc:docMk/>
          <pc:sldMk cId="2046155764" sldId="320"/>
        </pc:sldMkLst>
        <pc:spChg chg="mod">
          <ac:chgData name="Miranda Coates" userId="714f1fdb-ee9a-4b9e-992f-ce79a4b3d8be" providerId="ADAL" clId="{127AA672-84ED-4142-A04F-671E390A3A49}" dt="2022-05-24T08:43:24.151" v="387" actId="20577"/>
          <ac:spMkLst>
            <pc:docMk/>
            <pc:sldMk cId="2046155764" sldId="320"/>
            <ac:spMk id="2" creationId="{00000000-0000-0000-0000-000000000000}"/>
          </ac:spMkLst>
        </pc:spChg>
        <pc:spChg chg="mod">
          <ac:chgData name="Miranda Coates" userId="714f1fdb-ee9a-4b9e-992f-ce79a4b3d8be" providerId="ADAL" clId="{127AA672-84ED-4142-A04F-671E390A3A49}" dt="2022-05-24T08:49:29.176" v="421" actId="113"/>
          <ac:spMkLst>
            <pc:docMk/>
            <pc:sldMk cId="2046155764" sldId="320"/>
            <ac:spMk id="5" creationId="{15EA2F24-7456-46D1-8209-8DEA064CA1D0}"/>
          </ac:spMkLst>
        </pc:spChg>
        <pc:spChg chg="mod">
          <ac:chgData name="Miranda Coates" userId="714f1fdb-ee9a-4b9e-992f-ce79a4b3d8be" providerId="ADAL" clId="{127AA672-84ED-4142-A04F-671E390A3A49}" dt="2022-05-24T08:49:36.615" v="422" actId="113"/>
          <ac:spMkLst>
            <pc:docMk/>
            <pc:sldMk cId="2046155764" sldId="320"/>
            <ac:spMk id="7" creationId="{177EB4CB-8D20-4746-890E-5E60DB28379E}"/>
          </ac:spMkLst>
        </pc:spChg>
        <pc:spChg chg="mod">
          <ac:chgData name="Miranda Coates" userId="714f1fdb-ee9a-4b9e-992f-ce79a4b3d8be" providerId="ADAL" clId="{127AA672-84ED-4142-A04F-671E390A3A49}" dt="2022-05-24T08:49:51.592" v="423" actId="113"/>
          <ac:spMkLst>
            <pc:docMk/>
            <pc:sldMk cId="2046155764" sldId="320"/>
            <ac:spMk id="8" creationId="{59226DD7-B3AB-471B-9334-433F786BAB32}"/>
          </ac:spMkLst>
        </pc:spChg>
        <pc:spChg chg="mod">
          <ac:chgData name="Miranda Coates" userId="714f1fdb-ee9a-4b9e-992f-ce79a4b3d8be" providerId="ADAL" clId="{127AA672-84ED-4142-A04F-671E390A3A49}" dt="2022-05-24T08:49:57.810" v="424" actId="113"/>
          <ac:spMkLst>
            <pc:docMk/>
            <pc:sldMk cId="2046155764" sldId="320"/>
            <ac:spMk id="9" creationId="{63565798-CB68-4856-9FF8-3169EAF44551}"/>
          </ac:spMkLst>
        </pc:spChg>
        <pc:spChg chg="mod">
          <ac:chgData name="Miranda Coates" userId="714f1fdb-ee9a-4b9e-992f-ce79a4b3d8be" providerId="ADAL" clId="{127AA672-84ED-4142-A04F-671E390A3A49}" dt="2022-05-24T08:50:43.820" v="426" actId="113"/>
          <ac:spMkLst>
            <pc:docMk/>
            <pc:sldMk cId="2046155764" sldId="320"/>
            <ac:spMk id="10" creationId="{555253BA-6AD4-4E30-B37E-07ED26EEC723}"/>
          </ac:spMkLst>
        </pc:spChg>
        <pc:spChg chg="mod">
          <ac:chgData name="Miranda Coates" userId="714f1fdb-ee9a-4b9e-992f-ce79a4b3d8be" providerId="ADAL" clId="{127AA672-84ED-4142-A04F-671E390A3A49}" dt="2022-05-24T08:50:03.508" v="425" actId="113"/>
          <ac:spMkLst>
            <pc:docMk/>
            <pc:sldMk cId="2046155764" sldId="320"/>
            <ac:spMk id="11" creationId="{727AE4E6-4D89-41A1-A38C-FF094B36F5AC}"/>
          </ac:spMkLst>
        </pc:spChg>
        <pc:spChg chg="mod">
          <ac:chgData name="Miranda Coates" userId="714f1fdb-ee9a-4b9e-992f-ce79a4b3d8be" providerId="ADAL" clId="{127AA672-84ED-4142-A04F-671E390A3A49}" dt="2022-05-24T08:50:59.851" v="427" actId="113"/>
          <ac:spMkLst>
            <pc:docMk/>
            <pc:sldMk cId="2046155764" sldId="320"/>
            <ac:spMk id="12" creationId="{08CCE671-E59C-4B9E-9BC8-E3DADBB6237D}"/>
          </ac:spMkLst>
        </pc:spChg>
        <pc:spChg chg="mod">
          <ac:chgData name="Miranda Coates" userId="714f1fdb-ee9a-4b9e-992f-ce79a4b3d8be" providerId="ADAL" clId="{127AA672-84ED-4142-A04F-671E390A3A49}" dt="2022-05-24T08:51:11.067" v="428" actId="113"/>
          <ac:spMkLst>
            <pc:docMk/>
            <pc:sldMk cId="2046155764" sldId="320"/>
            <ac:spMk id="13" creationId="{00142865-C4A7-4C9F-92E3-68140216BB65}"/>
          </ac:spMkLst>
        </pc:spChg>
        <pc:spChg chg="del mod">
          <ac:chgData name="Miranda Coates" userId="714f1fdb-ee9a-4b9e-992f-ce79a4b3d8be" providerId="ADAL" clId="{127AA672-84ED-4142-A04F-671E390A3A49}" dt="2022-05-24T08:48:57.725" v="418" actId="21"/>
          <ac:spMkLst>
            <pc:docMk/>
            <pc:sldMk cId="2046155764" sldId="320"/>
            <ac:spMk id="14" creationId="{38AE2773-2083-4DFD-9077-A8AA8CA8DFDC}"/>
          </ac:spMkLst>
        </pc:spChg>
        <pc:spChg chg="mod">
          <ac:chgData name="Miranda Coates" userId="714f1fdb-ee9a-4b9e-992f-ce79a4b3d8be" providerId="ADAL" clId="{127AA672-84ED-4142-A04F-671E390A3A49}" dt="2022-05-24T08:51:21.213" v="429" actId="113"/>
          <ac:spMkLst>
            <pc:docMk/>
            <pc:sldMk cId="2046155764" sldId="320"/>
            <ac:spMk id="15" creationId="{8C4207ED-5402-42EB-BEE8-13B846DC7F68}"/>
          </ac:spMkLst>
        </pc:spChg>
        <pc:spChg chg="del mod">
          <ac:chgData name="Miranda Coates" userId="714f1fdb-ee9a-4b9e-992f-ce79a4b3d8be" providerId="ADAL" clId="{127AA672-84ED-4142-A04F-671E390A3A49}" dt="2022-05-24T08:43:50.837" v="389" actId="21"/>
          <ac:spMkLst>
            <pc:docMk/>
            <pc:sldMk cId="2046155764" sldId="320"/>
            <ac:spMk id="16" creationId="{7A3897E0-8434-446A-AD59-709B636069F7}"/>
          </ac:spMkLst>
        </pc:spChg>
        <pc:picChg chg="del">
          <ac:chgData name="Miranda Coates" userId="714f1fdb-ee9a-4b9e-992f-ce79a4b3d8be" providerId="ADAL" clId="{127AA672-84ED-4142-A04F-671E390A3A49}" dt="2022-05-24T08:38:56.632" v="327" actId="21"/>
          <ac:picMkLst>
            <pc:docMk/>
            <pc:sldMk cId="2046155764" sldId="320"/>
            <ac:picMk id="4" creationId="{F94BD81D-3346-47A0-B415-8E046374E86A}"/>
          </ac:picMkLst>
        </pc:picChg>
        <pc:picChg chg="del">
          <ac:chgData name="Miranda Coates" userId="714f1fdb-ee9a-4b9e-992f-ce79a4b3d8be" providerId="ADAL" clId="{127AA672-84ED-4142-A04F-671E390A3A49}" dt="2022-05-24T08:43:57.397" v="390" actId="21"/>
          <ac:picMkLst>
            <pc:docMk/>
            <pc:sldMk cId="2046155764" sldId="320"/>
            <ac:picMk id="18" creationId="{645AFB6E-C5F2-4A8F-ADBD-C95F202E462A}"/>
          </ac:picMkLst>
        </pc:picChg>
      </pc:sldChg>
      <pc:sldChg chg="delSp modSp mod modAnim">
        <pc:chgData name="Miranda Coates" userId="714f1fdb-ee9a-4b9e-992f-ce79a4b3d8be" providerId="ADAL" clId="{127AA672-84ED-4142-A04F-671E390A3A49}" dt="2022-05-24T09:31:51.565" v="1250"/>
        <pc:sldMkLst>
          <pc:docMk/>
          <pc:sldMk cId="138717466" sldId="321"/>
        </pc:sldMkLst>
        <pc:spChg chg="mod">
          <ac:chgData name="Miranda Coates" userId="714f1fdb-ee9a-4b9e-992f-ce79a4b3d8be" providerId="ADAL" clId="{127AA672-84ED-4142-A04F-671E390A3A49}" dt="2022-05-24T08:53:49.881" v="455" actId="255"/>
          <ac:spMkLst>
            <pc:docMk/>
            <pc:sldMk cId="138717466" sldId="321"/>
            <ac:spMk id="7" creationId="{C647BEF8-28E7-4A04-A880-37A88F54FAED}"/>
          </ac:spMkLst>
        </pc:spChg>
        <pc:picChg chg="del">
          <ac:chgData name="Miranda Coates" userId="714f1fdb-ee9a-4b9e-992f-ce79a4b3d8be" providerId="ADAL" clId="{127AA672-84ED-4142-A04F-671E390A3A49}" dt="2022-05-24T08:36:16.557" v="313" actId="21"/>
          <ac:picMkLst>
            <pc:docMk/>
            <pc:sldMk cId="138717466" sldId="321"/>
            <ac:picMk id="4" creationId="{F94BD81D-3346-47A0-B415-8E046374E86A}"/>
          </ac:picMkLst>
        </pc:picChg>
      </pc:sldChg>
      <pc:sldChg chg="del">
        <pc:chgData name="Miranda Coates" userId="714f1fdb-ee9a-4b9e-992f-ce79a4b3d8be" providerId="ADAL" clId="{127AA672-84ED-4142-A04F-671E390A3A49}" dt="2022-05-24T08:26:29.089" v="7" actId="2696"/>
        <pc:sldMkLst>
          <pc:docMk/>
          <pc:sldMk cId="4079336750" sldId="322"/>
        </pc:sldMkLst>
      </pc:sldChg>
      <pc:sldChg chg="del">
        <pc:chgData name="Miranda Coates" userId="714f1fdb-ee9a-4b9e-992f-ce79a4b3d8be" providerId="ADAL" clId="{127AA672-84ED-4142-A04F-671E390A3A49}" dt="2022-05-24T08:26:15.290" v="6" actId="2696"/>
        <pc:sldMkLst>
          <pc:docMk/>
          <pc:sldMk cId="2738843966" sldId="323"/>
        </pc:sldMkLst>
      </pc:sldChg>
      <pc:sldChg chg="delSp modSp mod">
        <pc:chgData name="Miranda Coates" userId="714f1fdb-ee9a-4b9e-992f-ce79a4b3d8be" providerId="ADAL" clId="{127AA672-84ED-4142-A04F-671E390A3A49}" dt="2022-05-24T09:13:13.288" v="1139" actId="20577"/>
        <pc:sldMkLst>
          <pc:docMk/>
          <pc:sldMk cId="2760910537" sldId="324"/>
        </pc:sldMkLst>
        <pc:spChg chg="mod">
          <ac:chgData name="Miranda Coates" userId="714f1fdb-ee9a-4b9e-992f-ce79a4b3d8be" providerId="ADAL" clId="{127AA672-84ED-4142-A04F-671E390A3A49}" dt="2022-05-24T09:13:13.288" v="1139" actId="20577"/>
          <ac:spMkLst>
            <pc:docMk/>
            <pc:sldMk cId="2760910537" sldId="324"/>
            <ac:spMk id="2" creationId="{00000000-0000-0000-0000-000000000000}"/>
          </ac:spMkLst>
        </pc:spChg>
        <pc:spChg chg="mod">
          <ac:chgData name="Miranda Coates" userId="714f1fdb-ee9a-4b9e-992f-ce79a4b3d8be" providerId="ADAL" clId="{127AA672-84ED-4142-A04F-671E390A3A49}" dt="2022-05-24T08:51:44.987" v="431" actId="6549"/>
          <ac:spMkLst>
            <pc:docMk/>
            <pc:sldMk cId="2760910537" sldId="324"/>
            <ac:spMk id="3" creationId="{F912BD7C-1AE3-4F79-B12F-BE27D2AFA43D}"/>
          </ac:spMkLst>
        </pc:spChg>
        <pc:picChg chg="del">
          <ac:chgData name="Miranda Coates" userId="714f1fdb-ee9a-4b9e-992f-ce79a4b3d8be" providerId="ADAL" clId="{127AA672-84ED-4142-A04F-671E390A3A49}" dt="2022-05-24T08:25:38.526" v="5" actId="21"/>
          <ac:picMkLst>
            <pc:docMk/>
            <pc:sldMk cId="2760910537" sldId="324"/>
            <ac:picMk id="4" creationId="{F94BD81D-3346-47A0-B415-8E046374E86A}"/>
          </ac:picMkLst>
        </pc:picChg>
      </pc:sldChg>
      <pc:sldChg chg="delSp modSp mod delAnim modAnim">
        <pc:chgData name="Miranda Coates" userId="714f1fdb-ee9a-4b9e-992f-ce79a4b3d8be" providerId="ADAL" clId="{127AA672-84ED-4142-A04F-671E390A3A49}" dt="2022-05-24T09:31:42.271" v="1249"/>
        <pc:sldMkLst>
          <pc:docMk/>
          <pc:sldMk cId="850891142" sldId="325"/>
        </pc:sldMkLst>
        <pc:spChg chg="mod">
          <ac:chgData name="Miranda Coates" userId="714f1fdb-ee9a-4b9e-992f-ce79a4b3d8be" providerId="ADAL" clId="{127AA672-84ED-4142-A04F-671E390A3A49}" dt="2022-05-24T08:56:18.200" v="479" actId="20577"/>
          <ac:spMkLst>
            <pc:docMk/>
            <pc:sldMk cId="850891142" sldId="325"/>
            <ac:spMk id="7" creationId="{C647BEF8-28E7-4A04-A880-37A88F54FAED}"/>
          </ac:spMkLst>
        </pc:spChg>
        <pc:graphicFrameChg chg="del modGraphic">
          <ac:chgData name="Miranda Coates" userId="714f1fdb-ee9a-4b9e-992f-ce79a4b3d8be" providerId="ADAL" clId="{127AA672-84ED-4142-A04F-671E390A3A49}" dt="2022-05-24T08:55:35.509" v="463" actId="21"/>
          <ac:graphicFrameMkLst>
            <pc:docMk/>
            <pc:sldMk cId="850891142" sldId="325"/>
            <ac:graphicFrameMk id="2" creationId="{18273A7B-A2F2-4B42-A82D-C72E366BC4D9}"/>
          </ac:graphicFrameMkLst>
        </pc:graphicFrameChg>
        <pc:picChg chg="del">
          <ac:chgData name="Miranda Coates" userId="714f1fdb-ee9a-4b9e-992f-ce79a4b3d8be" providerId="ADAL" clId="{127AA672-84ED-4142-A04F-671E390A3A49}" dt="2022-05-24T08:36:26.862" v="314" actId="21"/>
          <ac:picMkLst>
            <pc:docMk/>
            <pc:sldMk cId="850891142" sldId="325"/>
            <ac:picMk id="4" creationId="{F94BD81D-3346-47A0-B415-8E046374E86A}"/>
          </ac:picMkLst>
        </pc:picChg>
      </pc:sldChg>
      <pc:sldChg chg="delSp modSp mod modAnim">
        <pc:chgData name="Miranda Coates" userId="714f1fdb-ee9a-4b9e-992f-ce79a4b3d8be" providerId="ADAL" clId="{127AA672-84ED-4142-A04F-671E390A3A49}" dt="2022-05-24T09:33:08.883" v="1262"/>
        <pc:sldMkLst>
          <pc:docMk/>
          <pc:sldMk cId="3873342655" sldId="327"/>
        </pc:sldMkLst>
        <pc:spChg chg="mod">
          <ac:chgData name="Miranda Coates" userId="714f1fdb-ee9a-4b9e-992f-ce79a4b3d8be" providerId="ADAL" clId="{127AA672-84ED-4142-A04F-671E390A3A49}" dt="2022-05-24T09:02:32.967" v="699" actId="20577"/>
          <ac:spMkLst>
            <pc:docMk/>
            <pc:sldMk cId="3873342655" sldId="327"/>
            <ac:spMk id="7" creationId="{C647BEF8-28E7-4A04-A880-37A88F54FAED}"/>
          </ac:spMkLst>
        </pc:spChg>
        <pc:picChg chg="del">
          <ac:chgData name="Miranda Coates" userId="714f1fdb-ee9a-4b9e-992f-ce79a4b3d8be" providerId="ADAL" clId="{127AA672-84ED-4142-A04F-671E390A3A49}" dt="2022-05-24T08:37:19.259" v="319" actId="21"/>
          <ac:picMkLst>
            <pc:docMk/>
            <pc:sldMk cId="3873342655" sldId="327"/>
            <ac:picMk id="4" creationId="{F94BD81D-3346-47A0-B415-8E046374E86A}"/>
          </ac:picMkLst>
        </pc:picChg>
      </pc:sldChg>
      <pc:sldChg chg="delSp modSp mod modAnim">
        <pc:chgData name="Miranda Coates" userId="714f1fdb-ee9a-4b9e-992f-ce79a4b3d8be" providerId="ADAL" clId="{127AA672-84ED-4142-A04F-671E390A3A49}" dt="2022-05-24T09:33:44.251" v="1269"/>
        <pc:sldMkLst>
          <pc:docMk/>
          <pc:sldMk cId="2381964194" sldId="328"/>
        </pc:sldMkLst>
        <pc:spChg chg="mod">
          <ac:chgData name="Miranda Coates" userId="714f1fdb-ee9a-4b9e-992f-ce79a4b3d8be" providerId="ADAL" clId="{127AA672-84ED-4142-A04F-671E390A3A49}" dt="2022-05-24T09:06:51.015" v="925" actId="20577"/>
          <ac:spMkLst>
            <pc:docMk/>
            <pc:sldMk cId="2381964194" sldId="328"/>
            <ac:spMk id="7" creationId="{C647BEF8-28E7-4A04-A880-37A88F54FAED}"/>
          </ac:spMkLst>
        </pc:spChg>
        <pc:picChg chg="del">
          <ac:chgData name="Miranda Coates" userId="714f1fdb-ee9a-4b9e-992f-ce79a4b3d8be" providerId="ADAL" clId="{127AA672-84ED-4142-A04F-671E390A3A49}" dt="2022-05-24T08:37:39.801" v="322" actId="21"/>
          <ac:picMkLst>
            <pc:docMk/>
            <pc:sldMk cId="2381964194" sldId="328"/>
            <ac:picMk id="4" creationId="{F94BD81D-3346-47A0-B415-8E046374E86A}"/>
          </ac:picMkLst>
        </pc:picChg>
      </pc:sldChg>
      <pc:sldChg chg="addSp delSp modSp mod modAnim">
        <pc:chgData name="Miranda Coates" userId="714f1fdb-ee9a-4b9e-992f-ce79a4b3d8be" providerId="ADAL" clId="{127AA672-84ED-4142-A04F-671E390A3A49}" dt="2022-05-24T09:34:31.852" v="1277" actId="255"/>
        <pc:sldMkLst>
          <pc:docMk/>
          <pc:sldMk cId="1912184276" sldId="329"/>
        </pc:sldMkLst>
        <pc:spChg chg="mod">
          <ac:chgData name="Miranda Coates" userId="714f1fdb-ee9a-4b9e-992f-ce79a4b3d8be" providerId="ADAL" clId="{127AA672-84ED-4142-A04F-671E390A3A49}" dt="2022-05-24T09:34:31.852" v="1277" actId="255"/>
          <ac:spMkLst>
            <pc:docMk/>
            <pc:sldMk cId="1912184276" sldId="329"/>
            <ac:spMk id="7" creationId="{C647BEF8-28E7-4A04-A880-37A88F54FAED}"/>
          </ac:spMkLst>
        </pc:spChg>
        <pc:picChg chg="del">
          <ac:chgData name="Miranda Coates" userId="714f1fdb-ee9a-4b9e-992f-ce79a4b3d8be" providerId="ADAL" clId="{127AA672-84ED-4142-A04F-671E390A3A49}" dt="2022-05-24T08:41:17.779" v="337" actId="21"/>
          <ac:picMkLst>
            <pc:docMk/>
            <pc:sldMk cId="1912184276" sldId="329"/>
            <ac:picMk id="4" creationId="{F94BD81D-3346-47A0-B415-8E046374E86A}"/>
          </ac:picMkLst>
        </pc:picChg>
        <pc:picChg chg="add del">
          <ac:chgData name="Miranda Coates" userId="714f1fdb-ee9a-4b9e-992f-ce79a4b3d8be" providerId="ADAL" clId="{127AA672-84ED-4142-A04F-671E390A3A49}" dt="2022-05-24T08:41:39.839" v="342" actId="21"/>
          <ac:picMkLst>
            <pc:docMk/>
            <pc:sldMk cId="1912184276" sldId="329"/>
            <ac:picMk id="6" creationId="{E167DA9F-F425-4025-8FCC-2596D0B83596}"/>
          </ac:picMkLst>
        </pc:picChg>
      </pc:sldChg>
      <pc:sldChg chg="del">
        <pc:chgData name="Miranda Coates" userId="714f1fdb-ee9a-4b9e-992f-ce79a4b3d8be" providerId="ADAL" clId="{127AA672-84ED-4142-A04F-671E390A3A49}" dt="2022-05-24T08:25:20.424" v="4" actId="2696"/>
        <pc:sldMkLst>
          <pc:docMk/>
          <pc:sldMk cId="2267855100" sldId="330"/>
        </pc:sldMkLst>
      </pc:sldChg>
      <pc:sldChg chg="del">
        <pc:chgData name="Miranda Coates" userId="714f1fdb-ee9a-4b9e-992f-ce79a4b3d8be" providerId="ADAL" clId="{127AA672-84ED-4142-A04F-671E390A3A49}" dt="2022-05-24T08:23:01.940" v="1" actId="2696"/>
        <pc:sldMkLst>
          <pc:docMk/>
          <pc:sldMk cId="4072418186" sldId="333"/>
        </pc:sldMkLst>
      </pc:sldChg>
      <pc:sldChg chg="del">
        <pc:chgData name="Miranda Coates" userId="714f1fdb-ee9a-4b9e-992f-ce79a4b3d8be" providerId="ADAL" clId="{127AA672-84ED-4142-A04F-671E390A3A49}" dt="2022-05-24T08:23:05.918" v="2" actId="2696"/>
        <pc:sldMkLst>
          <pc:docMk/>
          <pc:sldMk cId="2778156647" sldId="336"/>
        </pc:sldMkLst>
      </pc:sldChg>
      <pc:sldChg chg="del">
        <pc:chgData name="Miranda Coates" userId="714f1fdb-ee9a-4b9e-992f-ce79a4b3d8be" providerId="ADAL" clId="{127AA672-84ED-4142-A04F-671E390A3A49}" dt="2022-05-24T08:22:55.865" v="0" actId="2696"/>
        <pc:sldMkLst>
          <pc:docMk/>
          <pc:sldMk cId="2366768020" sldId="337"/>
        </pc:sldMkLst>
      </pc:sldChg>
      <pc:sldChg chg="addSp modSp modAnim">
        <pc:chgData name="Miranda Coates" userId="714f1fdb-ee9a-4b9e-992f-ce79a4b3d8be" providerId="ADAL" clId="{127AA672-84ED-4142-A04F-671E390A3A49}" dt="2022-05-24T09:32:02.293" v="1252"/>
        <pc:sldMkLst>
          <pc:docMk/>
          <pc:sldMk cId="3599281520" sldId="339"/>
        </pc:sldMkLst>
        <pc:spChg chg="mod">
          <ac:chgData name="Miranda Coates" userId="714f1fdb-ee9a-4b9e-992f-ce79a4b3d8be" providerId="ADAL" clId="{127AA672-84ED-4142-A04F-671E390A3A49}" dt="2022-05-24T08:59:43.387" v="641" actId="20577"/>
          <ac:spMkLst>
            <pc:docMk/>
            <pc:sldMk cId="3599281520" sldId="339"/>
            <ac:spMk id="4" creationId="{0200184B-11AB-496A-8DBA-CBDD042648D2}"/>
          </ac:spMkLst>
        </pc:spChg>
        <pc:picChg chg="add mod">
          <ac:chgData name="Miranda Coates" userId="714f1fdb-ee9a-4b9e-992f-ce79a4b3d8be" providerId="ADAL" clId="{127AA672-84ED-4142-A04F-671E390A3A49}" dt="2022-05-24T08:39:28.179" v="328"/>
          <ac:picMkLst>
            <pc:docMk/>
            <pc:sldMk cId="3599281520" sldId="339"/>
            <ac:picMk id="5" creationId="{40791DE7-06AD-4EA7-AA5F-2ABEA0EBB546}"/>
          </ac:picMkLst>
        </pc:picChg>
      </pc:sldChg>
      <pc:sldChg chg="addSp modSp modAnim">
        <pc:chgData name="Miranda Coates" userId="714f1fdb-ee9a-4b9e-992f-ce79a4b3d8be" providerId="ADAL" clId="{127AA672-84ED-4142-A04F-671E390A3A49}" dt="2022-05-24T09:33:00.058" v="1260"/>
        <pc:sldMkLst>
          <pc:docMk/>
          <pc:sldMk cId="4261883676" sldId="340"/>
        </pc:sldMkLst>
        <pc:spChg chg="mod">
          <ac:chgData name="Miranda Coates" userId="714f1fdb-ee9a-4b9e-992f-ce79a4b3d8be" providerId="ADAL" clId="{127AA672-84ED-4142-A04F-671E390A3A49}" dt="2022-05-24T09:00:51.804" v="658" actId="255"/>
          <ac:spMkLst>
            <pc:docMk/>
            <pc:sldMk cId="4261883676" sldId="340"/>
            <ac:spMk id="4" creationId="{DA2CD16F-77DE-4216-8EC0-16F03435187E}"/>
          </ac:spMkLst>
        </pc:spChg>
        <pc:picChg chg="add mod">
          <ac:chgData name="Miranda Coates" userId="714f1fdb-ee9a-4b9e-992f-ce79a4b3d8be" providerId="ADAL" clId="{127AA672-84ED-4142-A04F-671E390A3A49}" dt="2022-05-24T08:40:01.250" v="330"/>
          <ac:picMkLst>
            <pc:docMk/>
            <pc:sldMk cId="4261883676" sldId="340"/>
            <ac:picMk id="13" creationId="{123AB161-9895-4B67-BFFE-EE052C65D81B}"/>
          </ac:picMkLst>
        </pc:picChg>
        <pc:picChg chg="add mod">
          <ac:chgData name="Miranda Coates" userId="714f1fdb-ee9a-4b9e-992f-ce79a4b3d8be" providerId="ADAL" clId="{127AA672-84ED-4142-A04F-671E390A3A49}" dt="2022-05-24T08:40:10.503" v="331"/>
          <ac:picMkLst>
            <pc:docMk/>
            <pc:sldMk cId="4261883676" sldId="340"/>
            <ac:picMk id="15" creationId="{36E1A48B-467C-4B5B-ABF8-EED06F43D947}"/>
          </ac:picMkLst>
        </pc:picChg>
      </pc:sldChg>
      <pc:sldChg chg="addSp modSp modAnim">
        <pc:chgData name="Miranda Coates" userId="714f1fdb-ee9a-4b9e-992f-ce79a4b3d8be" providerId="ADAL" clId="{127AA672-84ED-4142-A04F-671E390A3A49}" dt="2022-05-24T09:33:33.908" v="1267"/>
        <pc:sldMkLst>
          <pc:docMk/>
          <pc:sldMk cId="1404866955" sldId="341"/>
        </pc:sldMkLst>
        <pc:spChg chg="mod">
          <ac:chgData name="Miranda Coates" userId="714f1fdb-ee9a-4b9e-992f-ce79a4b3d8be" providerId="ADAL" clId="{127AA672-84ED-4142-A04F-671E390A3A49}" dt="2022-05-24T09:04:54.456" v="811" actId="255"/>
          <ac:spMkLst>
            <pc:docMk/>
            <pc:sldMk cId="1404866955" sldId="341"/>
            <ac:spMk id="3" creationId="{25D713CE-45E4-44AA-A0C7-383D7FEF7A5A}"/>
          </ac:spMkLst>
        </pc:spChg>
        <pc:picChg chg="add mod">
          <ac:chgData name="Miranda Coates" userId="714f1fdb-ee9a-4b9e-992f-ce79a4b3d8be" providerId="ADAL" clId="{127AA672-84ED-4142-A04F-671E390A3A49}" dt="2022-05-24T08:40:37.244" v="333"/>
          <ac:picMkLst>
            <pc:docMk/>
            <pc:sldMk cId="1404866955" sldId="341"/>
            <ac:picMk id="4" creationId="{0B5625E7-F6E9-4C09-A5B6-BDD4EC48C4E2}"/>
          </ac:picMkLst>
        </pc:picChg>
      </pc:sldChg>
      <pc:sldChg chg="addSp modSp modAnim">
        <pc:chgData name="Miranda Coates" userId="714f1fdb-ee9a-4b9e-992f-ce79a4b3d8be" providerId="ADAL" clId="{127AA672-84ED-4142-A04F-671E390A3A49}" dt="2022-05-24T09:34:06.206" v="1273"/>
        <pc:sldMkLst>
          <pc:docMk/>
          <pc:sldMk cId="2734029795" sldId="342"/>
        </pc:sldMkLst>
        <pc:spChg chg="mod">
          <ac:chgData name="Miranda Coates" userId="714f1fdb-ee9a-4b9e-992f-ce79a4b3d8be" providerId="ADAL" clId="{127AA672-84ED-4142-A04F-671E390A3A49}" dt="2022-05-24T09:09:09.883" v="1016" actId="255"/>
          <ac:spMkLst>
            <pc:docMk/>
            <pc:sldMk cId="2734029795" sldId="342"/>
            <ac:spMk id="3" creationId="{C475C68D-CE7F-4CB5-ADA9-3F5B16F5D2CB}"/>
          </ac:spMkLst>
        </pc:spChg>
        <pc:picChg chg="add mod">
          <ac:chgData name="Miranda Coates" userId="714f1fdb-ee9a-4b9e-992f-ce79a4b3d8be" providerId="ADAL" clId="{127AA672-84ED-4142-A04F-671E390A3A49}" dt="2022-05-24T08:41:01.116" v="335"/>
          <ac:picMkLst>
            <pc:docMk/>
            <pc:sldMk cId="2734029795" sldId="342"/>
            <ac:picMk id="4" creationId="{1F2E82D4-1D74-4B6F-83C7-C23ED05542DB}"/>
          </ac:picMkLst>
        </pc:picChg>
      </pc:sldChg>
      <pc:sldChg chg="del">
        <pc:chgData name="Miranda Coates" userId="714f1fdb-ee9a-4b9e-992f-ce79a4b3d8be" providerId="ADAL" clId="{127AA672-84ED-4142-A04F-671E390A3A49}" dt="2022-05-24T08:38:06.402" v="325" actId="2696"/>
        <pc:sldMkLst>
          <pc:docMk/>
          <pc:sldMk cId="761312402" sldId="343"/>
        </pc:sldMkLst>
      </pc:sldChg>
      <pc:sldChg chg="addSp delSp modSp del mod">
        <pc:chgData name="Miranda Coates" userId="714f1fdb-ee9a-4b9e-992f-ce79a4b3d8be" providerId="ADAL" clId="{127AA672-84ED-4142-A04F-671E390A3A49}" dt="2022-05-24T09:12:39.869" v="1111" actId="2696"/>
        <pc:sldMkLst>
          <pc:docMk/>
          <pc:sldMk cId="1249864720" sldId="344"/>
        </pc:sldMkLst>
        <pc:picChg chg="add del mod">
          <ac:chgData name="Miranda Coates" userId="714f1fdb-ee9a-4b9e-992f-ce79a4b3d8be" providerId="ADAL" clId="{127AA672-84ED-4142-A04F-671E390A3A49}" dt="2022-05-24T08:41:32.002" v="340" actId="21"/>
          <ac:picMkLst>
            <pc:docMk/>
            <pc:sldMk cId="1249864720" sldId="344"/>
            <ac:picMk id="5" creationId="{2EC96462-8733-4E69-9F47-B82611E03ECB}"/>
          </ac:picMkLst>
        </pc:picChg>
        <pc:picChg chg="add mod">
          <ac:chgData name="Miranda Coates" userId="714f1fdb-ee9a-4b9e-992f-ce79a4b3d8be" providerId="ADAL" clId="{127AA672-84ED-4142-A04F-671E390A3A49}" dt="2022-05-24T08:41:47.074" v="343"/>
          <ac:picMkLst>
            <pc:docMk/>
            <pc:sldMk cId="1249864720" sldId="344"/>
            <ac:picMk id="7" creationId="{D7A060AA-D3BB-4D84-9378-155B7790274F}"/>
          </ac:picMkLst>
        </pc:picChg>
      </pc:sldChg>
      <pc:sldChg chg="modSp add modAnim">
        <pc:chgData name="Miranda Coates" userId="714f1fdb-ee9a-4b9e-992f-ce79a4b3d8be" providerId="ADAL" clId="{127AA672-84ED-4142-A04F-671E390A3A49}" dt="2022-05-24T09:31:56.426" v="1251"/>
        <pc:sldMkLst>
          <pc:docMk/>
          <pc:sldMk cId="526924448" sldId="345"/>
        </pc:sldMkLst>
        <pc:spChg chg="mod">
          <ac:chgData name="Miranda Coates" userId="714f1fdb-ee9a-4b9e-992f-ce79a4b3d8be" providerId="ADAL" clId="{127AA672-84ED-4142-A04F-671E390A3A49}" dt="2022-05-24T08:54:04.226" v="456" actId="255"/>
          <ac:spMkLst>
            <pc:docMk/>
            <pc:sldMk cId="526924448" sldId="345"/>
            <ac:spMk id="7" creationId="{C647BEF8-28E7-4A04-A880-37A88F54FAED}"/>
          </ac:spMkLst>
        </pc:spChg>
      </pc:sldChg>
      <pc:sldChg chg="addSp delSp modSp new del mod">
        <pc:chgData name="Miranda Coates" userId="714f1fdb-ee9a-4b9e-992f-ce79a4b3d8be" providerId="ADAL" clId="{127AA672-84ED-4142-A04F-671E390A3A49}" dt="2022-05-24T08:33:48.270" v="72" actId="2696"/>
        <pc:sldMkLst>
          <pc:docMk/>
          <pc:sldMk cId="582095670" sldId="345"/>
        </pc:sldMkLst>
        <pc:spChg chg="del">
          <ac:chgData name="Miranda Coates" userId="714f1fdb-ee9a-4b9e-992f-ce79a4b3d8be" providerId="ADAL" clId="{127AA672-84ED-4142-A04F-671E390A3A49}" dt="2022-05-24T08:27:39.532" v="10"/>
          <ac:spMkLst>
            <pc:docMk/>
            <pc:sldMk cId="582095670" sldId="345"/>
            <ac:spMk id="2" creationId="{6C232D14-CE52-42FB-8F7C-3A51F269CB64}"/>
          </ac:spMkLst>
        </pc:spChg>
        <pc:spChg chg="del">
          <ac:chgData name="Miranda Coates" userId="714f1fdb-ee9a-4b9e-992f-ce79a4b3d8be" providerId="ADAL" clId="{127AA672-84ED-4142-A04F-671E390A3A49}" dt="2022-05-24T08:27:39.532" v="10"/>
          <ac:spMkLst>
            <pc:docMk/>
            <pc:sldMk cId="582095670" sldId="345"/>
            <ac:spMk id="3" creationId="{6E0F6F37-9458-4967-B988-359B096B52D3}"/>
          </ac:spMkLst>
        </pc:spChg>
        <pc:spChg chg="add mod">
          <ac:chgData name="Miranda Coates" userId="714f1fdb-ee9a-4b9e-992f-ce79a4b3d8be" providerId="ADAL" clId="{127AA672-84ED-4142-A04F-671E390A3A49}" dt="2022-05-24T08:33:42.253" v="71" actId="20577"/>
          <ac:spMkLst>
            <pc:docMk/>
            <pc:sldMk cId="582095670" sldId="345"/>
            <ac:spMk id="4" creationId="{F4BC1BA0-D558-4A10-A91B-A29A088B9463}"/>
          </ac:spMkLst>
        </pc:spChg>
        <pc:spChg chg="add mod">
          <ac:chgData name="Miranda Coates" userId="714f1fdb-ee9a-4b9e-992f-ce79a4b3d8be" providerId="ADAL" clId="{127AA672-84ED-4142-A04F-671E390A3A49}" dt="2022-05-24T08:33:10.957" v="41"/>
          <ac:spMkLst>
            <pc:docMk/>
            <pc:sldMk cId="582095670" sldId="345"/>
            <ac:spMk id="5" creationId="{6F9B07FB-C1A9-47B3-8A68-F770591336D9}"/>
          </ac:spMkLst>
        </pc:spChg>
      </pc:sldChg>
      <pc:sldChg chg="addSp modSp add modAnim">
        <pc:chgData name="Miranda Coates" userId="714f1fdb-ee9a-4b9e-992f-ce79a4b3d8be" providerId="ADAL" clId="{127AA672-84ED-4142-A04F-671E390A3A49}" dt="2022-05-24T09:32:08.751" v="1253"/>
        <pc:sldMkLst>
          <pc:docMk/>
          <pc:sldMk cId="2535770009" sldId="346"/>
        </pc:sldMkLst>
        <pc:spChg chg="mod">
          <ac:chgData name="Miranda Coates" userId="714f1fdb-ee9a-4b9e-992f-ce79a4b3d8be" providerId="ADAL" clId="{127AA672-84ED-4142-A04F-671E390A3A49}" dt="2022-05-24T08:55:00.410" v="459" actId="255"/>
          <ac:spMkLst>
            <pc:docMk/>
            <pc:sldMk cId="2535770009" sldId="346"/>
            <ac:spMk id="4" creationId="{0200184B-11AB-496A-8DBA-CBDD042648D2}"/>
          </ac:spMkLst>
        </pc:spChg>
        <pc:picChg chg="add mod">
          <ac:chgData name="Miranda Coates" userId="714f1fdb-ee9a-4b9e-992f-ce79a4b3d8be" providerId="ADAL" clId="{127AA672-84ED-4142-A04F-671E390A3A49}" dt="2022-05-24T08:39:40.226" v="329"/>
          <ac:picMkLst>
            <pc:docMk/>
            <pc:sldMk cId="2535770009" sldId="346"/>
            <ac:picMk id="5" creationId="{30483B71-ACF9-40D8-8670-09B306DD9353}"/>
          </ac:picMkLst>
        </pc:picChg>
      </pc:sldChg>
      <pc:sldChg chg="modSp add mod modAnim">
        <pc:chgData name="Miranda Coates" userId="714f1fdb-ee9a-4b9e-992f-ce79a4b3d8be" providerId="ADAL" clId="{127AA672-84ED-4142-A04F-671E390A3A49}" dt="2022-05-24T09:32:25.563" v="1256"/>
        <pc:sldMkLst>
          <pc:docMk/>
          <pc:sldMk cId="1813383869" sldId="347"/>
        </pc:sldMkLst>
        <pc:spChg chg="mod">
          <ac:chgData name="Miranda Coates" userId="714f1fdb-ee9a-4b9e-992f-ce79a4b3d8be" providerId="ADAL" clId="{127AA672-84ED-4142-A04F-671E390A3A49}" dt="2022-05-24T08:59:23.307" v="640" actId="113"/>
          <ac:spMkLst>
            <pc:docMk/>
            <pc:sldMk cId="1813383869" sldId="347"/>
            <ac:spMk id="7" creationId="{C647BEF8-28E7-4A04-A880-37A88F54FAED}"/>
          </ac:spMkLst>
        </pc:spChg>
        <pc:graphicFrameChg chg="mod modGraphic">
          <ac:chgData name="Miranda Coates" userId="714f1fdb-ee9a-4b9e-992f-ce79a4b3d8be" providerId="ADAL" clId="{127AA672-84ED-4142-A04F-671E390A3A49}" dt="2022-05-24T08:56:58.620" v="490" actId="14100"/>
          <ac:graphicFrameMkLst>
            <pc:docMk/>
            <pc:sldMk cId="1813383869" sldId="347"/>
            <ac:graphicFrameMk id="2" creationId="{18273A7B-A2F2-4B42-A82D-C72E366BC4D9}"/>
          </ac:graphicFrameMkLst>
        </pc:graphicFrameChg>
      </pc:sldChg>
      <pc:sldChg chg="addSp modSp add modAnim">
        <pc:chgData name="Miranda Coates" userId="714f1fdb-ee9a-4b9e-992f-ce79a4b3d8be" providerId="ADAL" clId="{127AA672-84ED-4142-A04F-671E390A3A49}" dt="2022-05-24T09:32:52.576" v="1258"/>
        <pc:sldMkLst>
          <pc:docMk/>
          <pc:sldMk cId="902472149" sldId="348"/>
        </pc:sldMkLst>
        <pc:spChg chg="mod">
          <ac:chgData name="Miranda Coates" userId="714f1fdb-ee9a-4b9e-992f-ce79a4b3d8be" providerId="ADAL" clId="{127AA672-84ED-4142-A04F-671E390A3A49}" dt="2022-05-24T09:01:39.095" v="680" actId="20577"/>
          <ac:spMkLst>
            <pc:docMk/>
            <pc:sldMk cId="902472149" sldId="348"/>
            <ac:spMk id="4" creationId="{DA2CD16F-77DE-4216-8EC0-16F03435187E}"/>
          </ac:spMkLst>
        </pc:spChg>
        <pc:picChg chg="add mod">
          <ac:chgData name="Miranda Coates" userId="714f1fdb-ee9a-4b9e-992f-ce79a4b3d8be" providerId="ADAL" clId="{127AA672-84ED-4142-A04F-671E390A3A49}" dt="2022-05-24T08:40:16.111" v="332"/>
          <ac:picMkLst>
            <pc:docMk/>
            <pc:sldMk cId="902472149" sldId="348"/>
            <ac:picMk id="13" creationId="{31606423-B1C8-445C-948E-7E079EF45B23}"/>
          </ac:picMkLst>
        </pc:picChg>
      </pc:sldChg>
      <pc:sldChg chg="modSp add mod modAnim">
        <pc:chgData name="Miranda Coates" userId="714f1fdb-ee9a-4b9e-992f-ce79a4b3d8be" providerId="ADAL" clId="{127AA672-84ED-4142-A04F-671E390A3A49}" dt="2022-05-24T09:33:22.482" v="1265"/>
        <pc:sldMkLst>
          <pc:docMk/>
          <pc:sldMk cId="4152510866" sldId="349"/>
        </pc:sldMkLst>
        <pc:spChg chg="mod">
          <ac:chgData name="Miranda Coates" userId="714f1fdb-ee9a-4b9e-992f-ce79a4b3d8be" providerId="ADAL" clId="{127AA672-84ED-4142-A04F-671E390A3A49}" dt="2022-05-24T09:04:18.459" v="809" actId="20577"/>
          <ac:spMkLst>
            <pc:docMk/>
            <pc:sldMk cId="4152510866" sldId="349"/>
            <ac:spMk id="7" creationId="{C647BEF8-28E7-4A04-A880-37A88F54FAED}"/>
          </ac:spMkLst>
        </pc:spChg>
      </pc:sldChg>
      <pc:sldChg chg="addSp modSp add modAnim">
        <pc:chgData name="Miranda Coates" userId="714f1fdb-ee9a-4b9e-992f-ce79a4b3d8be" providerId="ADAL" clId="{127AA672-84ED-4142-A04F-671E390A3A49}" dt="2022-05-24T09:33:29.870" v="1266"/>
        <pc:sldMkLst>
          <pc:docMk/>
          <pc:sldMk cId="362823511" sldId="350"/>
        </pc:sldMkLst>
        <pc:spChg chg="mod">
          <ac:chgData name="Miranda Coates" userId="714f1fdb-ee9a-4b9e-992f-ce79a4b3d8be" providerId="ADAL" clId="{127AA672-84ED-4142-A04F-671E390A3A49}" dt="2022-05-24T09:06:20.554" v="891" actId="255"/>
          <ac:spMkLst>
            <pc:docMk/>
            <pc:sldMk cId="362823511" sldId="350"/>
            <ac:spMk id="3" creationId="{25D713CE-45E4-44AA-A0C7-383D7FEF7A5A}"/>
          </ac:spMkLst>
        </pc:spChg>
        <pc:picChg chg="add mod">
          <ac:chgData name="Miranda Coates" userId="714f1fdb-ee9a-4b9e-992f-ce79a4b3d8be" providerId="ADAL" clId="{127AA672-84ED-4142-A04F-671E390A3A49}" dt="2022-05-24T08:40:43.586" v="334"/>
          <ac:picMkLst>
            <pc:docMk/>
            <pc:sldMk cId="362823511" sldId="350"/>
            <ac:picMk id="4" creationId="{EBCD9D15-4AA7-4FD7-BCD0-28B571665FB5}"/>
          </ac:picMkLst>
        </pc:picChg>
      </pc:sldChg>
      <pc:sldChg chg="modSp add modAnim">
        <pc:chgData name="Miranda Coates" userId="714f1fdb-ee9a-4b9e-992f-ce79a4b3d8be" providerId="ADAL" clId="{127AA672-84ED-4142-A04F-671E390A3A49}" dt="2022-05-24T09:33:55.260" v="1272"/>
        <pc:sldMkLst>
          <pc:docMk/>
          <pc:sldMk cId="4050429535" sldId="351"/>
        </pc:sldMkLst>
        <pc:spChg chg="mod">
          <ac:chgData name="Miranda Coates" userId="714f1fdb-ee9a-4b9e-992f-ce79a4b3d8be" providerId="ADAL" clId="{127AA672-84ED-4142-A04F-671E390A3A49}" dt="2022-05-24T09:08:44.307" v="1014" actId="255"/>
          <ac:spMkLst>
            <pc:docMk/>
            <pc:sldMk cId="4050429535" sldId="351"/>
            <ac:spMk id="7" creationId="{C647BEF8-28E7-4A04-A880-37A88F54FAED}"/>
          </ac:spMkLst>
        </pc:spChg>
      </pc:sldChg>
      <pc:sldChg chg="addSp modSp add modAnim">
        <pc:chgData name="Miranda Coates" userId="714f1fdb-ee9a-4b9e-992f-ce79a4b3d8be" providerId="ADAL" clId="{127AA672-84ED-4142-A04F-671E390A3A49}" dt="2022-05-24T09:34:11.704" v="1274"/>
        <pc:sldMkLst>
          <pc:docMk/>
          <pc:sldMk cId="1025893121" sldId="352"/>
        </pc:sldMkLst>
        <pc:spChg chg="mod">
          <ac:chgData name="Miranda Coates" userId="714f1fdb-ee9a-4b9e-992f-ce79a4b3d8be" providerId="ADAL" clId="{127AA672-84ED-4142-A04F-671E390A3A49}" dt="2022-05-24T09:09:55.082" v="1039" actId="20577"/>
          <ac:spMkLst>
            <pc:docMk/>
            <pc:sldMk cId="1025893121" sldId="352"/>
            <ac:spMk id="3" creationId="{C475C68D-CE7F-4CB5-ADA9-3F5B16F5D2CB}"/>
          </ac:spMkLst>
        </pc:spChg>
        <pc:picChg chg="add mod">
          <ac:chgData name="Miranda Coates" userId="714f1fdb-ee9a-4b9e-992f-ce79a4b3d8be" providerId="ADAL" clId="{127AA672-84ED-4142-A04F-671E390A3A49}" dt="2022-05-24T08:41:09.657" v="336"/>
          <ac:picMkLst>
            <pc:docMk/>
            <pc:sldMk cId="1025893121" sldId="352"/>
            <ac:picMk id="4" creationId="{EE9BA956-F741-4270-8A9D-BC89CEDF0D0B}"/>
          </ac:picMkLst>
        </pc:picChg>
      </pc:sldChg>
      <pc:sldChg chg="delSp modSp add mod modAnim">
        <pc:chgData name="Miranda Coates" userId="714f1fdb-ee9a-4b9e-992f-ce79a4b3d8be" providerId="ADAL" clId="{127AA672-84ED-4142-A04F-671E390A3A49}" dt="2022-05-24T09:34:46.215" v="1279"/>
        <pc:sldMkLst>
          <pc:docMk/>
          <pc:sldMk cId="2800273037" sldId="353"/>
        </pc:sldMkLst>
        <pc:spChg chg="mod">
          <ac:chgData name="Miranda Coates" userId="714f1fdb-ee9a-4b9e-992f-ce79a4b3d8be" providerId="ADAL" clId="{127AA672-84ED-4142-A04F-671E390A3A49}" dt="2022-05-24T09:12:15.160" v="1110" actId="20577"/>
          <ac:spMkLst>
            <pc:docMk/>
            <pc:sldMk cId="2800273037" sldId="353"/>
            <ac:spMk id="7" creationId="{C647BEF8-28E7-4A04-A880-37A88F54FAED}"/>
          </ac:spMkLst>
        </pc:spChg>
        <pc:picChg chg="del">
          <ac:chgData name="Miranda Coates" userId="714f1fdb-ee9a-4b9e-992f-ce79a4b3d8be" providerId="ADAL" clId="{127AA672-84ED-4142-A04F-671E390A3A49}" dt="2022-05-24T08:41:23.719" v="338" actId="21"/>
          <ac:picMkLst>
            <pc:docMk/>
            <pc:sldMk cId="2800273037" sldId="353"/>
            <ac:picMk id="4" creationId="{F94BD81D-3346-47A0-B415-8E046374E86A}"/>
          </ac:picMkLst>
        </pc:picChg>
      </pc:sldChg>
      <pc:sldChg chg="add del">
        <pc:chgData name="Miranda Coates" userId="714f1fdb-ee9a-4b9e-992f-ce79a4b3d8be" providerId="ADAL" clId="{127AA672-84ED-4142-A04F-671E390A3A49}" dt="2022-05-24T09:12:44.691" v="1112" actId="2696"/>
        <pc:sldMkLst>
          <pc:docMk/>
          <pc:sldMk cId="1365835998" sldId="354"/>
        </pc:sldMkLst>
      </pc:sldChg>
      <pc:sldChg chg="addSp delSp modSp new del mod">
        <pc:chgData name="Miranda Coates" userId="714f1fdb-ee9a-4b9e-992f-ce79a4b3d8be" providerId="ADAL" clId="{127AA672-84ED-4142-A04F-671E390A3A49}" dt="2022-05-24T08:51:30.579" v="430" actId="2696"/>
        <pc:sldMkLst>
          <pc:docMk/>
          <pc:sldMk cId="389024648" sldId="355"/>
        </pc:sldMkLst>
        <pc:spChg chg="del">
          <ac:chgData name="Miranda Coates" userId="714f1fdb-ee9a-4b9e-992f-ce79a4b3d8be" providerId="ADAL" clId="{127AA672-84ED-4142-A04F-671E390A3A49}" dt="2022-05-24T08:42:16.944" v="346" actId="21"/>
          <ac:spMkLst>
            <pc:docMk/>
            <pc:sldMk cId="389024648" sldId="355"/>
            <ac:spMk id="2" creationId="{88564086-576D-447F-AB7E-697C83D485A8}"/>
          </ac:spMkLst>
        </pc:spChg>
        <pc:spChg chg="add del mod">
          <ac:chgData name="Miranda Coates" userId="714f1fdb-ee9a-4b9e-992f-ce79a4b3d8be" providerId="ADAL" clId="{127AA672-84ED-4142-A04F-671E390A3A49}" dt="2022-05-24T08:42:28.754" v="348" actId="21"/>
          <ac:spMkLst>
            <pc:docMk/>
            <pc:sldMk cId="389024648" sldId="355"/>
            <ac:spMk id="4" creationId="{FE3CFF2A-E743-4061-A90D-63B891D0D92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7867625-2666-4065-A076-18E729BB1CEC}" type="datetimeFigureOut">
              <a:rPr lang="en-GB" smtClean="0"/>
              <a:t>26/05/2022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E01E0D-5BAF-4EE7-B927-9F54345CA562}" type="slidenum">
              <a:rPr lang="en-GB" smtClean="0"/>
              <a:t>‹#›</a:t>
            </a:fld>
            <a:endParaRPr lang="en-GB"/>
          </a:p>
        </p:txBody>
      </p:sp>
    </p:spTree>
    <p:extLst>
      <p:ext uri="{BB962C8B-B14F-4D97-AF65-F5344CB8AC3E}">
        <p14:creationId xmlns:p14="http://schemas.microsoft.com/office/powerpoint/2010/main" val="216132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4D894E1-9DF1-5A43-9B99-34BEB26677D0}" type="datetime1">
              <a:rPr lang="en-CA" smtClean="0">
                <a:solidFill>
                  <a:prstClr val="white"/>
                </a:solidFill>
              </a:rPr>
              <a:pPr/>
              <a:t>2022-05-26</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0F0ABB07-2851-FB4F-B3FA-1100BA1FE9B9}" type="slidenum">
              <a:rPr lang="en-US" smtClean="0">
                <a:solidFill>
                  <a:prstClr val="white"/>
                </a:solidFill>
              </a:rPr>
              <a:pPr/>
              <a:t>‹#›</a:t>
            </a:fld>
            <a:endParaRPr lang="en-US" dirty="0">
              <a:solidFill>
                <a:prstClr val="white"/>
              </a:solidFill>
            </a:endParaRPr>
          </a:p>
        </p:txBody>
      </p:sp>
      <p:sp>
        <p:nvSpPr>
          <p:cNvPr id="59" name="Text Placeholder 33"/>
          <p:cNvSpPr txBox="1">
            <a:spLocks/>
          </p:cNvSpPr>
          <p:nvPr userDrawn="1"/>
        </p:nvSpPr>
        <p:spPr>
          <a:xfrm>
            <a:off x="967777" y="5545722"/>
            <a:ext cx="488202" cy="35357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AU" sz="2800" dirty="0">
              <a:solidFill>
                <a:srgbClr val="C3157A"/>
              </a:solidFill>
              <a:latin typeface="Calibri" panose="020F0502020204030204"/>
            </a:endParaRPr>
          </a:p>
        </p:txBody>
      </p:sp>
      <p:sp>
        <p:nvSpPr>
          <p:cNvPr id="150" name="Title 1"/>
          <p:cNvSpPr>
            <a:spLocks noGrp="1"/>
          </p:cNvSpPr>
          <p:nvPr>
            <p:ph type="title" hasCustomPrompt="1"/>
          </p:nvPr>
        </p:nvSpPr>
        <p:spPr>
          <a:xfrm>
            <a:off x="838200" y="365125"/>
            <a:ext cx="10515600" cy="1325563"/>
          </a:xfrm>
        </p:spPr>
        <p:txBody>
          <a:bodyPr>
            <a:normAutofit/>
          </a:bodyPr>
          <a:lstStyle>
            <a:lvl1pPr>
              <a:defRPr sz="3600" b="1">
                <a:solidFill>
                  <a:schemeClr val="tx1"/>
                </a:solidFill>
                <a:latin typeface="+mn-lt"/>
              </a:defRPr>
            </a:lvl1pPr>
          </a:lstStyle>
          <a:p>
            <a:r>
              <a:rPr lang="en-US" dirty="0"/>
              <a:t>CLICK TO EDIT MASTER TITLE STYLE</a:t>
            </a:r>
          </a:p>
        </p:txBody>
      </p:sp>
    </p:spTree>
    <p:extLst>
      <p:ext uri="{BB962C8B-B14F-4D97-AF65-F5344CB8AC3E}">
        <p14:creationId xmlns:p14="http://schemas.microsoft.com/office/powerpoint/2010/main" val="322803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rgbClr val="0071BC"/>
              </a:buClr>
              <a:defRPr/>
            </a:lvl1pPr>
            <a:lvl2pPr>
              <a:buClr>
                <a:srgbClr val="0071BC"/>
              </a:buClr>
              <a:defRPr/>
            </a:lvl2pPr>
            <a:lvl3pPr>
              <a:buClr>
                <a:srgbClr val="0071BC"/>
              </a:buClr>
              <a:defRPr/>
            </a:lvl3pPr>
            <a:lvl4pPr>
              <a:buClr>
                <a:srgbClr val="0071BC"/>
              </a:buClr>
              <a:defRPr/>
            </a:lvl4pPr>
            <a:lvl5pPr>
              <a:buClr>
                <a:srgbClr val="0071B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867625-2666-4065-A076-18E729BB1CEC}" type="datetimeFigureOut">
              <a:rPr lang="en-GB" smtClean="0"/>
              <a:t>26/05/2022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E01E0D-5BAF-4EE7-B927-9F54345CA562}" type="slidenum">
              <a:rPr lang="en-GB" smtClean="0"/>
              <a:t>‹#›</a:t>
            </a:fld>
            <a:endParaRPr lang="en-GB"/>
          </a:p>
        </p:txBody>
      </p:sp>
    </p:spTree>
    <p:extLst>
      <p:ext uri="{BB962C8B-B14F-4D97-AF65-F5344CB8AC3E}">
        <p14:creationId xmlns:p14="http://schemas.microsoft.com/office/powerpoint/2010/main" val="369704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67625-2666-4065-A076-18E729BB1CEC}" type="datetimeFigureOut">
              <a:rPr lang="en-GB" smtClean="0"/>
              <a:t>26/05/2022</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5E01E0D-5BAF-4EE7-B927-9F54345CA562}" type="slidenum">
              <a:rPr lang="en-GB" smtClean="0"/>
              <a:t>‹#›</a:t>
            </a:fld>
            <a:endParaRPr lang="en-GB"/>
          </a:p>
        </p:txBody>
      </p:sp>
    </p:spTree>
    <p:extLst>
      <p:ext uri="{BB962C8B-B14F-4D97-AF65-F5344CB8AC3E}">
        <p14:creationId xmlns:p14="http://schemas.microsoft.com/office/powerpoint/2010/main" val="178645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marL="457200" indent="-457200">
              <a:buClr>
                <a:srgbClr val="0071BC"/>
              </a:buClr>
              <a:buFont typeface="Arial" panose="020B0604020202020204" pitchFamily="34" charset="0"/>
              <a:buChar char="•"/>
              <a:defRPr/>
            </a:lvl1pPr>
            <a:lvl2pPr marL="800100" indent="-342900">
              <a:buClr>
                <a:srgbClr val="0071BC"/>
              </a:buClr>
              <a:buFont typeface="Arial" panose="020B0604020202020204" pitchFamily="34" charset="0"/>
              <a:buChar char="•"/>
              <a:defRPr/>
            </a:lvl2pPr>
            <a:lvl3pPr marL="1257300" indent="-342900">
              <a:buClr>
                <a:srgbClr val="0071BC"/>
              </a:buClr>
              <a:buFont typeface="Arial" panose="020B0604020202020204" pitchFamily="34" charset="0"/>
              <a:buChar char="•"/>
              <a:defRPr/>
            </a:lvl3pPr>
            <a:lvl4pPr marL="1657350" indent="-285750">
              <a:buClr>
                <a:srgbClr val="0071BC"/>
              </a:buClr>
              <a:buFont typeface="Arial" panose="020B0604020202020204" pitchFamily="34" charset="0"/>
              <a:buChar char="•"/>
              <a:defRPr/>
            </a:lvl4pPr>
            <a:lvl5pPr marL="2114550" indent="-285750">
              <a:buClr>
                <a:srgbClr val="0071BC"/>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marL="457200" indent="-457200">
              <a:buClr>
                <a:srgbClr val="0071BC"/>
              </a:buClr>
              <a:buFont typeface="Arial" panose="020B0604020202020204" pitchFamily="34" charset="0"/>
              <a:buChar char="•"/>
              <a:defRPr/>
            </a:lvl1pPr>
            <a:lvl2pPr marL="800100" indent="-342900">
              <a:buClr>
                <a:srgbClr val="0071BC"/>
              </a:buClr>
              <a:buFont typeface="Arial" panose="020B0604020202020204" pitchFamily="34" charset="0"/>
              <a:buChar char="•"/>
              <a:defRPr/>
            </a:lvl2pPr>
            <a:lvl3pPr marL="1257300" indent="-342900">
              <a:buClr>
                <a:srgbClr val="0071BC"/>
              </a:buClr>
              <a:buFont typeface="Arial" panose="020B0604020202020204" pitchFamily="34" charset="0"/>
              <a:buChar char="•"/>
              <a:defRPr/>
            </a:lvl3pPr>
            <a:lvl4pPr marL="1657350" indent="-285750">
              <a:buClr>
                <a:srgbClr val="0071BC"/>
              </a:buClr>
              <a:buFont typeface="Arial" panose="020B0604020202020204" pitchFamily="34" charset="0"/>
              <a:buChar char="•"/>
              <a:defRPr/>
            </a:lvl4pPr>
            <a:lvl5pPr marL="2114550" indent="-285750">
              <a:buClr>
                <a:srgbClr val="0071BC"/>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7867625-2666-4065-A076-18E729BB1CEC}" type="datetimeFigureOut">
              <a:rPr lang="en-GB" smtClean="0"/>
              <a:t>26/05/2022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E01E0D-5BAF-4EE7-B927-9F54345CA562}" type="slidenum">
              <a:rPr lang="en-GB" smtClean="0"/>
              <a:t>‹#›</a:t>
            </a:fld>
            <a:endParaRPr lang="en-GB"/>
          </a:p>
        </p:txBody>
      </p:sp>
    </p:spTree>
    <p:extLst>
      <p:ext uri="{BB962C8B-B14F-4D97-AF65-F5344CB8AC3E}">
        <p14:creationId xmlns:p14="http://schemas.microsoft.com/office/powerpoint/2010/main" val="282268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657138"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buClr>
                <a:srgbClr val="0071BC"/>
              </a:buClr>
              <a:defRPr/>
            </a:lvl1pPr>
            <a:lvl2pPr>
              <a:buClr>
                <a:srgbClr val="0071BC"/>
              </a:buClr>
              <a:defRPr/>
            </a:lvl2pPr>
            <a:lvl3pPr>
              <a:buClr>
                <a:srgbClr val="0071BC"/>
              </a:buClr>
              <a:defRPr/>
            </a:lvl3pPr>
            <a:lvl4pPr>
              <a:buClr>
                <a:srgbClr val="0071BC"/>
              </a:buClr>
              <a:defRPr/>
            </a:lvl4pPr>
            <a:lvl5pPr>
              <a:buClr>
                <a:srgbClr val="0071B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rgbClr val="0071BC"/>
              </a:buClr>
              <a:defRPr/>
            </a:lvl1pPr>
            <a:lvl2pPr>
              <a:buClr>
                <a:srgbClr val="0071BC"/>
              </a:buClr>
              <a:defRPr/>
            </a:lvl2pPr>
            <a:lvl3pPr>
              <a:buClr>
                <a:srgbClr val="0071BC"/>
              </a:buClr>
              <a:defRPr/>
            </a:lvl3pPr>
            <a:lvl4pPr>
              <a:buClr>
                <a:srgbClr val="0071BC"/>
              </a:buClr>
              <a:defRPr/>
            </a:lvl4pPr>
            <a:lvl5pPr>
              <a:buClr>
                <a:srgbClr val="0071B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7867625-2666-4065-A076-18E729BB1CEC}" type="datetimeFigureOut">
              <a:rPr lang="en-GB" smtClean="0"/>
              <a:t>26/05/2022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E01E0D-5BAF-4EE7-B927-9F54345CA562}" type="slidenum">
              <a:rPr lang="en-GB" smtClean="0"/>
              <a:t>‹#›</a:t>
            </a:fld>
            <a:endParaRPr lang="en-GB"/>
          </a:p>
        </p:txBody>
      </p:sp>
    </p:spTree>
    <p:extLst>
      <p:ext uri="{BB962C8B-B14F-4D97-AF65-F5344CB8AC3E}">
        <p14:creationId xmlns:p14="http://schemas.microsoft.com/office/powerpoint/2010/main" val="1330277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7867625-2666-4065-A076-18E729BB1CEC}" type="datetimeFigureOut">
              <a:rPr lang="en-GB" smtClean="0"/>
              <a:t>26/05/2022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E01E0D-5BAF-4EE7-B927-9F54345CA562}" type="slidenum">
              <a:rPr lang="en-GB" smtClean="0"/>
              <a:t>‹#›</a:t>
            </a:fld>
            <a:endParaRPr lang="en-GB"/>
          </a:p>
        </p:txBody>
      </p:sp>
    </p:spTree>
    <p:extLst>
      <p:ext uri="{BB962C8B-B14F-4D97-AF65-F5344CB8AC3E}">
        <p14:creationId xmlns:p14="http://schemas.microsoft.com/office/powerpoint/2010/main" val="297818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67625-2666-4065-A076-18E729BB1CEC}" type="datetimeFigureOut">
              <a:rPr lang="en-GB" smtClean="0"/>
              <a:t>26/05/2022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E01E0D-5BAF-4EE7-B927-9F54345CA562}" type="slidenum">
              <a:rPr lang="en-GB" smtClean="0"/>
              <a:t>‹#›</a:t>
            </a:fld>
            <a:endParaRPr lang="en-GB"/>
          </a:p>
        </p:txBody>
      </p:sp>
    </p:spTree>
    <p:extLst>
      <p:ext uri="{BB962C8B-B14F-4D97-AF65-F5344CB8AC3E}">
        <p14:creationId xmlns:p14="http://schemas.microsoft.com/office/powerpoint/2010/main" val="158747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1600" y="1257300"/>
            <a:ext cx="6172200" cy="4873625"/>
          </a:xfrm>
        </p:spPr>
        <p:txBody>
          <a:bodyPr/>
          <a:lstStyle>
            <a:lvl1pPr>
              <a:buClr>
                <a:srgbClr val="0071BC"/>
              </a:buClr>
              <a:defRPr sz="3200"/>
            </a:lvl1pPr>
            <a:lvl2pPr>
              <a:buClr>
                <a:srgbClr val="0071BC"/>
              </a:buClr>
              <a:defRPr sz="2800"/>
            </a:lvl2pPr>
            <a:lvl3pPr>
              <a:buClr>
                <a:srgbClr val="0071BC"/>
              </a:buClr>
              <a:defRPr sz="2400"/>
            </a:lvl3pPr>
            <a:lvl4pPr>
              <a:buClr>
                <a:srgbClr val="0071BC"/>
              </a:buClr>
              <a:defRPr sz="2000"/>
            </a:lvl4pPr>
            <a:lvl5pPr>
              <a:buClr>
                <a:srgbClr val="0071BC"/>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867625-2666-4065-A076-18E729BB1CEC}" type="datetimeFigureOut">
              <a:rPr lang="en-GB" smtClean="0"/>
              <a:t>26/05/2022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E01E0D-5BAF-4EE7-B927-9F54345CA562}" type="slidenum">
              <a:rPr lang="en-GB" smtClean="0"/>
              <a:t>‹#›</a:t>
            </a:fld>
            <a:endParaRPr lang="en-GB"/>
          </a:p>
        </p:txBody>
      </p:sp>
    </p:spTree>
    <p:extLst>
      <p:ext uri="{BB962C8B-B14F-4D97-AF65-F5344CB8AC3E}">
        <p14:creationId xmlns:p14="http://schemas.microsoft.com/office/powerpoint/2010/main" val="40840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295483" y="125730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867625-2666-4065-A076-18E729BB1CEC}" type="datetimeFigureOut">
              <a:rPr lang="en-GB" smtClean="0"/>
              <a:t>26/05/2022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E01E0D-5BAF-4EE7-B927-9F54345CA562}" type="slidenum">
              <a:rPr lang="en-GB" smtClean="0"/>
              <a:t>‹#›</a:t>
            </a:fld>
            <a:endParaRPr lang="en-GB"/>
          </a:p>
        </p:txBody>
      </p:sp>
    </p:spTree>
    <p:extLst>
      <p:ext uri="{BB962C8B-B14F-4D97-AF65-F5344CB8AC3E}">
        <p14:creationId xmlns:p14="http://schemas.microsoft.com/office/powerpoint/2010/main" val="183214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520781"/>
            <a:ext cx="12192000" cy="489284"/>
          </a:xfrm>
          <a:prstGeom prst="rect">
            <a:avLst/>
          </a:prstGeom>
          <a:solidFill>
            <a:srgbClr val="007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365125"/>
            <a:ext cx="820954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100">
                <a:solidFill>
                  <a:schemeClr val="bg1"/>
                </a:solidFill>
              </a:defRPr>
            </a:lvl1pPr>
          </a:lstStyle>
          <a:p>
            <a:fld id="{A7867625-2666-4065-A076-18E729BB1CEC}" type="datetimeFigureOut">
              <a:rPr lang="en-GB" smtClean="0"/>
              <a:pPr/>
              <a:t>26/05/2022</a:t>
            </a:fld>
            <a:endParaRPr lang="en-GB"/>
          </a:p>
        </p:txBody>
      </p:sp>
      <p:sp>
        <p:nvSpPr>
          <p:cNvPr id="5" name="Footer Placeholder 4"/>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100">
                <a:solidFill>
                  <a:schemeClr val="bg1"/>
                </a:solidFill>
              </a:defRPr>
            </a:lvl1pPr>
          </a:lstStyle>
          <a:p>
            <a:endParaRPr lang="en-GB"/>
          </a:p>
        </p:txBody>
      </p:sp>
      <p:sp>
        <p:nvSpPr>
          <p:cNvPr id="6" name="Slide Number Placeholder 5"/>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100">
                <a:solidFill>
                  <a:schemeClr val="bg1"/>
                </a:solidFill>
              </a:defRPr>
            </a:lvl1pPr>
          </a:lstStyle>
          <a:p>
            <a:fld id="{F5E01E0D-5BAF-4EE7-B927-9F54345CA562}" type="slidenum">
              <a:rPr lang="en-GB" smtClean="0"/>
              <a:pPr/>
              <a:t>‹#›</a:t>
            </a:fld>
            <a:endParaRPr lang="en-GB"/>
          </a:p>
        </p:txBody>
      </p:sp>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68373" y="365125"/>
            <a:ext cx="2121672" cy="668169"/>
          </a:xfrm>
          <a:prstGeom prst="rect">
            <a:avLst/>
          </a:prstGeom>
        </p:spPr>
      </p:pic>
    </p:spTree>
    <p:extLst>
      <p:ext uri="{BB962C8B-B14F-4D97-AF65-F5344CB8AC3E}">
        <p14:creationId xmlns:p14="http://schemas.microsoft.com/office/powerpoint/2010/main" val="294837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b="1" kern="1200">
          <a:solidFill>
            <a:srgbClr val="0071BC"/>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2.emf"/><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careers.eastlondonhcp.org.uk/" TargetMode="External"/><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hyperlink" Target="https://www.skillsforcare.org.uk/Careers-in-care/Think-Care-Careers.aspx" TargetMode="External"/><Relationship Id="rId5" Type="http://schemas.openxmlformats.org/officeDocument/2006/relationships/hyperlink" Target="https://www.facebook.com/adultsocialcarecampaign" TargetMode="External"/><Relationship Id="rId4" Type="http://schemas.openxmlformats.org/officeDocument/2006/relationships/hyperlink" Target="https://www.adultsocialcare.co.uk/home.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2.emf"/><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3015" y="1358830"/>
            <a:ext cx="7551219" cy="574029"/>
          </a:xfrm>
        </p:spPr>
        <p:txBody>
          <a:bodyPr>
            <a:noAutofit/>
          </a:bodyPr>
          <a:lstStyle/>
          <a:p>
            <a:r>
              <a:rPr lang="en-US" sz="3200" b="0" dirty="0">
                <a:latin typeface="+mn-lt"/>
                <a:cs typeface="Arial" panose="020B0604020202020204" pitchFamily="34" charset="0"/>
              </a:rPr>
              <a:t>Working in Adult Social Care </a:t>
            </a:r>
          </a:p>
        </p:txBody>
      </p:sp>
      <p:pic>
        <p:nvPicPr>
          <p:cNvPr id="6" name="Picture 5">
            <a:extLst>
              <a:ext uri="{FF2B5EF4-FFF2-40B4-BE49-F238E27FC236}">
                <a16:creationId xmlns:a16="http://schemas.microsoft.com/office/drawing/2014/main" id="{E167DA9F-F425-4025-8FCC-2596D0B83596}"/>
              </a:ext>
            </a:extLst>
          </p:cNvPr>
          <p:cNvPicPr>
            <a:picLocks noChangeAspect="1"/>
          </p:cNvPicPr>
          <p:nvPr/>
        </p:nvPicPr>
        <p:blipFill>
          <a:blip r:embed="rId2"/>
          <a:stretch>
            <a:fillRect/>
          </a:stretch>
        </p:blipFill>
        <p:spPr>
          <a:xfrm>
            <a:off x="305236" y="117202"/>
            <a:ext cx="1914213" cy="911092"/>
          </a:xfrm>
          <a:prstGeom prst="rect">
            <a:avLst/>
          </a:prstGeom>
        </p:spPr>
      </p:pic>
      <p:sp>
        <p:nvSpPr>
          <p:cNvPr id="5" name="TextBox 4">
            <a:extLst>
              <a:ext uri="{FF2B5EF4-FFF2-40B4-BE49-F238E27FC236}">
                <a16:creationId xmlns:a16="http://schemas.microsoft.com/office/drawing/2014/main" id="{4BDCE831-BF2A-47A5-8BF5-18DF3EB338F4}"/>
              </a:ext>
            </a:extLst>
          </p:cNvPr>
          <p:cNvSpPr txBox="1"/>
          <p:nvPr/>
        </p:nvSpPr>
        <p:spPr>
          <a:xfrm>
            <a:off x="1476103" y="2347672"/>
            <a:ext cx="9458960" cy="2677656"/>
          </a:xfrm>
          <a:prstGeom prst="rect">
            <a:avLst/>
          </a:prstGeom>
          <a:noFill/>
        </p:spPr>
        <p:txBody>
          <a:bodyPr wrap="square" rtlCol="0">
            <a:spAutoFit/>
          </a:bodyPr>
          <a:lstStyle/>
          <a:p>
            <a:pPr marL="285750" indent="-285750">
              <a:buFont typeface="Arial" panose="020B0604020202020204" pitchFamily="34" charset="0"/>
              <a:buChar char="•"/>
            </a:pPr>
            <a:r>
              <a:rPr lang="en-GB" sz="2400" dirty="0">
                <a:cs typeface="Arial" panose="020B0604020202020204" pitchFamily="34" charset="0"/>
              </a:rPr>
              <a:t>What work in adult social care is all about </a:t>
            </a:r>
          </a:p>
          <a:p>
            <a:pPr marL="285750" indent="-285750">
              <a:buFont typeface="Arial" panose="020B0604020202020204" pitchFamily="34" charset="0"/>
              <a:buChar char="•"/>
            </a:pPr>
            <a:r>
              <a:rPr lang="en-GB" sz="2400" dirty="0">
                <a:cs typeface="Arial" panose="020B0604020202020204" pitchFamily="34" charset="0"/>
              </a:rPr>
              <a:t>Common myths about the sector</a:t>
            </a:r>
          </a:p>
          <a:p>
            <a:pPr marL="285750" indent="-285750">
              <a:buFont typeface="Arial" panose="020B0604020202020204" pitchFamily="34" charset="0"/>
              <a:buChar char="•"/>
            </a:pPr>
            <a:r>
              <a:rPr lang="en-GB" sz="2400" dirty="0">
                <a:cs typeface="Arial" panose="020B0604020202020204" pitchFamily="34" charset="0"/>
              </a:rPr>
              <a:t>The number and variety of local vacancies</a:t>
            </a:r>
          </a:p>
          <a:p>
            <a:pPr marL="285750" indent="-285750">
              <a:buFont typeface="Arial" panose="020B0604020202020204" pitchFamily="34" charset="0"/>
              <a:buChar char="•"/>
            </a:pPr>
            <a:r>
              <a:rPr lang="en-GB" sz="2400" dirty="0">
                <a:cs typeface="Arial" panose="020B0604020202020204" pitchFamily="34" charset="0"/>
              </a:rPr>
              <a:t>Answering your questions </a:t>
            </a:r>
          </a:p>
          <a:p>
            <a:pPr marL="285750" indent="-285750">
              <a:buFont typeface="Arial" panose="020B0604020202020204" pitchFamily="34" charset="0"/>
              <a:buChar char="•"/>
            </a:pPr>
            <a:endParaRPr lang="en-GB" sz="2400" dirty="0">
              <a:cs typeface="Arial" panose="020B0604020202020204" pitchFamily="34" charset="0"/>
            </a:endParaRPr>
          </a:p>
          <a:p>
            <a:pPr marL="285750" indent="-285750">
              <a:buFont typeface="Arial" panose="020B0604020202020204" pitchFamily="34" charset="0"/>
              <a:buChar char="•"/>
            </a:pPr>
            <a:endParaRPr lang="en-GB" sz="2400" dirty="0">
              <a:cs typeface="Arial" panose="020B0604020202020204" pitchFamily="34" charset="0"/>
            </a:endParaRPr>
          </a:p>
          <a:p>
            <a:r>
              <a:rPr lang="en-GB" sz="2400" dirty="0">
                <a:cs typeface="Arial" panose="020B0604020202020204" pitchFamily="34" charset="0"/>
              </a:rPr>
              <a:t>Miranda Coates, Senior Locality Manager LSE, Skills for Care</a:t>
            </a:r>
          </a:p>
        </p:txBody>
      </p:sp>
      <p:pic>
        <p:nvPicPr>
          <p:cNvPr id="7" name="Picture 6">
            <a:extLst>
              <a:ext uri="{FF2B5EF4-FFF2-40B4-BE49-F238E27FC236}">
                <a16:creationId xmlns:a16="http://schemas.microsoft.com/office/drawing/2014/main" id="{623D2F81-392B-47D2-8D73-331FF45544EE}"/>
              </a:ext>
            </a:extLst>
          </p:cNvPr>
          <p:cNvPicPr>
            <a:picLocks noChangeAspect="1"/>
          </p:cNvPicPr>
          <p:nvPr/>
        </p:nvPicPr>
        <p:blipFill>
          <a:blip r:embed="rId2"/>
          <a:stretch>
            <a:fillRect/>
          </a:stretch>
        </p:blipFill>
        <p:spPr>
          <a:xfrm>
            <a:off x="457636" y="269602"/>
            <a:ext cx="1914213" cy="911092"/>
          </a:xfrm>
          <a:prstGeom prst="rect">
            <a:avLst/>
          </a:prstGeom>
        </p:spPr>
      </p:pic>
    </p:spTree>
    <p:extLst>
      <p:ext uri="{BB962C8B-B14F-4D97-AF65-F5344CB8AC3E}">
        <p14:creationId xmlns:p14="http://schemas.microsoft.com/office/powerpoint/2010/main" val="3757384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A2CD16F-77DE-4216-8EC0-16F03435187E}"/>
              </a:ext>
            </a:extLst>
          </p:cNvPr>
          <p:cNvSpPr txBox="1">
            <a:spLocks noGrp="1"/>
          </p:cNvSpPr>
          <p:nvPr>
            <p:ph idx="1"/>
          </p:nvPr>
        </p:nvSpPr>
        <p:spPr>
          <a:xfrm>
            <a:off x="1187824" y="1978025"/>
            <a:ext cx="4908176" cy="283154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lang="en-GB" sz="2000" dirty="0">
              <a:solidFill>
                <a:prstClr val="black"/>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r>
              <a:rPr lang="en-GB" sz="2000" b="1" dirty="0">
                <a:solidFill>
                  <a:prstClr val="black"/>
                </a:solidFill>
                <a:cs typeface="Arial" panose="020B0604020202020204" pitchFamily="34" charset="0"/>
              </a:rPr>
              <a:t>False</a:t>
            </a:r>
          </a:p>
          <a:p>
            <a:pPr marL="0" marR="0" lvl="0" indent="0" algn="l" defTabSz="914400" rtl="0" eaLnBrk="1" fontAlgn="auto" latinLnBrk="0" hangingPunct="1">
              <a:lnSpc>
                <a:spcPct val="100000"/>
              </a:lnSpc>
              <a:spcBef>
                <a:spcPts val="0"/>
              </a:spcBef>
              <a:spcAft>
                <a:spcPts val="0"/>
              </a:spcAft>
              <a:buClrTx/>
              <a:buSzTx/>
              <a:buNone/>
              <a:tabLst/>
              <a:defRPr/>
            </a:pPr>
            <a:endParaRPr lang="en-GB" sz="2000" dirty="0">
              <a:solidFill>
                <a:prstClr val="black"/>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r>
              <a:rPr lang="en-GB" sz="2000" dirty="0">
                <a:solidFill>
                  <a:prstClr val="black"/>
                </a:solidFill>
                <a:cs typeface="Arial" panose="020B0604020202020204" pitchFamily="34" charset="0"/>
              </a:rPr>
              <a:t>There are many roles that don’t involve personal care (e.g. support worker, reablement roles, activity workers, advocacy workers, care navigator, coordinators, social workers, managers, and many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A picture containing indoor, person, room&#10;&#10;Description automatically generated">
            <a:extLst>
              <a:ext uri="{FF2B5EF4-FFF2-40B4-BE49-F238E27FC236}">
                <a16:creationId xmlns:a16="http://schemas.microsoft.com/office/drawing/2014/main" id="{5B634A58-2DDE-45E5-80C6-D30CAAEE1EE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34977" y="1879413"/>
            <a:ext cx="1781175" cy="1187450"/>
          </a:xfrm>
          <a:prstGeom prst="rect">
            <a:avLst/>
          </a:prstGeom>
        </p:spPr>
      </p:pic>
      <p:pic>
        <p:nvPicPr>
          <p:cNvPr id="8" name="Picture 7" descr="A picture containing text, person, indoor, computer&#10;&#10;Description automatically generated">
            <a:extLst>
              <a:ext uri="{FF2B5EF4-FFF2-40B4-BE49-F238E27FC236}">
                <a16:creationId xmlns:a16="http://schemas.microsoft.com/office/drawing/2014/main" id="{BD77344F-3C00-4AE0-B335-F8835C66F8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6434976" y="3066863"/>
            <a:ext cx="1781403" cy="1187450"/>
          </a:xfrm>
          <a:prstGeom prst="rect">
            <a:avLst/>
          </a:prstGeom>
        </p:spPr>
      </p:pic>
      <p:pic>
        <p:nvPicPr>
          <p:cNvPr id="10" name="Picture 9" descr="A person holding a red umbrella&#10;&#10;Description automatically generated with medium confidence">
            <a:extLst>
              <a:ext uri="{FF2B5EF4-FFF2-40B4-BE49-F238E27FC236}">
                <a16:creationId xmlns:a16="http://schemas.microsoft.com/office/drawing/2014/main" id="{86A7F642-1922-41D2-97E5-A3ED0172242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34976" y="4254314"/>
            <a:ext cx="1781175" cy="1187450"/>
          </a:xfrm>
          <a:prstGeom prst="rect">
            <a:avLst/>
          </a:prstGeom>
        </p:spPr>
      </p:pic>
      <p:pic>
        <p:nvPicPr>
          <p:cNvPr id="12" name="Picture 11" descr="A couple of chefs in a kitchen&#10;&#10;Description automatically generated with medium confidence">
            <a:extLst>
              <a:ext uri="{FF2B5EF4-FFF2-40B4-BE49-F238E27FC236}">
                <a16:creationId xmlns:a16="http://schemas.microsoft.com/office/drawing/2014/main" id="{BBD3F7DE-9793-4344-80A6-301DD911C59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216152" y="3066862"/>
            <a:ext cx="1781176" cy="1187451"/>
          </a:xfrm>
          <a:prstGeom prst="rect">
            <a:avLst/>
          </a:prstGeom>
        </p:spPr>
      </p:pic>
      <p:pic>
        <p:nvPicPr>
          <p:cNvPr id="14" name="Picture 13" descr="Two people smiling&#10;&#10;Description automatically generated with low confidence">
            <a:extLst>
              <a:ext uri="{FF2B5EF4-FFF2-40B4-BE49-F238E27FC236}">
                <a16:creationId xmlns:a16="http://schemas.microsoft.com/office/drawing/2014/main" id="{F7A75C9D-80DE-44DC-A6DC-C85803B3E42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8216151" y="1879410"/>
            <a:ext cx="1778678" cy="1187451"/>
          </a:xfrm>
          <a:prstGeom prst="rect">
            <a:avLst/>
          </a:prstGeom>
        </p:spPr>
      </p:pic>
      <p:pic>
        <p:nvPicPr>
          <p:cNvPr id="16" name="Picture 15" descr="A person painting on a table&#10;&#10;Description automatically generated with low confidence">
            <a:extLst>
              <a:ext uri="{FF2B5EF4-FFF2-40B4-BE49-F238E27FC236}">
                <a16:creationId xmlns:a16="http://schemas.microsoft.com/office/drawing/2014/main" id="{E4074C9F-5574-44FF-AFFA-F14C411ED3C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216152" y="4254312"/>
            <a:ext cx="1778678" cy="1187362"/>
          </a:xfrm>
          <a:prstGeom prst="rect">
            <a:avLst/>
          </a:prstGeom>
        </p:spPr>
      </p:pic>
      <p:pic>
        <p:nvPicPr>
          <p:cNvPr id="18" name="Picture 17" descr="A picture containing window, indoor&#10;&#10;Description automatically generated">
            <a:extLst>
              <a:ext uri="{FF2B5EF4-FFF2-40B4-BE49-F238E27FC236}">
                <a16:creationId xmlns:a16="http://schemas.microsoft.com/office/drawing/2014/main" id="{24E0C522-725F-4B48-B5CB-FCEEF5DB063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994829" y="1879410"/>
            <a:ext cx="1780907" cy="1187362"/>
          </a:xfrm>
          <a:prstGeom prst="rect">
            <a:avLst/>
          </a:prstGeom>
        </p:spPr>
      </p:pic>
      <p:pic>
        <p:nvPicPr>
          <p:cNvPr id="20" name="Picture 19" descr="A picture containing bicycle&#10;&#10;Description automatically generated">
            <a:extLst>
              <a:ext uri="{FF2B5EF4-FFF2-40B4-BE49-F238E27FC236}">
                <a16:creationId xmlns:a16="http://schemas.microsoft.com/office/drawing/2014/main" id="{3D5DE8FD-3437-4E55-929F-BFAD4061A7F3}"/>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994830" y="3066772"/>
            <a:ext cx="1784584" cy="1187362"/>
          </a:xfrm>
          <a:prstGeom prst="rect">
            <a:avLst/>
          </a:prstGeom>
        </p:spPr>
      </p:pic>
      <p:pic>
        <p:nvPicPr>
          <p:cNvPr id="22" name="Picture 21" descr="A picture containing person, outdoor&#10;&#10;Description automatically generated">
            <a:extLst>
              <a:ext uri="{FF2B5EF4-FFF2-40B4-BE49-F238E27FC236}">
                <a16:creationId xmlns:a16="http://schemas.microsoft.com/office/drawing/2014/main" id="{E8170A0E-43B4-462F-986A-2D37C96FAE0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994602" y="4254134"/>
            <a:ext cx="1778678" cy="1185785"/>
          </a:xfrm>
          <a:prstGeom prst="rect">
            <a:avLst/>
          </a:prstGeom>
        </p:spPr>
      </p:pic>
      <p:pic>
        <p:nvPicPr>
          <p:cNvPr id="13" name="Picture 12">
            <a:extLst>
              <a:ext uri="{FF2B5EF4-FFF2-40B4-BE49-F238E27FC236}">
                <a16:creationId xmlns:a16="http://schemas.microsoft.com/office/drawing/2014/main" id="{31606423-B1C8-445C-948E-7E079EF45B23}"/>
              </a:ext>
            </a:extLst>
          </p:cNvPr>
          <p:cNvPicPr>
            <a:picLocks noChangeAspect="1"/>
          </p:cNvPicPr>
          <p:nvPr/>
        </p:nvPicPr>
        <p:blipFill>
          <a:blip r:embed="rId11"/>
          <a:stretch>
            <a:fillRect/>
          </a:stretch>
        </p:blipFill>
        <p:spPr>
          <a:xfrm>
            <a:off x="401030" y="131771"/>
            <a:ext cx="1914213" cy="911092"/>
          </a:xfrm>
          <a:prstGeom prst="rect">
            <a:avLst/>
          </a:prstGeom>
        </p:spPr>
      </p:pic>
    </p:spTree>
    <p:extLst>
      <p:ext uri="{BB962C8B-B14F-4D97-AF65-F5344CB8AC3E}">
        <p14:creationId xmlns:p14="http://schemas.microsoft.com/office/powerpoint/2010/main" val="902472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67DA9F-F425-4025-8FCC-2596D0B83596}"/>
              </a:ext>
            </a:extLst>
          </p:cNvPr>
          <p:cNvPicPr>
            <a:picLocks noChangeAspect="1"/>
          </p:cNvPicPr>
          <p:nvPr/>
        </p:nvPicPr>
        <p:blipFill>
          <a:blip r:embed="rId2"/>
          <a:stretch>
            <a:fillRect/>
          </a:stretch>
        </p:blipFill>
        <p:spPr>
          <a:xfrm>
            <a:off x="444573" y="70328"/>
            <a:ext cx="1914213" cy="911092"/>
          </a:xfrm>
          <a:prstGeom prst="rect">
            <a:avLst/>
          </a:prstGeom>
        </p:spPr>
      </p:pic>
      <p:sp>
        <p:nvSpPr>
          <p:cNvPr id="7" name="TextBox 6">
            <a:extLst>
              <a:ext uri="{FF2B5EF4-FFF2-40B4-BE49-F238E27FC236}">
                <a16:creationId xmlns:a16="http://schemas.microsoft.com/office/drawing/2014/main" id="{C647BEF8-28E7-4A04-A880-37A88F54FAED}"/>
              </a:ext>
            </a:extLst>
          </p:cNvPr>
          <p:cNvSpPr txBox="1"/>
          <p:nvPr/>
        </p:nvSpPr>
        <p:spPr>
          <a:xfrm>
            <a:off x="1155338" y="1690062"/>
            <a:ext cx="10261600" cy="2246769"/>
          </a:xfrm>
          <a:prstGeom prst="rect">
            <a:avLst/>
          </a:prstGeom>
          <a:noFill/>
        </p:spPr>
        <p:txBody>
          <a:bodyPr wrap="square" rtlCol="0">
            <a:spAutoFit/>
          </a:bodyPr>
          <a:lstStyle/>
          <a:p>
            <a:pPr lvl="0"/>
            <a:r>
              <a:rPr lang="en-GB" sz="2400" dirty="0">
                <a:solidFill>
                  <a:prstClr val="black"/>
                </a:solidFill>
                <a:cs typeface="Arial" panose="020B0604020202020204" pitchFamily="34" charset="0"/>
              </a:rPr>
              <a:t>5. Care is about helping the elderly?</a:t>
            </a:r>
          </a:p>
          <a:p>
            <a:pPr lvl="0"/>
            <a:endParaRPr lang="en-GB" sz="2400" dirty="0">
              <a:solidFill>
                <a:prstClr val="black"/>
              </a:solidFill>
              <a:cs typeface="Arial" panose="020B0604020202020204" pitchFamily="34" charset="0"/>
            </a:endParaRPr>
          </a:p>
          <a:p>
            <a:pPr lvl="0"/>
            <a:r>
              <a:rPr lang="en-GB" sz="2400" dirty="0">
                <a:solidFill>
                  <a:prstClr val="black"/>
                </a:solidFill>
                <a:cs typeface="Arial" panose="020B0604020202020204" pitchFamily="34" charset="0"/>
              </a:rPr>
              <a:t>True or False?</a:t>
            </a:r>
          </a:p>
          <a:p>
            <a:pPr lvl="0"/>
            <a:endParaRPr lang="en-GB" sz="2400" dirty="0">
              <a:solidFill>
                <a:prstClr val="black"/>
              </a:solidFill>
              <a:cs typeface="Arial" panose="020B0604020202020204" pitchFamily="34" charset="0"/>
            </a:endParaRPr>
          </a:p>
          <a:p>
            <a:pPr lvl="0"/>
            <a:endParaRPr lang="en-GB" sz="2400" dirty="0">
              <a:solidFill>
                <a:prstClr val="black"/>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73342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67DA9F-F425-4025-8FCC-2596D0B83596}"/>
              </a:ext>
            </a:extLst>
          </p:cNvPr>
          <p:cNvPicPr>
            <a:picLocks noChangeAspect="1"/>
          </p:cNvPicPr>
          <p:nvPr/>
        </p:nvPicPr>
        <p:blipFill>
          <a:blip r:embed="rId2"/>
          <a:stretch>
            <a:fillRect/>
          </a:stretch>
        </p:blipFill>
        <p:spPr>
          <a:xfrm>
            <a:off x="444573" y="70328"/>
            <a:ext cx="1914213" cy="911092"/>
          </a:xfrm>
          <a:prstGeom prst="rect">
            <a:avLst/>
          </a:prstGeom>
        </p:spPr>
      </p:pic>
      <p:sp>
        <p:nvSpPr>
          <p:cNvPr id="7" name="TextBox 6">
            <a:extLst>
              <a:ext uri="{FF2B5EF4-FFF2-40B4-BE49-F238E27FC236}">
                <a16:creationId xmlns:a16="http://schemas.microsoft.com/office/drawing/2014/main" id="{C647BEF8-28E7-4A04-A880-37A88F54FAED}"/>
              </a:ext>
            </a:extLst>
          </p:cNvPr>
          <p:cNvSpPr txBox="1"/>
          <p:nvPr/>
        </p:nvSpPr>
        <p:spPr>
          <a:xfrm>
            <a:off x="1155338" y="1690062"/>
            <a:ext cx="10261600" cy="3477875"/>
          </a:xfrm>
          <a:prstGeom prst="rect">
            <a:avLst/>
          </a:prstGeom>
          <a:noFill/>
        </p:spPr>
        <p:txBody>
          <a:bodyPr wrap="square" rtlCol="0">
            <a:spAutoFit/>
          </a:bodyPr>
          <a:lstStyle/>
          <a:p>
            <a:pPr lvl="0"/>
            <a:r>
              <a:rPr lang="en-GB" sz="2000" b="1" dirty="0">
                <a:solidFill>
                  <a:prstClr val="black"/>
                </a:solidFill>
                <a:cs typeface="Arial" panose="020B0604020202020204" pitchFamily="34" charset="0"/>
              </a:rPr>
              <a:t>False</a:t>
            </a:r>
            <a:endParaRPr lang="en-GB" sz="2000" dirty="0">
              <a:solidFill>
                <a:prstClr val="black"/>
              </a:solidFill>
              <a:cs typeface="Arial" panose="020B0604020202020204" pitchFamily="34" charset="0"/>
            </a:endParaRPr>
          </a:p>
          <a:p>
            <a:pPr lvl="0"/>
            <a:endParaRPr lang="en-GB" sz="2000" dirty="0">
              <a:solidFill>
                <a:prstClr val="black"/>
              </a:solidFill>
              <a:cs typeface="Arial" panose="020B0604020202020204" pitchFamily="34" charset="0"/>
            </a:endParaRPr>
          </a:p>
          <a:p>
            <a:r>
              <a:rPr lang="en-GB" sz="2000" dirty="0">
                <a:solidFill>
                  <a:prstClr val="black"/>
                </a:solidFill>
                <a:cs typeface="Arial" panose="020B0604020202020204" pitchFamily="34" charset="0"/>
              </a:rPr>
              <a:t>Social care is there to meet the needs of a wide range of people (older adults, people with physical and sensory disabilities, learning disability, autism, mental health, or substance use issues) across a broad range of settings and service models.</a:t>
            </a:r>
          </a:p>
          <a:p>
            <a:pPr lvl="0"/>
            <a:endParaRPr lang="en-GB" sz="2000" dirty="0">
              <a:solidFill>
                <a:prstClr val="black"/>
              </a:solidFill>
              <a:cs typeface="Arial" panose="020B0604020202020204" pitchFamily="34" charset="0"/>
            </a:endParaRPr>
          </a:p>
          <a:p>
            <a:pPr lvl="0"/>
            <a:r>
              <a:rPr lang="en-GB" sz="2000" dirty="0">
                <a:solidFill>
                  <a:prstClr val="black"/>
                </a:solidFill>
                <a:cs typeface="Arial" panose="020B0604020202020204" pitchFamily="34" charset="0"/>
              </a:rPr>
              <a:t>Helping is not always a good term to use as it can imply someone is helpless.  Social care provides personal and practical support to help people live the lives they choose. Supporting individuals to maintain their independence and dignity and to make sure they have choice and control. It is  focused on supporting individuals to live quality lives – empowering people to say what’s important and to make decisions about their own care and support.  </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2510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D713CE-45E4-44AA-A0C7-383D7FEF7A5A}"/>
              </a:ext>
            </a:extLst>
          </p:cNvPr>
          <p:cNvSpPr>
            <a:spLocks noGrp="1"/>
          </p:cNvSpPr>
          <p:nvPr>
            <p:ph idx="1"/>
          </p:nvPr>
        </p:nvSpPr>
        <p:spPr>
          <a:xfrm>
            <a:off x="1453434" y="1986478"/>
            <a:ext cx="4777036" cy="3078581"/>
          </a:xfrm>
        </p:spPr>
        <p:txBody>
          <a:bodyPr>
            <a:normAutofit/>
          </a:bodyPr>
          <a:lstStyle/>
          <a:p>
            <a:pPr marL="0" lvl="0" indent="0">
              <a:buNone/>
            </a:pPr>
            <a:r>
              <a:rPr lang="en-GB" sz="2000" dirty="0">
                <a:solidFill>
                  <a:prstClr val="black"/>
                </a:solidFill>
                <a:cs typeface="Arial" panose="020B0604020202020204" pitchFamily="34" charset="0"/>
              </a:rPr>
              <a:t>6.  </a:t>
            </a:r>
            <a:r>
              <a:rPr lang="en-GB" sz="2400" dirty="0">
                <a:solidFill>
                  <a:prstClr val="black"/>
                </a:solidFill>
                <a:cs typeface="Arial" panose="020B0604020202020204" pitchFamily="34" charset="0"/>
              </a:rPr>
              <a:t>There are over 30 different roles in care – how many do you know? </a:t>
            </a:r>
            <a:endParaRPr kumimoji="0" lang="en-GB" sz="2400" b="0" i="0" u="none" strike="noStrike" kern="1200" cap="none" spc="0" normalizeH="0" baseline="0" noProof="0" dirty="0">
              <a:ln>
                <a:noFill/>
              </a:ln>
              <a:solidFill>
                <a:prstClr val="black"/>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cs typeface="Arial" panose="020B0604020202020204" pitchFamily="34" charset="0"/>
            </a:endParaRPr>
          </a:p>
          <a:p>
            <a:pPr marL="0" indent="0">
              <a:buNone/>
            </a:pPr>
            <a:endParaRPr lang="en-GB" dirty="0"/>
          </a:p>
        </p:txBody>
      </p:sp>
      <p:pic>
        <p:nvPicPr>
          <p:cNvPr id="13" name="Picture 12" descr="A picture containing text&#10;&#10;Description automatically generated">
            <a:extLst>
              <a:ext uri="{FF2B5EF4-FFF2-40B4-BE49-F238E27FC236}">
                <a16:creationId xmlns:a16="http://schemas.microsoft.com/office/drawing/2014/main" id="{B14BB2D0-9636-43B1-86E7-681D918E8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8811" y="1807500"/>
            <a:ext cx="3765589" cy="3079154"/>
          </a:xfrm>
          <a:prstGeom prst="rect">
            <a:avLst/>
          </a:prstGeom>
        </p:spPr>
      </p:pic>
      <p:pic>
        <p:nvPicPr>
          <p:cNvPr id="4" name="Picture 3">
            <a:extLst>
              <a:ext uri="{FF2B5EF4-FFF2-40B4-BE49-F238E27FC236}">
                <a16:creationId xmlns:a16="http://schemas.microsoft.com/office/drawing/2014/main" id="{0B5625E7-F6E9-4C09-A5B6-BDD4EC48C4E2}"/>
              </a:ext>
            </a:extLst>
          </p:cNvPr>
          <p:cNvPicPr>
            <a:picLocks noChangeAspect="1"/>
          </p:cNvPicPr>
          <p:nvPr/>
        </p:nvPicPr>
        <p:blipFill>
          <a:blip r:embed="rId3"/>
          <a:stretch>
            <a:fillRect/>
          </a:stretch>
        </p:blipFill>
        <p:spPr>
          <a:xfrm>
            <a:off x="401030" y="131771"/>
            <a:ext cx="1914213" cy="911092"/>
          </a:xfrm>
          <a:prstGeom prst="rect">
            <a:avLst/>
          </a:prstGeom>
        </p:spPr>
      </p:pic>
    </p:spTree>
    <p:extLst>
      <p:ext uri="{BB962C8B-B14F-4D97-AF65-F5344CB8AC3E}">
        <p14:creationId xmlns:p14="http://schemas.microsoft.com/office/powerpoint/2010/main" val="1404866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D713CE-45E4-44AA-A0C7-383D7FEF7A5A}"/>
              </a:ext>
            </a:extLst>
          </p:cNvPr>
          <p:cNvSpPr>
            <a:spLocks noGrp="1"/>
          </p:cNvSpPr>
          <p:nvPr>
            <p:ph idx="1"/>
          </p:nvPr>
        </p:nvSpPr>
        <p:spPr>
          <a:xfrm>
            <a:off x="1453434" y="1986478"/>
            <a:ext cx="4777036" cy="3078581"/>
          </a:xfrm>
        </p:spPr>
        <p:txBody>
          <a:bodyPr>
            <a:normAutofit/>
          </a:bodyPr>
          <a:lstStyle/>
          <a:p>
            <a:pPr marL="0" lvl="0" indent="0">
              <a:buNone/>
            </a:pPr>
            <a:r>
              <a:rPr lang="en-GB" sz="2400" dirty="0">
                <a:solidFill>
                  <a:prstClr val="black"/>
                </a:solidFill>
                <a:cs typeface="Arial" panose="020B0604020202020204" pitchFamily="34" charset="0"/>
              </a:rPr>
              <a:t>Examples include: Care worker, support worker, activities coordinator, personal assistant (PA), social worker, occupational therapist, nurse, manager, team leader, rehabilitation/ reablement worker, shared lives worker, etc and all the ancillary roles such as finance, buildings, human resources.</a:t>
            </a:r>
            <a:endParaRPr kumimoji="0" lang="en-GB" sz="2400" b="0" i="0" u="none" strike="noStrike" kern="1200" cap="none" spc="0" normalizeH="0" baseline="0" noProof="0" dirty="0">
              <a:ln>
                <a:noFill/>
              </a:ln>
              <a:solidFill>
                <a:prstClr val="black"/>
              </a:solidFill>
              <a:effectLst/>
              <a:uLnTx/>
              <a:uFillTx/>
              <a:cs typeface="Arial" panose="020B0604020202020204" pitchFamily="34" charset="0"/>
            </a:endParaRPr>
          </a:p>
          <a:p>
            <a:pPr marL="0" indent="0">
              <a:buNone/>
            </a:pPr>
            <a:endParaRPr lang="en-GB" dirty="0"/>
          </a:p>
        </p:txBody>
      </p:sp>
      <p:pic>
        <p:nvPicPr>
          <p:cNvPr id="13" name="Picture 12" descr="A picture containing text&#10;&#10;Description automatically generated">
            <a:extLst>
              <a:ext uri="{FF2B5EF4-FFF2-40B4-BE49-F238E27FC236}">
                <a16:creationId xmlns:a16="http://schemas.microsoft.com/office/drawing/2014/main" id="{B14BB2D0-9636-43B1-86E7-681D918E8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8811" y="1807500"/>
            <a:ext cx="3765589" cy="3079154"/>
          </a:xfrm>
          <a:prstGeom prst="rect">
            <a:avLst/>
          </a:prstGeom>
        </p:spPr>
      </p:pic>
      <p:pic>
        <p:nvPicPr>
          <p:cNvPr id="4" name="Picture 3">
            <a:extLst>
              <a:ext uri="{FF2B5EF4-FFF2-40B4-BE49-F238E27FC236}">
                <a16:creationId xmlns:a16="http://schemas.microsoft.com/office/drawing/2014/main" id="{EBCD9D15-4AA7-4FD7-BCD0-28B571665FB5}"/>
              </a:ext>
            </a:extLst>
          </p:cNvPr>
          <p:cNvPicPr>
            <a:picLocks noChangeAspect="1"/>
          </p:cNvPicPr>
          <p:nvPr/>
        </p:nvPicPr>
        <p:blipFill>
          <a:blip r:embed="rId3"/>
          <a:stretch>
            <a:fillRect/>
          </a:stretch>
        </p:blipFill>
        <p:spPr>
          <a:xfrm>
            <a:off x="401030" y="131771"/>
            <a:ext cx="1914213" cy="911092"/>
          </a:xfrm>
          <a:prstGeom prst="rect">
            <a:avLst/>
          </a:prstGeom>
        </p:spPr>
      </p:pic>
    </p:spTree>
    <p:extLst>
      <p:ext uri="{BB962C8B-B14F-4D97-AF65-F5344CB8AC3E}">
        <p14:creationId xmlns:p14="http://schemas.microsoft.com/office/powerpoint/2010/main" val="362823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67DA9F-F425-4025-8FCC-2596D0B83596}"/>
              </a:ext>
            </a:extLst>
          </p:cNvPr>
          <p:cNvPicPr>
            <a:picLocks noChangeAspect="1"/>
          </p:cNvPicPr>
          <p:nvPr/>
        </p:nvPicPr>
        <p:blipFill>
          <a:blip r:embed="rId2"/>
          <a:stretch>
            <a:fillRect/>
          </a:stretch>
        </p:blipFill>
        <p:spPr>
          <a:xfrm>
            <a:off x="366196" y="159934"/>
            <a:ext cx="1914213" cy="911092"/>
          </a:xfrm>
          <a:prstGeom prst="rect">
            <a:avLst/>
          </a:prstGeom>
        </p:spPr>
      </p:pic>
      <p:sp>
        <p:nvSpPr>
          <p:cNvPr id="7" name="TextBox 6">
            <a:extLst>
              <a:ext uri="{FF2B5EF4-FFF2-40B4-BE49-F238E27FC236}">
                <a16:creationId xmlns:a16="http://schemas.microsoft.com/office/drawing/2014/main" id="{C647BEF8-28E7-4A04-A880-37A88F54FAED}"/>
              </a:ext>
            </a:extLst>
          </p:cNvPr>
          <p:cNvSpPr txBox="1"/>
          <p:nvPr/>
        </p:nvSpPr>
        <p:spPr>
          <a:xfrm>
            <a:off x="1180950" y="2066600"/>
            <a:ext cx="4816438" cy="2554545"/>
          </a:xfrm>
          <a:prstGeom prst="rect">
            <a:avLst/>
          </a:prstGeom>
          <a:noFill/>
        </p:spPr>
        <p:txBody>
          <a:bodyPr wrap="square" rtlCol="0">
            <a:spAutoFit/>
          </a:bodyPr>
          <a:lstStyle/>
          <a:p>
            <a:pPr lvl="0"/>
            <a:r>
              <a:rPr lang="en-GB" dirty="0">
                <a:solidFill>
                  <a:prstClr val="black"/>
                </a:solidFill>
                <a:cs typeface="Arial" panose="020B0604020202020204" pitchFamily="34" charset="0"/>
              </a:rPr>
              <a:t>7</a:t>
            </a:r>
            <a:r>
              <a:rPr lang="en-GB" sz="2400" dirty="0">
                <a:solidFill>
                  <a:prstClr val="black"/>
                </a:solidFill>
                <a:cs typeface="Arial" panose="020B0604020202020204" pitchFamily="34" charset="0"/>
              </a:rPr>
              <a:t>. Care organisations tend to pay the National Minimum Wage?</a:t>
            </a:r>
          </a:p>
          <a:p>
            <a:pPr lvl="0"/>
            <a:endParaRPr lang="en-GB" sz="2400" dirty="0">
              <a:solidFill>
                <a:prstClr val="black"/>
              </a:solidFill>
              <a:cs typeface="Arial" panose="020B0604020202020204" pitchFamily="34" charset="0"/>
            </a:endParaRPr>
          </a:p>
          <a:p>
            <a:pPr lvl="0"/>
            <a:r>
              <a:rPr lang="en-GB" sz="2400" dirty="0">
                <a:solidFill>
                  <a:prstClr val="black"/>
                </a:solidFill>
                <a:cs typeface="Arial" panose="020B0604020202020204" pitchFamily="34" charset="0"/>
              </a:rPr>
              <a:t>True or False?</a:t>
            </a:r>
          </a:p>
          <a:p>
            <a:pPr lvl="0"/>
            <a:endParaRPr kumimoji="0" lang="en-GB" sz="2400" b="0" i="0" u="none" strike="noStrike" kern="1200" cap="none" spc="0" normalizeH="0" baseline="0" noProof="0" dirty="0">
              <a:ln>
                <a:noFill/>
              </a:ln>
              <a:solidFill>
                <a:prstClr val="black"/>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Diagram&#10;&#10;Description automatically generated">
            <a:extLst>
              <a:ext uri="{FF2B5EF4-FFF2-40B4-BE49-F238E27FC236}">
                <a16:creationId xmlns:a16="http://schemas.microsoft.com/office/drawing/2014/main" id="{C82CA90B-2785-459C-A561-EF91FC8C5F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7545" y="1837764"/>
            <a:ext cx="3227295" cy="2940424"/>
          </a:xfrm>
          <a:prstGeom prst="rect">
            <a:avLst/>
          </a:prstGeom>
        </p:spPr>
      </p:pic>
    </p:spTree>
    <p:extLst>
      <p:ext uri="{BB962C8B-B14F-4D97-AF65-F5344CB8AC3E}">
        <p14:creationId xmlns:p14="http://schemas.microsoft.com/office/powerpoint/2010/main" val="2381964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67DA9F-F425-4025-8FCC-2596D0B83596}"/>
              </a:ext>
            </a:extLst>
          </p:cNvPr>
          <p:cNvPicPr>
            <a:picLocks noChangeAspect="1"/>
          </p:cNvPicPr>
          <p:nvPr/>
        </p:nvPicPr>
        <p:blipFill>
          <a:blip r:embed="rId2"/>
          <a:stretch>
            <a:fillRect/>
          </a:stretch>
        </p:blipFill>
        <p:spPr>
          <a:xfrm>
            <a:off x="366196" y="159934"/>
            <a:ext cx="1914213" cy="911092"/>
          </a:xfrm>
          <a:prstGeom prst="rect">
            <a:avLst/>
          </a:prstGeom>
        </p:spPr>
      </p:pic>
      <p:sp>
        <p:nvSpPr>
          <p:cNvPr id="7" name="TextBox 6">
            <a:extLst>
              <a:ext uri="{FF2B5EF4-FFF2-40B4-BE49-F238E27FC236}">
                <a16:creationId xmlns:a16="http://schemas.microsoft.com/office/drawing/2014/main" id="{C647BEF8-28E7-4A04-A880-37A88F54FAED}"/>
              </a:ext>
            </a:extLst>
          </p:cNvPr>
          <p:cNvSpPr txBox="1"/>
          <p:nvPr/>
        </p:nvSpPr>
        <p:spPr>
          <a:xfrm>
            <a:off x="1180950" y="2066600"/>
            <a:ext cx="4816438" cy="3108543"/>
          </a:xfrm>
          <a:prstGeom prst="rect">
            <a:avLst/>
          </a:prstGeom>
          <a:noFill/>
        </p:spPr>
        <p:txBody>
          <a:bodyPr wrap="square" rtlCol="0">
            <a:spAutoFit/>
          </a:bodyPr>
          <a:lstStyle/>
          <a:p>
            <a:pPr lvl="0"/>
            <a:endParaRPr kumimoji="0" lang="en-GB" b="0" i="0" u="none" strike="noStrike" kern="1200" cap="none" spc="0" normalizeH="0" baseline="0" noProof="0" dirty="0">
              <a:ln>
                <a:noFill/>
              </a:ln>
              <a:solidFill>
                <a:prstClr val="black"/>
              </a:solidFill>
              <a:effectLst/>
              <a:uLnTx/>
              <a:uFillTx/>
              <a:cs typeface="Arial" panose="020B0604020202020204" pitchFamily="34" charset="0"/>
            </a:endParaRPr>
          </a:p>
          <a:p>
            <a:pPr lvl="0"/>
            <a:r>
              <a:rPr lang="en-GB" sz="2400" b="1" dirty="0">
                <a:solidFill>
                  <a:prstClr val="black"/>
                </a:solidFill>
                <a:cs typeface="Arial" panose="020B0604020202020204" pitchFamily="34" charset="0"/>
              </a:rPr>
              <a:t>False. </a:t>
            </a:r>
          </a:p>
          <a:p>
            <a:pPr lvl="0"/>
            <a:endParaRPr lang="en-GB" dirty="0">
              <a:solidFill>
                <a:prstClr val="black"/>
              </a:solidFill>
              <a:cs typeface="Arial" panose="020B0604020202020204" pitchFamily="34" charset="0"/>
            </a:endParaRPr>
          </a:p>
          <a:p>
            <a:pPr lvl="0"/>
            <a:r>
              <a:rPr lang="en-GB" sz="2400" dirty="0">
                <a:solidFill>
                  <a:prstClr val="black"/>
                </a:solidFill>
                <a:cs typeface="Arial" panose="020B0604020202020204" pitchFamily="34" charset="0"/>
              </a:rPr>
              <a:t>NMW is £9.50 hour (for 23+)</a:t>
            </a:r>
          </a:p>
          <a:p>
            <a:pPr lvl="0"/>
            <a:r>
              <a:rPr lang="en-GB" sz="2400" dirty="0">
                <a:solidFill>
                  <a:prstClr val="black"/>
                </a:solidFill>
                <a:cs typeface="Arial" panose="020B0604020202020204" pitchFamily="34" charset="0"/>
              </a:rPr>
              <a:t>Many NEL boroughs already do or are aspiring to pay at least London Living wage of £11.05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Diagram&#10;&#10;Description automatically generated">
            <a:extLst>
              <a:ext uri="{FF2B5EF4-FFF2-40B4-BE49-F238E27FC236}">
                <a16:creationId xmlns:a16="http://schemas.microsoft.com/office/drawing/2014/main" id="{C82CA90B-2785-459C-A561-EF91FC8C5F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7545" y="1837764"/>
            <a:ext cx="3227295" cy="2940424"/>
          </a:xfrm>
          <a:prstGeom prst="rect">
            <a:avLst/>
          </a:prstGeom>
        </p:spPr>
      </p:pic>
    </p:spTree>
    <p:extLst>
      <p:ext uri="{BB962C8B-B14F-4D97-AF65-F5344CB8AC3E}">
        <p14:creationId xmlns:p14="http://schemas.microsoft.com/office/powerpoint/2010/main" val="4050429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75C68D-CE7F-4CB5-ADA9-3F5B16F5D2CB}"/>
              </a:ext>
            </a:extLst>
          </p:cNvPr>
          <p:cNvSpPr>
            <a:spLocks noGrp="1"/>
          </p:cNvSpPr>
          <p:nvPr>
            <p:ph idx="1"/>
          </p:nvPr>
        </p:nvSpPr>
        <p:spPr>
          <a:xfrm>
            <a:off x="1143000" y="2022849"/>
            <a:ext cx="4953000" cy="2486399"/>
          </a:xfrm>
        </p:spPr>
        <p:txBody>
          <a:bodyPr>
            <a:normAutofit/>
          </a:bodyPr>
          <a:lstStyle/>
          <a:p>
            <a:pPr marL="0" lvl="0" indent="0">
              <a:buNone/>
            </a:pPr>
            <a:r>
              <a:rPr kumimoji="0" lang="en-GB" sz="2400" b="0" i="0" u="none" strike="noStrike" kern="1200" cap="none" spc="0" normalizeH="0" baseline="0" noProof="0" dirty="0">
                <a:ln>
                  <a:noFill/>
                </a:ln>
                <a:solidFill>
                  <a:prstClr val="black"/>
                </a:solidFill>
                <a:effectLst/>
                <a:uLnTx/>
                <a:uFillTx/>
                <a:cs typeface="Arial" panose="020B0604020202020204" pitchFamily="34" charset="0"/>
              </a:rPr>
              <a:t>8</a:t>
            </a:r>
            <a:r>
              <a:rPr lang="en-GB" sz="2400" dirty="0">
                <a:solidFill>
                  <a:prstClr val="black"/>
                </a:solidFill>
                <a:cs typeface="Arial" panose="020B0604020202020204" pitchFamily="34" charset="0"/>
              </a:rPr>
              <a:t>. What is the average vacancy rate of care providers in NEL? </a:t>
            </a:r>
          </a:p>
          <a:p>
            <a:pPr lvl="0"/>
            <a:endParaRPr kumimoji="0" lang="en-GB" sz="2000" b="0" i="0" u="none" strike="noStrike" kern="1200" cap="none" spc="0" normalizeH="0" baseline="0" noProof="0" dirty="0">
              <a:ln>
                <a:noFill/>
              </a:ln>
              <a:solidFill>
                <a:prstClr val="black"/>
              </a:solidFill>
              <a:effectLst/>
              <a:uLnTx/>
              <a:uFillTx/>
              <a:cs typeface="Arial" panose="020B0604020202020204" pitchFamily="34" charset="0"/>
            </a:endParaRPr>
          </a:p>
          <a:p>
            <a:pPr marL="0" indent="0">
              <a:buNone/>
            </a:pPr>
            <a:endParaRPr lang="en-GB" dirty="0"/>
          </a:p>
        </p:txBody>
      </p:sp>
      <p:pic>
        <p:nvPicPr>
          <p:cNvPr id="5" name="Graphic 4">
            <a:extLst>
              <a:ext uri="{FF2B5EF4-FFF2-40B4-BE49-F238E27FC236}">
                <a16:creationId xmlns:a16="http://schemas.microsoft.com/office/drawing/2014/main" id="{E0C2E6E4-3557-4BD9-A5DF-70050CEBAB5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10350" y="1674019"/>
            <a:ext cx="4610488" cy="3509962"/>
          </a:xfrm>
          <a:prstGeom prst="rect">
            <a:avLst/>
          </a:prstGeom>
        </p:spPr>
      </p:pic>
      <p:pic>
        <p:nvPicPr>
          <p:cNvPr id="4" name="Picture 3">
            <a:extLst>
              <a:ext uri="{FF2B5EF4-FFF2-40B4-BE49-F238E27FC236}">
                <a16:creationId xmlns:a16="http://schemas.microsoft.com/office/drawing/2014/main" id="{1F2E82D4-1D74-4B6F-83C7-C23ED05542DB}"/>
              </a:ext>
            </a:extLst>
          </p:cNvPr>
          <p:cNvPicPr>
            <a:picLocks noChangeAspect="1"/>
          </p:cNvPicPr>
          <p:nvPr/>
        </p:nvPicPr>
        <p:blipFill>
          <a:blip r:embed="rId4"/>
          <a:stretch>
            <a:fillRect/>
          </a:stretch>
        </p:blipFill>
        <p:spPr>
          <a:xfrm>
            <a:off x="401030" y="131771"/>
            <a:ext cx="1914213" cy="911092"/>
          </a:xfrm>
          <a:prstGeom prst="rect">
            <a:avLst/>
          </a:prstGeom>
        </p:spPr>
      </p:pic>
    </p:spTree>
    <p:extLst>
      <p:ext uri="{BB962C8B-B14F-4D97-AF65-F5344CB8AC3E}">
        <p14:creationId xmlns:p14="http://schemas.microsoft.com/office/powerpoint/2010/main" val="2734029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75C68D-CE7F-4CB5-ADA9-3F5B16F5D2CB}"/>
              </a:ext>
            </a:extLst>
          </p:cNvPr>
          <p:cNvSpPr>
            <a:spLocks noGrp="1"/>
          </p:cNvSpPr>
          <p:nvPr>
            <p:ph idx="1"/>
          </p:nvPr>
        </p:nvSpPr>
        <p:spPr>
          <a:xfrm>
            <a:off x="1143000" y="2022849"/>
            <a:ext cx="4953000" cy="2486399"/>
          </a:xfrm>
        </p:spPr>
        <p:txBody>
          <a:bodyPr>
            <a:normAutofit/>
          </a:bodyPr>
          <a:lstStyle/>
          <a:p>
            <a:pPr lvl="0"/>
            <a:endParaRPr kumimoji="0" lang="en-GB" sz="2000" b="0" i="0" u="none" strike="noStrike" kern="1200" cap="none" spc="0" normalizeH="0" baseline="0" noProof="0" dirty="0">
              <a:ln>
                <a:noFill/>
              </a:ln>
              <a:solidFill>
                <a:prstClr val="black"/>
              </a:solidFill>
              <a:effectLst/>
              <a:uLnTx/>
              <a:uFillTx/>
              <a:cs typeface="Arial" panose="020B0604020202020204" pitchFamily="34" charset="0"/>
            </a:endParaRPr>
          </a:p>
          <a:p>
            <a:pPr marL="0" lvl="0" indent="0">
              <a:buNone/>
            </a:pPr>
            <a:r>
              <a:rPr lang="en-GB" sz="2400" dirty="0">
                <a:solidFill>
                  <a:prstClr val="black"/>
                </a:solidFill>
                <a:cs typeface="Arial" panose="020B0604020202020204" pitchFamily="34" charset="0"/>
              </a:rPr>
              <a:t>Varies, but over 10% in many boroughs so many providers have staff shortages. Turnover is around 25- 30% so </a:t>
            </a:r>
            <a:r>
              <a:rPr lang="en-GB" sz="2400" b="1" dirty="0">
                <a:solidFill>
                  <a:prstClr val="black"/>
                </a:solidFill>
                <a:cs typeface="Arial" panose="020B0604020202020204" pitchFamily="34" charset="0"/>
              </a:rPr>
              <a:t>there are lots of jobs available </a:t>
            </a:r>
          </a:p>
          <a:p>
            <a:pPr marL="0" indent="0">
              <a:buNone/>
            </a:pPr>
            <a:endParaRPr lang="en-GB" dirty="0"/>
          </a:p>
        </p:txBody>
      </p:sp>
      <p:pic>
        <p:nvPicPr>
          <p:cNvPr id="5" name="Graphic 4">
            <a:extLst>
              <a:ext uri="{FF2B5EF4-FFF2-40B4-BE49-F238E27FC236}">
                <a16:creationId xmlns:a16="http://schemas.microsoft.com/office/drawing/2014/main" id="{E0C2E6E4-3557-4BD9-A5DF-70050CEBAB5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10350" y="1674019"/>
            <a:ext cx="4610488" cy="3509962"/>
          </a:xfrm>
          <a:prstGeom prst="rect">
            <a:avLst/>
          </a:prstGeom>
        </p:spPr>
      </p:pic>
      <p:pic>
        <p:nvPicPr>
          <p:cNvPr id="4" name="Picture 3">
            <a:extLst>
              <a:ext uri="{FF2B5EF4-FFF2-40B4-BE49-F238E27FC236}">
                <a16:creationId xmlns:a16="http://schemas.microsoft.com/office/drawing/2014/main" id="{EE9BA956-F741-4270-8A9D-BC89CEDF0D0B}"/>
              </a:ext>
            </a:extLst>
          </p:cNvPr>
          <p:cNvPicPr>
            <a:picLocks noChangeAspect="1"/>
          </p:cNvPicPr>
          <p:nvPr/>
        </p:nvPicPr>
        <p:blipFill>
          <a:blip r:embed="rId4"/>
          <a:stretch>
            <a:fillRect/>
          </a:stretch>
        </p:blipFill>
        <p:spPr>
          <a:xfrm>
            <a:off x="401030" y="131771"/>
            <a:ext cx="1914213" cy="911092"/>
          </a:xfrm>
          <a:prstGeom prst="rect">
            <a:avLst/>
          </a:prstGeom>
        </p:spPr>
      </p:pic>
    </p:spTree>
    <p:extLst>
      <p:ext uri="{BB962C8B-B14F-4D97-AF65-F5344CB8AC3E}">
        <p14:creationId xmlns:p14="http://schemas.microsoft.com/office/powerpoint/2010/main" val="1025893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67DA9F-F425-4025-8FCC-2596D0B83596}"/>
              </a:ext>
            </a:extLst>
          </p:cNvPr>
          <p:cNvPicPr>
            <a:picLocks noChangeAspect="1"/>
          </p:cNvPicPr>
          <p:nvPr/>
        </p:nvPicPr>
        <p:blipFill>
          <a:blip r:embed="rId2"/>
          <a:stretch>
            <a:fillRect/>
          </a:stretch>
        </p:blipFill>
        <p:spPr>
          <a:xfrm>
            <a:off x="392322" y="227564"/>
            <a:ext cx="1914213" cy="911092"/>
          </a:xfrm>
          <a:prstGeom prst="rect">
            <a:avLst/>
          </a:prstGeom>
        </p:spPr>
      </p:pic>
      <p:sp>
        <p:nvSpPr>
          <p:cNvPr id="7" name="TextBox 6">
            <a:extLst>
              <a:ext uri="{FF2B5EF4-FFF2-40B4-BE49-F238E27FC236}">
                <a16:creationId xmlns:a16="http://schemas.microsoft.com/office/drawing/2014/main" id="{C647BEF8-28E7-4A04-A880-37A88F54FAED}"/>
              </a:ext>
            </a:extLst>
          </p:cNvPr>
          <p:cNvSpPr txBox="1"/>
          <p:nvPr/>
        </p:nvSpPr>
        <p:spPr>
          <a:xfrm>
            <a:off x="1451685" y="1995180"/>
            <a:ext cx="4007821" cy="1846659"/>
          </a:xfrm>
          <a:prstGeom prst="rect">
            <a:avLst/>
          </a:prstGeom>
          <a:noFill/>
        </p:spPr>
        <p:txBody>
          <a:bodyPr wrap="square" rtlCol="0">
            <a:spAutoFit/>
          </a:bodyPr>
          <a:lstStyle/>
          <a:p>
            <a:pPr lvl="0"/>
            <a:r>
              <a:rPr lang="en-GB" sz="2400" dirty="0">
                <a:solidFill>
                  <a:prstClr val="black"/>
                </a:solidFill>
                <a:cs typeface="Arial" panose="020B0604020202020204" pitchFamily="34" charset="0"/>
              </a:rPr>
              <a:t>10. You don’t need a specific qualification to work in care?</a:t>
            </a:r>
          </a:p>
          <a:p>
            <a:pPr lvl="0"/>
            <a:endParaRPr lang="en-GB" sz="2400" dirty="0">
              <a:solidFill>
                <a:prstClr val="black"/>
              </a:solidFill>
              <a:cs typeface="Arial" panose="020B0604020202020204" pitchFamily="34" charset="0"/>
            </a:endParaRPr>
          </a:p>
          <a:p>
            <a:pPr lvl="0"/>
            <a:r>
              <a:rPr lang="en-GB" sz="2400" dirty="0">
                <a:solidFill>
                  <a:prstClr val="black"/>
                </a:solidFill>
                <a:cs typeface="Arial" panose="020B0604020202020204" pitchFamily="34" charset="0"/>
              </a:rPr>
              <a:t>True or False?</a:t>
            </a:r>
          </a:p>
          <a:p>
            <a:pPr marL="457200" lvl="0" indent="-457200">
              <a:buAutoNum type="arabicPeriod" startAt="10"/>
            </a:pPr>
            <a:endParaRPr kumimoji="0" lang="en-GB" b="0" i="0" u="none" strike="noStrike" kern="1200" cap="none" spc="0" normalizeH="0" baseline="0" noProof="0" dirty="0">
              <a:ln>
                <a:noFill/>
              </a:ln>
              <a:solidFill>
                <a:prstClr val="black"/>
              </a:solidFill>
              <a:effectLst/>
              <a:uLnTx/>
              <a:uFillTx/>
              <a:cs typeface="Arial" panose="020B0604020202020204" pitchFamily="34" charset="0"/>
            </a:endParaRPr>
          </a:p>
        </p:txBody>
      </p:sp>
      <p:pic>
        <p:nvPicPr>
          <p:cNvPr id="3" name="Picture 2" descr="A picture containing person&#10;&#10;Description automatically generated">
            <a:extLst>
              <a:ext uri="{FF2B5EF4-FFF2-40B4-BE49-F238E27FC236}">
                <a16:creationId xmlns:a16="http://schemas.microsoft.com/office/drawing/2014/main" id="{3F95288D-107E-4C98-94C5-10846A589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997" y="2357420"/>
            <a:ext cx="4007820" cy="2003910"/>
          </a:xfrm>
          <a:prstGeom prst="rect">
            <a:avLst/>
          </a:prstGeom>
        </p:spPr>
      </p:pic>
    </p:spTree>
    <p:extLst>
      <p:ext uri="{BB962C8B-B14F-4D97-AF65-F5344CB8AC3E}">
        <p14:creationId xmlns:p14="http://schemas.microsoft.com/office/powerpoint/2010/main" val="1912184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3015" y="1635771"/>
            <a:ext cx="7551219" cy="2705676"/>
          </a:xfrm>
        </p:spPr>
        <p:txBody>
          <a:bodyPr>
            <a:noAutofit/>
          </a:bodyPr>
          <a:lstStyle/>
          <a:p>
            <a:r>
              <a:rPr lang="en-US" sz="3200" dirty="0">
                <a:latin typeface="+mn-lt"/>
                <a:cs typeface="Arial" panose="020B0604020202020204" pitchFamily="34" charset="0"/>
              </a:rPr>
              <a:t>Care roles in NE London </a:t>
            </a:r>
            <a:r>
              <a:rPr lang="en-US" sz="3200" b="0" dirty="0">
                <a:latin typeface="+mn-lt"/>
                <a:cs typeface="Arial" panose="020B0604020202020204" pitchFamily="34" charset="0"/>
              </a:rPr>
              <a:t/>
            </a:r>
            <a:br>
              <a:rPr lang="en-US" sz="3200" b="0" dirty="0">
                <a:latin typeface="+mn-lt"/>
                <a:cs typeface="Arial" panose="020B0604020202020204" pitchFamily="34" charset="0"/>
              </a:rPr>
            </a:br>
            <a:r>
              <a:rPr lang="en-US" sz="3200" b="0" dirty="0">
                <a:latin typeface="+mn-lt"/>
                <a:cs typeface="Arial" panose="020B0604020202020204" pitchFamily="34" charset="0"/>
              </a:rPr>
              <a:t/>
            </a:r>
            <a:br>
              <a:rPr lang="en-US" sz="3200" b="0" dirty="0">
                <a:latin typeface="+mn-lt"/>
                <a:cs typeface="Arial" panose="020B0604020202020204" pitchFamily="34" charset="0"/>
              </a:rPr>
            </a:br>
            <a:r>
              <a:rPr lang="en-US" sz="3200" b="0" dirty="0">
                <a:latin typeface="+mn-lt"/>
                <a:cs typeface="Arial" panose="020B0604020202020204" pitchFamily="34" charset="0"/>
              </a:rPr>
              <a:t>Quiz to find out more. Don’t worry if you don’t know the answers – have a guess. </a:t>
            </a:r>
            <a:r>
              <a:rPr lang="en-US" sz="3200" b="0" dirty="0">
                <a:latin typeface="Arial" panose="020B0604020202020204" pitchFamily="34" charset="0"/>
                <a:cs typeface="Arial" panose="020B0604020202020204" pitchFamily="34" charset="0"/>
              </a:rPr>
              <a:t/>
            </a:r>
            <a:br>
              <a:rPr lang="en-US" sz="3200" b="0" dirty="0">
                <a:latin typeface="Arial" panose="020B0604020202020204" pitchFamily="34" charset="0"/>
                <a:cs typeface="Arial" panose="020B0604020202020204" pitchFamily="34" charset="0"/>
              </a:rPr>
            </a:br>
            <a:endParaRPr lang="en-US" sz="3200" b="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167DA9F-F425-4025-8FCC-2596D0B83596}"/>
              </a:ext>
            </a:extLst>
          </p:cNvPr>
          <p:cNvPicPr>
            <a:picLocks noChangeAspect="1"/>
          </p:cNvPicPr>
          <p:nvPr/>
        </p:nvPicPr>
        <p:blipFill>
          <a:blip r:embed="rId2"/>
          <a:stretch>
            <a:fillRect/>
          </a:stretch>
        </p:blipFill>
        <p:spPr>
          <a:xfrm>
            <a:off x="453282" y="138115"/>
            <a:ext cx="1914213" cy="911092"/>
          </a:xfrm>
          <a:prstGeom prst="rect">
            <a:avLst/>
          </a:prstGeom>
        </p:spPr>
      </p:pic>
    </p:spTree>
    <p:extLst>
      <p:ext uri="{BB962C8B-B14F-4D97-AF65-F5344CB8AC3E}">
        <p14:creationId xmlns:p14="http://schemas.microsoft.com/office/powerpoint/2010/main" val="155779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67DA9F-F425-4025-8FCC-2596D0B83596}"/>
              </a:ext>
            </a:extLst>
          </p:cNvPr>
          <p:cNvPicPr>
            <a:picLocks noChangeAspect="1"/>
          </p:cNvPicPr>
          <p:nvPr/>
        </p:nvPicPr>
        <p:blipFill>
          <a:blip r:embed="rId2"/>
          <a:stretch>
            <a:fillRect/>
          </a:stretch>
        </p:blipFill>
        <p:spPr>
          <a:xfrm>
            <a:off x="392322" y="227564"/>
            <a:ext cx="1914213" cy="911092"/>
          </a:xfrm>
          <a:prstGeom prst="rect">
            <a:avLst/>
          </a:prstGeom>
        </p:spPr>
      </p:pic>
      <p:sp>
        <p:nvSpPr>
          <p:cNvPr id="7" name="TextBox 6">
            <a:extLst>
              <a:ext uri="{FF2B5EF4-FFF2-40B4-BE49-F238E27FC236}">
                <a16:creationId xmlns:a16="http://schemas.microsoft.com/office/drawing/2014/main" id="{C647BEF8-28E7-4A04-A880-37A88F54FAED}"/>
              </a:ext>
            </a:extLst>
          </p:cNvPr>
          <p:cNvSpPr txBox="1"/>
          <p:nvPr/>
        </p:nvSpPr>
        <p:spPr>
          <a:xfrm>
            <a:off x="1451686" y="1066800"/>
            <a:ext cx="4007820" cy="4524315"/>
          </a:xfrm>
          <a:prstGeom prst="rect">
            <a:avLst/>
          </a:prstGeom>
          <a:noFill/>
        </p:spPr>
        <p:txBody>
          <a:bodyPr wrap="square" rtlCol="0">
            <a:spAutoFit/>
          </a:bodyPr>
          <a:lstStyle/>
          <a:p>
            <a:pPr marL="457200" lvl="0" indent="-457200">
              <a:buAutoNum type="arabicPeriod" startAt="10"/>
            </a:pPr>
            <a:endParaRPr kumimoji="0" lang="en-GB" sz="2400" b="0" i="0" u="none" strike="noStrike" kern="1200" cap="none" spc="0" normalizeH="0" baseline="0" noProof="0" dirty="0">
              <a:ln>
                <a:noFill/>
              </a:ln>
              <a:solidFill>
                <a:prstClr val="black"/>
              </a:solidFill>
              <a:effectLst/>
              <a:uLnTx/>
              <a:uFillTx/>
              <a:cs typeface="Arial" panose="020B0604020202020204" pitchFamily="34" charset="0"/>
            </a:endParaRPr>
          </a:p>
          <a:p>
            <a:pPr lvl="0"/>
            <a:r>
              <a:rPr lang="en-GB" sz="2400" b="1" dirty="0">
                <a:solidFill>
                  <a:prstClr val="black"/>
                </a:solidFill>
                <a:cs typeface="Arial" panose="020B0604020202020204" pitchFamily="34" charset="0"/>
              </a:rPr>
              <a:t>True.  </a:t>
            </a:r>
          </a:p>
          <a:p>
            <a:pPr lvl="0"/>
            <a:endParaRPr lang="en-GB" sz="2400" dirty="0">
              <a:solidFill>
                <a:prstClr val="black"/>
              </a:solidFill>
              <a:cs typeface="Arial" panose="020B0604020202020204" pitchFamily="34" charset="0"/>
            </a:endParaRPr>
          </a:p>
          <a:p>
            <a:pPr lvl="0"/>
            <a:r>
              <a:rPr lang="en-GB" sz="2400" dirty="0">
                <a:solidFill>
                  <a:prstClr val="black"/>
                </a:solidFill>
                <a:cs typeface="Arial" panose="020B0604020202020204" pitchFamily="34" charset="0"/>
              </a:rPr>
              <a:t>The expectation is that the employer would enable the new worker to go onto a level 2 qualification within 6 months of starting. There are strong vocational qualifications and career pathways available for people to progress in work.</a:t>
            </a:r>
            <a:endParaRPr kumimoji="0" lang="en-GB" sz="2400" b="0" i="0" u="none" strike="noStrike" kern="1200" cap="none" spc="0" normalizeH="0" baseline="0" noProof="0" dirty="0">
              <a:ln>
                <a:noFill/>
              </a:ln>
              <a:solidFill>
                <a:prstClr val="black"/>
              </a:solidFill>
              <a:effectLst/>
              <a:uLnTx/>
              <a:uFillTx/>
              <a:cs typeface="Arial" panose="020B0604020202020204" pitchFamily="34" charset="0"/>
            </a:endParaRPr>
          </a:p>
        </p:txBody>
      </p:sp>
      <p:pic>
        <p:nvPicPr>
          <p:cNvPr id="3" name="Picture 2" descr="A picture containing person&#10;&#10;Description automatically generated">
            <a:extLst>
              <a:ext uri="{FF2B5EF4-FFF2-40B4-BE49-F238E27FC236}">
                <a16:creationId xmlns:a16="http://schemas.microsoft.com/office/drawing/2014/main" id="{3F95288D-107E-4C98-94C5-10846A589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997" y="2357420"/>
            <a:ext cx="4007820" cy="2003910"/>
          </a:xfrm>
          <a:prstGeom prst="rect">
            <a:avLst/>
          </a:prstGeom>
        </p:spPr>
      </p:pic>
    </p:spTree>
    <p:extLst>
      <p:ext uri="{BB962C8B-B14F-4D97-AF65-F5344CB8AC3E}">
        <p14:creationId xmlns:p14="http://schemas.microsoft.com/office/powerpoint/2010/main" val="2800273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8992" y="1159911"/>
            <a:ext cx="7551219" cy="365936"/>
          </a:xfrm>
        </p:spPr>
        <p:txBody>
          <a:bodyPr>
            <a:noAutofit/>
          </a:bodyPr>
          <a:lstStyle/>
          <a:p>
            <a:r>
              <a:rPr lang="en-US" sz="2400" b="0" dirty="0">
                <a:latin typeface="+mn-lt"/>
                <a:cs typeface="Arial" panose="020B0604020202020204" pitchFamily="34" charset="0"/>
              </a:rPr>
              <a:t>Summary</a:t>
            </a:r>
          </a:p>
        </p:txBody>
      </p:sp>
      <p:pic>
        <p:nvPicPr>
          <p:cNvPr id="6" name="Picture 5">
            <a:extLst>
              <a:ext uri="{FF2B5EF4-FFF2-40B4-BE49-F238E27FC236}">
                <a16:creationId xmlns:a16="http://schemas.microsoft.com/office/drawing/2014/main" id="{E167DA9F-F425-4025-8FCC-2596D0B83596}"/>
              </a:ext>
            </a:extLst>
          </p:cNvPr>
          <p:cNvPicPr>
            <a:picLocks noChangeAspect="1"/>
          </p:cNvPicPr>
          <p:nvPr/>
        </p:nvPicPr>
        <p:blipFill>
          <a:blip r:embed="rId2"/>
          <a:stretch>
            <a:fillRect/>
          </a:stretch>
        </p:blipFill>
        <p:spPr>
          <a:xfrm>
            <a:off x="383614" y="176681"/>
            <a:ext cx="1914213" cy="911092"/>
          </a:xfrm>
          <a:prstGeom prst="rect">
            <a:avLst/>
          </a:prstGeom>
        </p:spPr>
      </p:pic>
      <p:sp>
        <p:nvSpPr>
          <p:cNvPr id="5" name="TextBox 4">
            <a:extLst>
              <a:ext uri="{FF2B5EF4-FFF2-40B4-BE49-F238E27FC236}">
                <a16:creationId xmlns:a16="http://schemas.microsoft.com/office/drawing/2014/main" id="{15EA2F24-7456-46D1-8209-8DEA064CA1D0}"/>
              </a:ext>
            </a:extLst>
          </p:cNvPr>
          <p:cNvSpPr txBox="1"/>
          <p:nvPr/>
        </p:nvSpPr>
        <p:spPr>
          <a:xfrm>
            <a:off x="1587379" y="1702416"/>
            <a:ext cx="3970362" cy="73866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1400" dirty="0">
                <a:cs typeface="Arial" panose="020B0604020202020204" pitchFamily="34" charset="0"/>
              </a:rPr>
              <a:t>It is a such a </a:t>
            </a:r>
            <a:r>
              <a:rPr lang="en-GB" sz="1400" b="1" dirty="0">
                <a:cs typeface="Arial" panose="020B0604020202020204" pitchFamily="34" charset="0"/>
              </a:rPr>
              <a:t>rewarding job </a:t>
            </a:r>
            <a:r>
              <a:rPr lang="en-GB" sz="1400" dirty="0">
                <a:cs typeface="Arial" panose="020B0604020202020204" pitchFamily="34" charset="0"/>
              </a:rPr>
              <a:t>which touches people’s lives and makes a real difference. You feel you are giving back to society and get real job satisfaction</a:t>
            </a:r>
          </a:p>
        </p:txBody>
      </p:sp>
      <p:sp>
        <p:nvSpPr>
          <p:cNvPr id="7" name="TextBox 6">
            <a:extLst>
              <a:ext uri="{FF2B5EF4-FFF2-40B4-BE49-F238E27FC236}">
                <a16:creationId xmlns:a16="http://schemas.microsoft.com/office/drawing/2014/main" id="{177EB4CB-8D20-4746-890E-5E60DB28379E}"/>
              </a:ext>
            </a:extLst>
          </p:cNvPr>
          <p:cNvSpPr txBox="1"/>
          <p:nvPr/>
        </p:nvSpPr>
        <p:spPr>
          <a:xfrm>
            <a:off x="1503403" y="2597388"/>
            <a:ext cx="3971108"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1400" dirty="0">
                <a:cs typeface="Arial" panose="020B0604020202020204" pitchFamily="34" charset="0"/>
              </a:rPr>
              <a:t>There are development opportunities – it is a </a:t>
            </a:r>
            <a:r>
              <a:rPr lang="en-GB" sz="1400" b="1" dirty="0">
                <a:cs typeface="Arial" panose="020B0604020202020204" pitchFamily="34" charset="0"/>
              </a:rPr>
              <a:t>career</a:t>
            </a:r>
          </a:p>
        </p:txBody>
      </p:sp>
      <p:sp>
        <p:nvSpPr>
          <p:cNvPr id="8" name="TextBox 7">
            <a:extLst>
              <a:ext uri="{FF2B5EF4-FFF2-40B4-BE49-F238E27FC236}">
                <a16:creationId xmlns:a16="http://schemas.microsoft.com/office/drawing/2014/main" id="{59226DD7-B3AB-471B-9334-433F786BAB32}"/>
              </a:ext>
            </a:extLst>
          </p:cNvPr>
          <p:cNvSpPr txBox="1"/>
          <p:nvPr/>
        </p:nvSpPr>
        <p:spPr>
          <a:xfrm>
            <a:off x="1518312" y="3126134"/>
            <a:ext cx="3971108" cy="11695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1400" dirty="0">
                <a:cs typeface="Arial" panose="020B0604020202020204" pitchFamily="34" charset="0"/>
              </a:rPr>
              <a:t>You can get training and qualifications whilst working and there are </a:t>
            </a:r>
            <a:r>
              <a:rPr lang="en-GB" sz="1400" b="1" dirty="0">
                <a:cs typeface="Arial" panose="020B0604020202020204" pitchFamily="34" charset="0"/>
              </a:rPr>
              <a:t>career pathways</a:t>
            </a:r>
            <a:r>
              <a:rPr lang="en-GB" sz="1400" dirty="0">
                <a:cs typeface="Arial" panose="020B0604020202020204" pitchFamily="34" charset="0"/>
              </a:rPr>
              <a:t>. You could go right up to being qualified as a Social Worker, Occupational Therapist or Nurse via work-based apprenticeships</a:t>
            </a:r>
          </a:p>
        </p:txBody>
      </p:sp>
      <p:sp>
        <p:nvSpPr>
          <p:cNvPr id="9" name="TextBox 8">
            <a:extLst>
              <a:ext uri="{FF2B5EF4-FFF2-40B4-BE49-F238E27FC236}">
                <a16:creationId xmlns:a16="http://schemas.microsoft.com/office/drawing/2014/main" id="{63565798-CB68-4856-9FF8-3169EAF44551}"/>
              </a:ext>
            </a:extLst>
          </p:cNvPr>
          <p:cNvSpPr txBox="1"/>
          <p:nvPr/>
        </p:nvSpPr>
        <p:spPr>
          <a:xfrm>
            <a:off x="1541628" y="4469752"/>
            <a:ext cx="3971108"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1400" dirty="0">
                <a:cs typeface="Arial" panose="020B0604020202020204" pitchFamily="34" charset="0"/>
              </a:rPr>
              <a:t>You can have real </a:t>
            </a:r>
            <a:r>
              <a:rPr lang="en-GB" sz="1400" b="1" dirty="0">
                <a:cs typeface="Arial" panose="020B0604020202020204" pitchFamily="34" charset="0"/>
              </a:rPr>
              <a:t>job security </a:t>
            </a:r>
            <a:r>
              <a:rPr lang="en-GB" sz="1400" dirty="0">
                <a:cs typeface="Arial" panose="020B0604020202020204" pitchFamily="34" charset="0"/>
              </a:rPr>
              <a:t>as there are an increasing number of jobs available </a:t>
            </a:r>
          </a:p>
        </p:txBody>
      </p:sp>
      <p:sp>
        <p:nvSpPr>
          <p:cNvPr id="10" name="TextBox 9">
            <a:extLst>
              <a:ext uri="{FF2B5EF4-FFF2-40B4-BE49-F238E27FC236}">
                <a16:creationId xmlns:a16="http://schemas.microsoft.com/office/drawing/2014/main" id="{555253BA-6AD4-4E30-B37E-07ED26EEC723}"/>
              </a:ext>
            </a:extLst>
          </p:cNvPr>
          <p:cNvSpPr txBox="1"/>
          <p:nvPr/>
        </p:nvSpPr>
        <p:spPr>
          <a:xfrm>
            <a:off x="6730922" y="1642063"/>
            <a:ext cx="4292799" cy="73866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sz="1400" dirty="0">
                <a:cs typeface="Arial" panose="020B0604020202020204" pitchFamily="34" charset="0"/>
              </a:rPr>
              <a:t>There are so many </a:t>
            </a:r>
            <a:r>
              <a:rPr lang="en-GB" sz="1400" b="1" dirty="0">
                <a:cs typeface="Arial" panose="020B0604020202020204" pitchFamily="34" charset="0"/>
              </a:rPr>
              <a:t>different types of care role </a:t>
            </a:r>
            <a:r>
              <a:rPr lang="en-GB" sz="1400" dirty="0">
                <a:cs typeface="Arial" panose="020B0604020202020204" pitchFamily="34" charset="0"/>
              </a:rPr>
              <a:t>– they don’t all involve personal care and many are based in the community or someone’s home </a:t>
            </a:r>
          </a:p>
        </p:txBody>
      </p:sp>
      <p:sp>
        <p:nvSpPr>
          <p:cNvPr id="11" name="TextBox 10">
            <a:extLst>
              <a:ext uri="{FF2B5EF4-FFF2-40B4-BE49-F238E27FC236}">
                <a16:creationId xmlns:a16="http://schemas.microsoft.com/office/drawing/2014/main" id="{727AE4E6-4D89-41A1-A38C-FF094B36F5AC}"/>
              </a:ext>
            </a:extLst>
          </p:cNvPr>
          <p:cNvSpPr txBox="1"/>
          <p:nvPr/>
        </p:nvSpPr>
        <p:spPr>
          <a:xfrm>
            <a:off x="1587379" y="5282880"/>
            <a:ext cx="3952167"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sz="1400" dirty="0">
                <a:cs typeface="Arial" panose="020B0604020202020204" pitchFamily="34" charset="0"/>
              </a:rPr>
              <a:t>The job is </a:t>
            </a:r>
            <a:r>
              <a:rPr lang="en-GB" sz="1400" b="1" dirty="0">
                <a:cs typeface="Arial" panose="020B0604020202020204" pitchFamily="34" charset="0"/>
              </a:rPr>
              <a:t>really varied</a:t>
            </a:r>
            <a:r>
              <a:rPr lang="en-GB" sz="1400" dirty="0">
                <a:cs typeface="Arial" panose="020B0604020202020204" pitchFamily="34" charset="0"/>
              </a:rPr>
              <a:t>, and no two days are the same so it isn’t boring </a:t>
            </a:r>
          </a:p>
        </p:txBody>
      </p:sp>
      <p:sp>
        <p:nvSpPr>
          <p:cNvPr id="12" name="TextBox 11">
            <a:extLst>
              <a:ext uri="{FF2B5EF4-FFF2-40B4-BE49-F238E27FC236}">
                <a16:creationId xmlns:a16="http://schemas.microsoft.com/office/drawing/2014/main" id="{08CCE671-E59C-4B9E-9BC8-E3DADBB6237D}"/>
              </a:ext>
            </a:extLst>
          </p:cNvPr>
          <p:cNvSpPr txBox="1"/>
          <p:nvPr/>
        </p:nvSpPr>
        <p:spPr>
          <a:xfrm>
            <a:off x="6713377" y="2476176"/>
            <a:ext cx="4309687"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1400" dirty="0">
                <a:cs typeface="Arial" panose="020B0604020202020204" pitchFamily="34" charset="0"/>
              </a:rPr>
              <a:t>You don’t need to have any relevant experience or qualifications to start as you can </a:t>
            </a:r>
            <a:r>
              <a:rPr lang="en-GB" sz="1400" b="1" dirty="0">
                <a:cs typeface="Arial" panose="020B0604020202020204" pitchFamily="34" charset="0"/>
              </a:rPr>
              <a:t>use your transferrable skills</a:t>
            </a:r>
            <a:r>
              <a:rPr lang="en-GB" sz="1400" dirty="0">
                <a:cs typeface="Arial" panose="020B0604020202020204" pitchFamily="34" charset="0"/>
              </a:rPr>
              <a:t> and will get a thorough induction and training once you start work</a:t>
            </a:r>
          </a:p>
        </p:txBody>
      </p:sp>
      <p:sp>
        <p:nvSpPr>
          <p:cNvPr id="13" name="TextBox 12">
            <a:extLst>
              <a:ext uri="{FF2B5EF4-FFF2-40B4-BE49-F238E27FC236}">
                <a16:creationId xmlns:a16="http://schemas.microsoft.com/office/drawing/2014/main" id="{00142865-C4A7-4C9F-92E3-68140216BB65}"/>
              </a:ext>
            </a:extLst>
          </p:cNvPr>
          <p:cNvSpPr txBox="1"/>
          <p:nvPr/>
        </p:nvSpPr>
        <p:spPr>
          <a:xfrm>
            <a:off x="6730922" y="3523167"/>
            <a:ext cx="4309687"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1400" dirty="0">
                <a:cs typeface="Arial" panose="020B0604020202020204" pitchFamily="34" charset="0"/>
              </a:rPr>
              <a:t>The role of a care worker is all about building relationships and watching </a:t>
            </a:r>
            <a:r>
              <a:rPr lang="en-GB" sz="1400" b="1" dirty="0">
                <a:cs typeface="Arial" panose="020B0604020202020204" pitchFamily="34" charset="0"/>
              </a:rPr>
              <a:t>the changes you can make </a:t>
            </a:r>
            <a:r>
              <a:rPr lang="en-GB" sz="1400" dirty="0">
                <a:cs typeface="Arial" panose="020B0604020202020204" pitchFamily="34" charset="0"/>
              </a:rPr>
              <a:t>to people’s lives through the care you provide. You also meet amazing people along the way</a:t>
            </a:r>
          </a:p>
        </p:txBody>
      </p:sp>
      <p:sp>
        <p:nvSpPr>
          <p:cNvPr id="15" name="TextBox 14">
            <a:extLst>
              <a:ext uri="{FF2B5EF4-FFF2-40B4-BE49-F238E27FC236}">
                <a16:creationId xmlns:a16="http://schemas.microsoft.com/office/drawing/2014/main" id="{8C4207ED-5402-42EB-BEE8-13B846DC7F68}"/>
              </a:ext>
            </a:extLst>
          </p:cNvPr>
          <p:cNvSpPr txBox="1"/>
          <p:nvPr/>
        </p:nvSpPr>
        <p:spPr>
          <a:xfrm>
            <a:off x="6695198" y="4868151"/>
            <a:ext cx="4327866" cy="7386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1400" dirty="0">
                <a:cs typeface="Arial" panose="020B0604020202020204" pitchFamily="34" charset="0"/>
              </a:rPr>
              <a:t>Don’t write off the idea straight away. It’s good to find out more – </a:t>
            </a:r>
            <a:r>
              <a:rPr lang="en-GB" sz="1400" b="1" dirty="0">
                <a:cs typeface="Arial" panose="020B0604020202020204" pitchFamily="34" charset="0"/>
              </a:rPr>
              <a:t>do research </a:t>
            </a:r>
            <a:r>
              <a:rPr lang="en-GB" sz="1400" dirty="0">
                <a:cs typeface="Arial" panose="020B0604020202020204" pitchFamily="34" charset="0"/>
              </a:rPr>
              <a:t>to gain an understanding of the requirements of the roles</a:t>
            </a:r>
          </a:p>
        </p:txBody>
      </p:sp>
    </p:spTree>
    <p:extLst>
      <p:ext uri="{BB962C8B-B14F-4D97-AF65-F5344CB8AC3E}">
        <p14:creationId xmlns:p14="http://schemas.microsoft.com/office/powerpoint/2010/main" val="2046155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1203" y="1187301"/>
            <a:ext cx="8069594" cy="581415"/>
          </a:xfrm>
        </p:spPr>
        <p:txBody>
          <a:bodyPr>
            <a:noAutofit/>
          </a:bodyPr>
          <a:lstStyle/>
          <a:p>
            <a:r>
              <a:rPr lang="en-GB" sz="3200" b="0" dirty="0">
                <a:latin typeface="+mn-lt"/>
                <a:cs typeface="Arial" panose="020B0604020202020204" pitchFamily="34" charset="0"/>
              </a:rPr>
              <a:t>Further Resources</a:t>
            </a:r>
            <a:endParaRPr lang="en-US" sz="3200" b="0" dirty="0">
              <a:latin typeface="+mn-lt"/>
              <a:cs typeface="Arial" panose="020B0604020202020204" pitchFamily="34" charset="0"/>
            </a:endParaRPr>
          </a:p>
        </p:txBody>
      </p:sp>
      <p:pic>
        <p:nvPicPr>
          <p:cNvPr id="6" name="Picture 5">
            <a:extLst>
              <a:ext uri="{FF2B5EF4-FFF2-40B4-BE49-F238E27FC236}">
                <a16:creationId xmlns:a16="http://schemas.microsoft.com/office/drawing/2014/main" id="{E167DA9F-F425-4025-8FCC-2596D0B83596}"/>
              </a:ext>
            </a:extLst>
          </p:cNvPr>
          <p:cNvPicPr>
            <a:picLocks noChangeAspect="1"/>
          </p:cNvPicPr>
          <p:nvPr/>
        </p:nvPicPr>
        <p:blipFill>
          <a:blip r:embed="rId2"/>
          <a:stretch>
            <a:fillRect/>
          </a:stretch>
        </p:blipFill>
        <p:spPr>
          <a:xfrm>
            <a:off x="418448" y="111990"/>
            <a:ext cx="1914213" cy="911092"/>
          </a:xfrm>
          <a:prstGeom prst="rect">
            <a:avLst/>
          </a:prstGeom>
        </p:spPr>
      </p:pic>
      <p:sp>
        <p:nvSpPr>
          <p:cNvPr id="3" name="TextBox 2">
            <a:extLst>
              <a:ext uri="{FF2B5EF4-FFF2-40B4-BE49-F238E27FC236}">
                <a16:creationId xmlns:a16="http://schemas.microsoft.com/office/drawing/2014/main" id="{F912BD7C-1AE3-4F79-B12F-BE27D2AFA43D}"/>
              </a:ext>
            </a:extLst>
          </p:cNvPr>
          <p:cNvSpPr txBox="1"/>
          <p:nvPr/>
        </p:nvSpPr>
        <p:spPr>
          <a:xfrm>
            <a:off x="1513841" y="1950245"/>
            <a:ext cx="9438639" cy="3975960"/>
          </a:xfrm>
          <a:prstGeom prst="rect">
            <a:avLst/>
          </a:prstGeom>
          <a:noFill/>
        </p:spPr>
        <p:txBody>
          <a:bodyPr wrap="square" rtlCol="0">
            <a:spAutoFit/>
          </a:bodyPr>
          <a:lstStyle/>
          <a:p>
            <a:pPr marL="342900" lvl="0" indent="-342900">
              <a:lnSpc>
                <a:spcPct val="107000"/>
              </a:lnSpc>
              <a:spcAft>
                <a:spcPts val="800"/>
              </a:spcAft>
              <a:buFont typeface="+mj-lt"/>
              <a:buAutoNum type="arabicPeriod"/>
            </a:pPr>
            <a:endParaRPr lang="en-GB" dirty="0">
              <a:cs typeface="Arial" panose="020B0604020202020204" pitchFamily="34" charset="0"/>
            </a:endParaRPr>
          </a:p>
          <a:p>
            <a:pPr marL="342900" lvl="0" indent="-342900">
              <a:lnSpc>
                <a:spcPct val="107000"/>
              </a:lnSpc>
              <a:spcAft>
                <a:spcPts val="800"/>
              </a:spcAft>
              <a:buFont typeface="+mj-lt"/>
              <a:buAutoNum type="arabicPeriod"/>
            </a:pPr>
            <a:r>
              <a:rPr lang="en-GB" b="1" dirty="0">
                <a:cs typeface="Arial" panose="020B0604020202020204" pitchFamily="34" charset="0"/>
              </a:rPr>
              <a:t> The NEL careers project website </a:t>
            </a:r>
            <a:r>
              <a:rPr lang="en-GB" dirty="0">
                <a:cs typeface="Arial" panose="020B0604020202020204" pitchFamily="34" charset="0"/>
              </a:rPr>
              <a:t>give lots of information, videos and examples of local people’s jobs </a:t>
            </a:r>
            <a:r>
              <a:rPr lang="en-GB" sz="1800" u="sng" dirty="0">
                <a:solidFill>
                  <a:srgbClr val="0563C1"/>
                </a:solidFill>
                <a:effectLst/>
                <a:ea typeface="Calibri" panose="020F0502020204030204" pitchFamily="34" charset="0"/>
                <a:cs typeface="Times New Roman" panose="02020603050405020304" pitchFamily="18" charset="0"/>
                <a:hlinkClick r:id="rId3"/>
              </a:rPr>
              <a:t>https://careers.eastlondonhcp.org.uk/</a:t>
            </a:r>
            <a:r>
              <a:rPr lang="en-GB" sz="1800" dirty="0">
                <a:effectLst/>
                <a:ea typeface="Calibri" panose="020F0502020204030204" pitchFamily="34" charset="0"/>
                <a:cs typeface="Times New Roman" panose="02020603050405020304" pitchFamily="18" charset="0"/>
              </a:rPr>
              <a:t> and a career matcher tool to help people think about the roles they may be interested in </a:t>
            </a:r>
          </a:p>
          <a:p>
            <a:pPr marL="342900" indent="-342900">
              <a:buFont typeface="+mj-lt"/>
              <a:buAutoNum type="arabicPeriod"/>
            </a:pPr>
            <a:endParaRPr lang="en-GB" dirty="0">
              <a:cs typeface="Arial" panose="020B0604020202020204" pitchFamily="34" charset="0"/>
            </a:endParaRPr>
          </a:p>
          <a:p>
            <a:pPr marL="342900" indent="-342900">
              <a:buFont typeface="+mj-lt"/>
              <a:buAutoNum type="arabicPeriod"/>
            </a:pPr>
            <a:r>
              <a:rPr lang="en-GB" b="1" dirty="0">
                <a:cs typeface="Arial" panose="020B0604020202020204" pitchFamily="34" charset="0"/>
              </a:rPr>
              <a:t>The national recruitment campaign for social care - Made with Care </a:t>
            </a:r>
            <a:r>
              <a:rPr lang="en-GB" dirty="0">
                <a:cs typeface="Arial" panose="020B0604020202020204" pitchFamily="34" charset="0"/>
              </a:rPr>
              <a:t>has a lot of videos and resources </a:t>
            </a:r>
            <a:r>
              <a:rPr lang="en-GB" dirty="0">
                <a:cs typeface="Arial" panose="020B0604020202020204" pitchFamily="34" charset="0"/>
                <a:hlinkClick r:id="rId4"/>
              </a:rPr>
              <a:t>https://www.adultsocialcare.co.uk/home.aspx</a:t>
            </a:r>
            <a:r>
              <a:rPr lang="en-GB" dirty="0">
                <a:cs typeface="Arial" panose="020B0604020202020204" pitchFamily="34" charset="0"/>
              </a:rPr>
              <a:t>  and Facebook page: </a:t>
            </a:r>
            <a:r>
              <a:rPr lang="en-GB" dirty="0">
                <a:cs typeface="Arial" panose="020B0604020202020204" pitchFamily="34" charset="0"/>
                <a:hlinkClick r:id="rId5"/>
              </a:rPr>
              <a:t>https://www.facebook.com/adultsocialcarecampaign</a:t>
            </a:r>
            <a:r>
              <a:rPr lang="en-GB" dirty="0">
                <a:cs typeface="Arial" panose="020B0604020202020204" pitchFamily="34" charset="0"/>
              </a:rPr>
              <a:t> </a:t>
            </a:r>
          </a:p>
          <a:p>
            <a:pPr marL="342900" indent="-342900">
              <a:buFont typeface="+mj-lt"/>
              <a:buAutoNum type="arabicPeriod"/>
            </a:pPr>
            <a:endParaRPr lang="en-GB" dirty="0">
              <a:cs typeface="Arial" panose="020B0604020202020204" pitchFamily="34" charset="0"/>
            </a:endParaRPr>
          </a:p>
          <a:p>
            <a:pPr marL="342900" indent="-342900">
              <a:buFont typeface="+mj-lt"/>
              <a:buAutoNum type="arabicPeriod"/>
            </a:pPr>
            <a:endParaRPr lang="en-GB" dirty="0">
              <a:cs typeface="Arial" panose="020B0604020202020204" pitchFamily="34" charset="0"/>
            </a:endParaRPr>
          </a:p>
          <a:p>
            <a:pPr marL="342900" indent="-342900">
              <a:buFont typeface="+mj-lt"/>
              <a:buAutoNum type="arabicPeriod"/>
            </a:pPr>
            <a:r>
              <a:rPr lang="en-GB" b="1" dirty="0">
                <a:cs typeface="Arial" panose="020B0604020202020204" pitchFamily="34" charset="0"/>
              </a:rPr>
              <a:t>Skills for Care website </a:t>
            </a:r>
            <a:r>
              <a:rPr lang="en-GB" dirty="0">
                <a:cs typeface="Arial" panose="020B0604020202020204" pitchFamily="34" charset="0"/>
              </a:rPr>
              <a:t>– there is a lot of information about working in care </a:t>
            </a:r>
            <a:r>
              <a:rPr lang="en-GB" sz="1800" dirty="0">
                <a:effectLst/>
                <a:ea typeface="Calibri" panose="020F0502020204030204" pitchFamily="34" charset="0"/>
                <a:cs typeface="Times New Roman" panose="02020603050405020304" pitchFamily="18" charset="0"/>
              </a:rPr>
              <a:t> </a:t>
            </a:r>
            <a:r>
              <a:rPr lang="en-GB" sz="1800" u="sng" dirty="0">
                <a:solidFill>
                  <a:srgbClr val="0563C1"/>
                </a:solidFill>
                <a:effectLst/>
                <a:ea typeface="Calibri" panose="020F0502020204030204" pitchFamily="34" charset="0"/>
                <a:cs typeface="Times New Roman" panose="02020603050405020304" pitchFamily="18" charset="0"/>
                <a:hlinkClick r:id="rId6"/>
              </a:rPr>
              <a:t>https://www.skillsforcare.org.uk/Careers-in-care/Think-Care-Careers.aspx</a:t>
            </a:r>
            <a:r>
              <a:rPr lang="en-GB" sz="1800" dirty="0">
                <a:effectLst/>
                <a:ea typeface="Calibri" panose="020F0502020204030204" pitchFamily="34" charset="0"/>
                <a:cs typeface="Times New Roman" panose="02020603050405020304" pitchFamily="18" charset="0"/>
              </a:rPr>
              <a:t> </a:t>
            </a:r>
            <a:endParaRPr lang="en-GB" dirty="0">
              <a:cs typeface="Arial" panose="020B0604020202020204" pitchFamily="34" charset="0"/>
            </a:endParaRPr>
          </a:p>
          <a:p>
            <a:endParaRPr lang="en-GB" dirty="0"/>
          </a:p>
        </p:txBody>
      </p:sp>
    </p:spTree>
    <p:extLst>
      <p:ext uri="{BB962C8B-B14F-4D97-AF65-F5344CB8AC3E}">
        <p14:creationId xmlns:p14="http://schemas.microsoft.com/office/powerpoint/2010/main" val="2760910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67DA9F-F425-4025-8FCC-2596D0B83596}"/>
              </a:ext>
            </a:extLst>
          </p:cNvPr>
          <p:cNvPicPr>
            <a:picLocks noChangeAspect="1"/>
          </p:cNvPicPr>
          <p:nvPr/>
        </p:nvPicPr>
        <p:blipFill>
          <a:blip r:embed="rId2"/>
          <a:stretch>
            <a:fillRect/>
          </a:stretch>
        </p:blipFill>
        <p:spPr>
          <a:xfrm>
            <a:off x="401030" y="131771"/>
            <a:ext cx="1914213" cy="911092"/>
          </a:xfrm>
          <a:prstGeom prst="rect">
            <a:avLst/>
          </a:prstGeom>
        </p:spPr>
      </p:pic>
      <p:sp>
        <p:nvSpPr>
          <p:cNvPr id="7" name="TextBox 6">
            <a:extLst>
              <a:ext uri="{FF2B5EF4-FFF2-40B4-BE49-F238E27FC236}">
                <a16:creationId xmlns:a16="http://schemas.microsoft.com/office/drawing/2014/main" id="{C647BEF8-28E7-4A04-A880-37A88F54FAED}"/>
              </a:ext>
            </a:extLst>
          </p:cNvPr>
          <p:cNvSpPr txBox="1"/>
          <p:nvPr/>
        </p:nvSpPr>
        <p:spPr>
          <a:xfrm>
            <a:off x="1225006" y="2203267"/>
            <a:ext cx="5565178" cy="1446550"/>
          </a:xfrm>
          <a:prstGeom prst="rect">
            <a:avLst/>
          </a:prstGeom>
          <a:noFill/>
        </p:spPr>
        <p:txBody>
          <a:bodyPr wrap="square" rtlCol="0">
            <a:spAutoFit/>
          </a:bodyPr>
          <a:lstStyle/>
          <a:p>
            <a:pPr marL="457200" indent="-457200">
              <a:buAutoNum type="arabicPeriod"/>
            </a:pPr>
            <a:r>
              <a:rPr lang="en-GB" sz="2400" dirty="0">
                <a:cs typeface="Arial" panose="020B0604020202020204" pitchFamily="34" charset="0"/>
              </a:rPr>
              <a:t>In NEL do more people work in the NHS or in social care? </a:t>
            </a:r>
          </a:p>
          <a:p>
            <a:endParaRPr lang="en-GB" sz="2000" dirty="0">
              <a:cs typeface="Arial" panose="020B0604020202020204" pitchFamily="34" charset="0"/>
            </a:endParaRPr>
          </a:p>
          <a:p>
            <a:endParaRPr lang="en-GB" sz="2000" dirty="0">
              <a:cs typeface="Arial" panose="020B0604020202020204" pitchFamily="34" charset="0"/>
            </a:endParaRPr>
          </a:p>
        </p:txBody>
      </p:sp>
      <p:pic>
        <p:nvPicPr>
          <p:cNvPr id="3" name="Picture 2" descr="Diagram&#10;&#10;Description automatically generated">
            <a:extLst>
              <a:ext uri="{FF2B5EF4-FFF2-40B4-BE49-F238E27FC236}">
                <a16:creationId xmlns:a16="http://schemas.microsoft.com/office/drawing/2014/main" id="{9C46248D-192D-4099-B899-E44A487CD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691" y="2203267"/>
            <a:ext cx="3965303" cy="2973977"/>
          </a:xfrm>
          <a:prstGeom prst="rect">
            <a:avLst/>
          </a:prstGeom>
        </p:spPr>
      </p:pic>
    </p:spTree>
    <p:extLst>
      <p:ext uri="{BB962C8B-B14F-4D97-AF65-F5344CB8AC3E}">
        <p14:creationId xmlns:p14="http://schemas.microsoft.com/office/powerpoint/2010/main" val="138717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67DA9F-F425-4025-8FCC-2596D0B83596}"/>
              </a:ext>
            </a:extLst>
          </p:cNvPr>
          <p:cNvPicPr>
            <a:picLocks noChangeAspect="1"/>
          </p:cNvPicPr>
          <p:nvPr/>
        </p:nvPicPr>
        <p:blipFill>
          <a:blip r:embed="rId2"/>
          <a:stretch>
            <a:fillRect/>
          </a:stretch>
        </p:blipFill>
        <p:spPr>
          <a:xfrm>
            <a:off x="401030" y="131771"/>
            <a:ext cx="1914213" cy="911092"/>
          </a:xfrm>
          <a:prstGeom prst="rect">
            <a:avLst/>
          </a:prstGeom>
        </p:spPr>
      </p:pic>
      <p:sp>
        <p:nvSpPr>
          <p:cNvPr id="7" name="TextBox 6">
            <a:extLst>
              <a:ext uri="{FF2B5EF4-FFF2-40B4-BE49-F238E27FC236}">
                <a16:creationId xmlns:a16="http://schemas.microsoft.com/office/drawing/2014/main" id="{C647BEF8-28E7-4A04-A880-37A88F54FAED}"/>
              </a:ext>
            </a:extLst>
          </p:cNvPr>
          <p:cNvSpPr txBox="1"/>
          <p:nvPr/>
        </p:nvSpPr>
        <p:spPr>
          <a:xfrm>
            <a:off x="1225006" y="2203267"/>
            <a:ext cx="5565178" cy="2923877"/>
          </a:xfrm>
          <a:prstGeom prst="rect">
            <a:avLst/>
          </a:prstGeom>
          <a:noFill/>
        </p:spPr>
        <p:txBody>
          <a:bodyPr wrap="square" rtlCol="0">
            <a:spAutoFit/>
          </a:bodyPr>
          <a:lstStyle/>
          <a:p>
            <a:endParaRPr lang="en-GB" sz="2000" dirty="0">
              <a:cs typeface="Arial" panose="020B0604020202020204" pitchFamily="34" charset="0"/>
            </a:endParaRPr>
          </a:p>
          <a:p>
            <a:r>
              <a:rPr lang="en-GB" sz="2400" dirty="0">
                <a:cs typeface="Arial" panose="020B0604020202020204" pitchFamily="34" charset="0"/>
              </a:rPr>
              <a:t>Adult Social Care employs 45,000 and the NHS 38,800. Many think that the NHS is bigger or that there are more health workers. The health figures include hospital and primary and community healthcare workers</a:t>
            </a:r>
          </a:p>
          <a:p>
            <a:endParaRPr lang="en-GB" sz="2000" dirty="0">
              <a:latin typeface="Arial" panose="020B0604020202020204" pitchFamily="34" charset="0"/>
              <a:cs typeface="Arial" panose="020B0604020202020204" pitchFamily="34" charset="0"/>
            </a:endParaRPr>
          </a:p>
        </p:txBody>
      </p:sp>
      <p:pic>
        <p:nvPicPr>
          <p:cNvPr id="3" name="Picture 2" descr="Diagram&#10;&#10;Description automatically generated">
            <a:extLst>
              <a:ext uri="{FF2B5EF4-FFF2-40B4-BE49-F238E27FC236}">
                <a16:creationId xmlns:a16="http://schemas.microsoft.com/office/drawing/2014/main" id="{9C46248D-192D-4099-B899-E44A487CD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691" y="2203267"/>
            <a:ext cx="3965303" cy="2973977"/>
          </a:xfrm>
          <a:prstGeom prst="rect">
            <a:avLst/>
          </a:prstGeom>
        </p:spPr>
      </p:pic>
    </p:spTree>
    <p:extLst>
      <p:ext uri="{BB962C8B-B14F-4D97-AF65-F5344CB8AC3E}">
        <p14:creationId xmlns:p14="http://schemas.microsoft.com/office/powerpoint/2010/main" val="526924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200184B-11AB-496A-8DBA-CBDD042648D2}"/>
              </a:ext>
            </a:extLst>
          </p:cNvPr>
          <p:cNvSpPr txBox="1">
            <a:spLocks noGrp="1"/>
          </p:cNvSpPr>
          <p:nvPr>
            <p:ph idx="1"/>
          </p:nvPr>
        </p:nvSpPr>
        <p:spPr>
          <a:xfrm>
            <a:off x="1630680" y="2139133"/>
            <a:ext cx="4752703" cy="1955407"/>
          </a:xfrm>
          <a:prstGeom prst="rect">
            <a:avLst/>
          </a:prstGeom>
          <a:noFill/>
        </p:spPr>
        <p:txBody>
          <a:bodyPr wrap="square" rtlCol="0">
            <a:spAutoFit/>
          </a:bodyPr>
          <a:lstStyle/>
          <a:p>
            <a:pPr marL="0" indent="0">
              <a:buNone/>
            </a:pPr>
            <a:r>
              <a:rPr lang="en-GB" sz="2400" dirty="0">
                <a:cs typeface="Arial" panose="020B0604020202020204" pitchFamily="34" charset="0"/>
              </a:rPr>
              <a:t>2. How many care organisations registered with the Care Quality Commission (CQC) are there in NEL?</a:t>
            </a:r>
          </a:p>
          <a:p>
            <a:pPr marL="0" indent="0">
              <a:buNone/>
            </a:pPr>
            <a:r>
              <a:rPr lang="en-GB" sz="2400" dirty="0">
                <a:cs typeface="Arial" panose="020B0604020202020204" pitchFamily="34" charset="0"/>
              </a:rPr>
              <a:t>     a) </a:t>
            </a:r>
            <a:r>
              <a:rPr lang="en-GB" sz="2400" dirty="0">
                <a:effectLst/>
                <a:ea typeface="Calibri" panose="020F0502020204030204" pitchFamily="34" charset="0"/>
                <a:cs typeface="Times New Roman" panose="02020603050405020304" pitchFamily="18" charset="0"/>
              </a:rPr>
              <a:t>456, b) 651, c) 822</a:t>
            </a:r>
          </a:p>
          <a:p>
            <a:pPr marL="0" indent="0">
              <a:buNone/>
            </a:pPr>
            <a:endParaRPr lang="en-GB" sz="2000" dirty="0">
              <a:cs typeface="Arial" panose="020B0604020202020204" pitchFamily="34" charset="0"/>
            </a:endParaRPr>
          </a:p>
        </p:txBody>
      </p:sp>
      <p:pic>
        <p:nvPicPr>
          <p:cNvPr id="6" name="Picture 5" descr="Logo, company name&#10;&#10;Description automatically generated">
            <a:extLst>
              <a:ext uri="{FF2B5EF4-FFF2-40B4-BE49-F238E27FC236}">
                <a16:creationId xmlns:a16="http://schemas.microsoft.com/office/drawing/2014/main" id="{87A07927-CA62-4687-805D-C0296DD8F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9643" y="2139133"/>
            <a:ext cx="3989614" cy="2372203"/>
          </a:xfrm>
          <a:prstGeom prst="rect">
            <a:avLst/>
          </a:prstGeom>
        </p:spPr>
      </p:pic>
      <p:pic>
        <p:nvPicPr>
          <p:cNvPr id="5" name="Picture 4">
            <a:extLst>
              <a:ext uri="{FF2B5EF4-FFF2-40B4-BE49-F238E27FC236}">
                <a16:creationId xmlns:a16="http://schemas.microsoft.com/office/drawing/2014/main" id="{40791DE7-06AD-4EA7-AA5F-2ABEA0EBB546}"/>
              </a:ext>
            </a:extLst>
          </p:cNvPr>
          <p:cNvPicPr>
            <a:picLocks noChangeAspect="1"/>
          </p:cNvPicPr>
          <p:nvPr/>
        </p:nvPicPr>
        <p:blipFill>
          <a:blip r:embed="rId3"/>
          <a:stretch>
            <a:fillRect/>
          </a:stretch>
        </p:blipFill>
        <p:spPr>
          <a:xfrm>
            <a:off x="401030" y="131771"/>
            <a:ext cx="1914213" cy="911092"/>
          </a:xfrm>
          <a:prstGeom prst="rect">
            <a:avLst/>
          </a:prstGeom>
        </p:spPr>
      </p:pic>
    </p:spTree>
    <p:extLst>
      <p:ext uri="{BB962C8B-B14F-4D97-AF65-F5344CB8AC3E}">
        <p14:creationId xmlns:p14="http://schemas.microsoft.com/office/powerpoint/2010/main" val="359928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200184B-11AB-496A-8DBA-CBDD042648D2}"/>
              </a:ext>
            </a:extLst>
          </p:cNvPr>
          <p:cNvSpPr txBox="1">
            <a:spLocks noGrp="1"/>
          </p:cNvSpPr>
          <p:nvPr>
            <p:ph idx="1"/>
          </p:nvPr>
        </p:nvSpPr>
        <p:spPr>
          <a:xfrm>
            <a:off x="1630680" y="2139133"/>
            <a:ext cx="4752703" cy="1955407"/>
          </a:xfrm>
          <a:prstGeom prst="rect">
            <a:avLst/>
          </a:prstGeom>
          <a:noFill/>
        </p:spPr>
        <p:txBody>
          <a:bodyPr wrap="square" rtlCol="0">
            <a:spAutoFit/>
          </a:bodyPr>
          <a:lstStyle/>
          <a:p>
            <a:pPr marL="0" indent="0">
              <a:buNone/>
            </a:pPr>
            <a:endParaRPr lang="en-GB" sz="2000" dirty="0">
              <a:cs typeface="Arial" panose="020B0604020202020204" pitchFamily="34" charset="0"/>
            </a:endParaRPr>
          </a:p>
          <a:p>
            <a:pPr marL="0" indent="0">
              <a:buNone/>
            </a:pPr>
            <a:endParaRPr lang="en-GB" sz="2400" dirty="0">
              <a:cs typeface="Arial" panose="020B0604020202020204" pitchFamily="34" charset="0"/>
            </a:endParaRPr>
          </a:p>
          <a:p>
            <a:pPr marL="0" indent="0">
              <a:buNone/>
            </a:pPr>
            <a:r>
              <a:rPr lang="en-GB" sz="2400" dirty="0">
                <a:cs typeface="Arial" panose="020B0604020202020204" pitchFamily="34" charset="0"/>
              </a:rPr>
              <a:t>b) 651 – care is delivered by a large number of organisations of all sizes and types </a:t>
            </a:r>
          </a:p>
        </p:txBody>
      </p:sp>
      <p:pic>
        <p:nvPicPr>
          <p:cNvPr id="6" name="Picture 5" descr="Logo, company name&#10;&#10;Description automatically generated">
            <a:extLst>
              <a:ext uri="{FF2B5EF4-FFF2-40B4-BE49-F238E27FC236}">
                <a16:creationId xmlns:a16="http://schemas.microsoft.com/office/drawing/2014/main" id="{87A07927-CA62-4687-805D-C0296DD8F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9643" y="2139133"/>
            <a:ext cx="3989614" cy="2372203"/>
          </a:xfrm>
          <a:prstGeom prst="rect">
            <a:avLst/>
          </a:prstGeom>
        </p:spPr>
      </p:pic>
      <p:pic>
        <p:nvPicPr>
          <p:cNvPr id="5" name="Picture 4">
            <a:extLst>
              <a:ext uri="{FF2B5EF4-FFF2-40B4-BE49-F238E27FC236}">
                <a16:creationId xmlns:a16="http://schemas.microsoft.com/office/drawing/2014/main" id="{30483B71-ACF9-40D8-8670-09B306DD9353}"/>
              </a:ext>
            </a:extLst>
          </p:cNvPr>
          <p:cNvPicPr>
            <a:picLocks noChangeAspect="1"/>
          </p:cNvPicPr>
          <p:nvPr/>
        </p:nvPicPr>
        <p:blipFill>
          <a:blip r:embed="rId3"/>
          <a:stretch>
            <a:fillRect/>
          </a:stretch>
        </p:blipFill>
        <p:spPr>
          <a:xfrm>
            <a:off x="401030" y="131771"/>
            <a:ext cx="1914213" cy="911092"/>
          </a:xfrm>
          <a:prstGeom prst="rect">
            <a:avLst/>
          </a:prstGeom>
        </p:spPr>
      </p:pic>
    </p:spTree>
    <p:extLst>
      <p:ext uri="{BB962C8B-B14F-4D97-AF65-F5344CB8AC3E}">
        <p14:creationId xmlns:p14="http://schemas.microsoft.com/office/powerpoint/2010/main" val="2535770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67DA9F-F425-4025-8FCC-2596D0B83596}"/>
              </a:ext>
            </a:extLst>
          </p:cNvPr>
          <p:cNvPicPr>
            <a:picLocks noChangeAspect="1"/>
          </p:cNvPicPr>
          <p:nvPr/>
        </p:nvPicPr>
        <p:blipFill>
          <a:blip r:embed="rId2"/>
          <a:stretch>
            <a:fillRect/>
          </a:stretch>
        </p:blipFill>
        <p:spPr>
          <a:xfrm>
            <a:off x="500979" y="103281"/>
            <a:ext cx="1914213" cy="911092"/>
          </a:xfrm>
          <a:prstGeom prst="rect">
            <a:avLst/>
          </a:prstGeom>
        </p:spPr>
      </p:pic>
      <p:sp>
        <p:nvSpPr>
          <p:cNvPr id="7" name="TextBox 6">
            <a:extLst>
              <a:ext uri="{FF2B5EF4-FFF2-40B4-BE49-F238E27FC236}">
                <a16:creationId xmlns:a16="http://schemas.microsoft.com/office/drawing/2014/main" id="{C647BEF8-28E7-4A04-A880-37A88F54FAED}"/>
              </a:ext>
            </a:extLst>
          </p:cNvPr>
          <p:cNvSpPr txBox="1"/>
          <p:nvPr/>
        </p:nvSpPr>
        <p:spPr>
          <a:xfrm>
            <a:off x="1102666" y="1656062"/>
            <a:ext cx="6915006" cy="1508105"/>
          </a:xfrm>
          <a:prstGeom prst="rect">
            <a:avLst/>
          </a:prstGeom>
          <a:noFill/>
        </p:spPr>
        <p:txBody>
          <a:bodyPr wrap="square" rtlCol="0">
            <a:spAutoFit/>
          </a:bodyPr>
          <a:lstStyle/>
          <a:p>
            <a:pPr lvl="0"/>
            <a:r>
              <a:rPr lang="en-GB" sz="2400" dirty="0">
                <a:solidFill>
                  <a:prstClr val="black"/>
                </a:solidFill>
                <a:cs typeface="Arial" panose="020B0604020202020204" pitchFamily="34" charset="0"/>
              </a:rPr>
              <a:t>3. The majority of care services in NEL are residential?</a:t>
            </a:r>
          </a:p>
          <a:p>
            <a:pPr lvl="0"/>
            <a:r>
              <a:rPr lang="en-GB" sz="2400" dirty="0">
                <a:solidFill>
                  <a:prstClr val="black"/>
                </a:solidFill>
                <a:cs typeface="Arial" panose="020B0604020202020204" pitchFamily="34" charset="0"/>
              </a:rPr>
              <a:t> </a:t>
            </a:r>
          </a:p>
          <a:p>
            <a:pPr lvl="0"/>
            <a:r>
              <a:rPr lang="en-GB" sz="2400" dirty="0">
                <a:solidFill>
                  <a:prstClr val="black"/>
                </a:solidFill>
                <a:cs typeface="Arial" panose="020B0604020202020204" pitchFamily="34" charset="0"/>
              </a:rPr>
              <a:t>True or False? </a:t>
            </a:r>
          </a:p>
          <a:p>
            <a:pPr marL="457200" lvl="0" indent="-457200">
              <a:buAutoNum type="arabicPeriod" startAt="3"/>
            </a:pPr>
            <a:endParaRPr kumimoji="0" lang="en-GB" sz="2000" b="0" i="0" u="none" strike="noStrike" kern="1200" cap="none" spc="0" normalizeH="0" baseline="0" noProof="0" dirty="0">
              <a:ln>
                <a:noFill/>
              </a:ln>
              <a:solidFill>
                <a:prstClr val="black"/>
              </a:solidFill>
              <a:effectLst/>
              <a:uLnTx/>
              <a:uFillTx/>
              <a:cs typeface="Arial" panose="020B0604020202020204" pitchFamily="34" charset="0"/>
            </a:endParaRPr>
          </a:p>
        </p:txBody>
      </p:sp>
      <p:pic>
        <p:nvPicPr>
          <p:cNvPr id="5" name="Picture 4" descr="A close-up of a person holding a baby's hand&#10;&#10;Description automatically generated with medium confidence">
            <a:extLst>
              <a:ext uri="{FF2B5EF4-FFF2-40B4-BE49-F238E27FC236}">
                <a16:creationId xmlns:a16="http://schemas.microsoft.com/office/drawing/2014/main" id="{CD118F61-2858-4F21-AD6F-1E6B46D5B79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45736" y="2499360"/>
            <a:ext cx="3468286" cy="2310148"/>
          </a:xfrm>
          <a:prstGeom prst="rect">
            <a:avLst/>
          </a:prstGeom>
        </p:spPr>
      </p:pic>
    </p:spTree>
    <p:extLst>
      <p:ext uri="{BB962C8B-B14F-4D97-AF65-F5344CB8AC3E}">
        <p14:creationId xmlns:p14="http://schemas.microsoft.com/office/powerpoint/2010/main" val="850891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67DA9F-F425-4025-8FCC-2596D0B83596}"/>
              </a:ext>
            </a:extLst>
          </p:cNvPr>
          <p:cNvPicPr>
            <a:picLocks noChangeAspect="1"/>
          </p:cNvPicPr>
          <p:nvPr/>
        </p:nvPicPr>
        <p:blipFill>
          <a:blip r:embed="rId2"/>
          <a:stretch>
            <a:fillRect/>
          </a:stretch>
        </p:blipFill>
        <p:spPr>
          <a:xfrm>
            <a:off x="500979" y="103281"/>
            <a:ext cx="1914213" cy="911092"/>
          </a:xfrm>
          <a:prstGeom prst="rect">
            <a:avLst/>
          </a:prstGeom>
        </p:spPr>
      </p:pic>
      <p:sp>
        <p:nvSpPr>
          <p:cNvPr id="7" name="TextBox 6">
            <a:extLst>
              <a:ext uri="{FF2B5EF4-FFF2-40B4-BE49-F238E27FC236}">
                <a16:creationId xmlns:a16="http://schemas.microsoft.com/office/drawing/2014/main" id="{C647BEF8-28E7-4A04-A880-37A88F54FAED}"/>
              </a:ext>
            </a:extLst>
          </p:cNvPr>
          <p:cNvSpPr txBox="1"/>
          <p:nvPr/>
        </p:nvSpPr>
        <p:spPr>
          <a:xfrm>
            <a:off x="977035" y="1256012"/>
            <a:ext cx="6915006" cy="224676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GB" sz="2000" b="1" dirty="0">
                <a:solidFill>
                  <a:prstClr val="black"/>
                </a:solidFill>
                <a:cs typeface="Arial" panose="020B0604020202020204" pitchFamily="34" charset="0"/>
              </a:rPr>
              <a:t>False. </a:t>
            </a:r>
          </a:p>
          <a:p>
            <a:pPr lvl="0"/>
            <a:endParaRPr lang="en-GB" sz="2000" dirty="0">
              <a:solidFill>
                <a:prstClr val="black"/>
              </a:solidFill>
              <a:cs typeface="Arial" panose="020B0604020202020204" pitchFamily="34" charset="0"/>
            </a:endParaRPr>
          </a:p>
          <a:p>
            <a:pPr lvl="0"/>
            <a:r>
              <a:rPr lang="en-GB" sz="2000" dirty="0">
                <a:solidFill>
                  <a:prstClr val="black"/>
                </a:solidFill>
                <a:cs typeface="Arial" panose="020B0604020202020204" pitchFamily="34" charset="0"/>
              </a:rPr>
              <a:t>The figures here are for all of NEL across the 8 boroughs. They don’t include other types of care service types but are the major ones – there are a range of types of care: residential, home care, supported living, shared lives, extra care, day centres, personal assistants. </a:t>
            </a:r>
          </a:p>
        </p:txBody>
      </p:sp>
      <p:graphicFrame>
        <p:nvGraphicFramePr>
          <p:cNvPr id="2" name="Table 1">
            <a:extLst>
              <a:ext uri="{FF2B5EF4-FFF2-40B4-BE49-F238E27FC236}">
                <a16:creationId xmlns:a16="http://schemas.microsoft.com/office/drawing/2014/main" id="{18273A7B-A2F2-4B42-A82D-C72E366BC4D9}"/>
              </a:ext>
            </a:extLst>
          </p:cNvPr>
          <p:cNvGraphicFramePr>
            <a:graphicFrameLocks noGrp="1"/>
          </p:cNvGraphicFramePr>
          <p:nvPr>
            <p:extLst>
              <p:ext uri="{D42A27DB-BD31-4B8C-83A1-F6EECF244321}">
                <p14:modId xmlns:p14="http://schemas.microsoft.com/office/powerpoint/2010/main" val="522355929"/>
              </p:ext>
            </p:extLst>
          </p:nvPr>
        </p:nvGraphicFramePr>
        <p:xfrm>
          <a:off x="1171575" y="3952875"/>
          <a:ext cx="6173140" cy="1514475"/>
        </p:xfrm>
        <a:graphic>
          <a:graphicData uri="http://schemas.openxmlformats.org/drawingml/2006/table">
            <a:tbl>
              <a:tblPr firstRow="1" firstCol="1" bandRow="1"/>
              <a:tblGrid>
                <a:gridCol w="1374244">
                  <a:extLst>
                    <a:ext uri="{9D8B030D-6E8A-4147-A177-3AD203B41FA5}">
                      <a16:colId xmlns:a16="http://schemas.microsoft.com/office/drawing/2014/main" val="4157043500"/>
                    </a:ext>
                  </a:extLst>
                </a:gridCol>
                <a:gridCol w="1599632">
                  <a:extLst>
                    <a:ext uri="{9D8B030D-6E8A-4147-A177-3AD203B41FA5}">
                      <a16:colId xmlns:a16="http://schemas.microsoft.com/office/drawing/2014/main" val="2160310561"/>
                    </a:ext>
                  </a:extLst>
                </a:gridCol>
                <a:gridCol w="1599632">
                  <a:extLst>
                    <a:ext uri="{9D8B030D-6E8A-4147-A177-3AD203B41FA5}">
                      <a16:colId xmlns:a16="http://schemas.microsoft.com/office/drawing/2014/main" val="3009308261"/>
                    </a:ext>
                  </a:extLst>
                </a:gridCol>
                <a:gridCol w="1599632">
                  <a:extLst>
                    <a:ext uri="{9D8B030D-6E8A-4147-A177-3AD203B41FA5}">
                      <a16:colId xmlns:a16="http://schemas.microsoft.com/office/drawing/2014/main" val="4008639287"/>
                    </a:ext>
                  </a:extLst>
                </a:gridCol>
              </a:tblGrid>
              <a:tr h="416088">
                <a:tc>
                  <a:txBody>
                    <a:bodyPr/>
                    <a:lstStyle/>
                    <a:p>
                      <a:pPr>
                        <a:lnSpc>
                          <a:spcPct val="107000"/>
                        </a:lnSpc>
                        <a:spcAft>
                          <a:spcPts val="8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Nursing homes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a:effectLst/>
                          <a:latin typeface="Arial" panose="020B0604020202020204" pitchFamily="34" charset="0"/>
                          <a:ea typeface="Calibri" panose="020F0502020204030204" pitchFamily="34" charset="0"/>
                          <a:cs typeface="Times New Roman" panose="02020603050405020304" pitchFamily="18" charset="0"/>
                        </a:rPr>
                        <a:t>Residential homes </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Domiciliary care</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a:effectLst/>
                          <a:latin typeface="Arial" panose="020B0604020202020204" pitchFamily="34" charset="0"/>
                          <a:ea typeface="Calibri" panose="020F0502020204030204" pitchFamily="34" charset="0"/>
                          <a:cs typeface="Times New Roman" panose="02020603050405020304" pitchFamily="18" charset="0"/>
                        </a:rPr>
                        <a:t>Supported living </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3945977"/>
                  </a:ext>
                </a:extLst>
              </a:tr>
              <a:tr h="1098387">
                <a:tc>
                  <a:txBody>
                    <a:bodyPr/>
                    <a:lstStyle/>
                    <a:p>
                      <a:pPr>
                        <a:lnSpc>
                          <a:spcPct val="107000"/>
                        </a:lnSpc>
                        <a:spcAft>
                          <a:spcPts val="8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51</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190</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302</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29</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886684"/>
                  </a:ext>
                </a:extLst>
              </a:tr>
            </a:tbl>
          </a:graphicData>
        </a:graphic>
      </p:graphicFrame>
      <p:pic>
        <p:nvPicPr>
          <p:cNvPr id="5" name="Picture 4" descr="A close-up of a person holding a baby's hand&#10;&#10;Description automatically generated with medium confidence">
            <a:extLst>
              <a:ext uri="{FF2B5EF4-FFF2-40B4-BE49-F238E27FC236}">
                <a16:creationId xmlns:a16="http://schemas.microsoft.com/office/drawing/2014/main" id="{CD118F61-2858-4F21-AD6F-1E6B46D5B79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45736" y="2499360"/>
            <a:ext cx="3468286" cy="2310148"/>
          </a:xfrm>
          <a:prstGeom prst="rect">
            <a:avLst/>
          </a:prstGeom>
        </p:spPr>
      </p:pic>
    </p:spTree>
    <p:extLst>
      <p:ext uri="{BB962C8B-B14F-4D97-AF65-F5344CB8AC3E}">
        <p14:creationId xmlns:p14="http://schemas.microsoft.com/office/powerpoint/2010/main" val="1813383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A2CD16F-77DE-4216-8EC0-16F03435187E}"/>
              </a:ext>
            </a:extLst>
          </p:cNvPr>
          <p:cNvSpPr txBox="1">
            <a:spLocks noGrp="1"/>
          </p:cNvSpPr>
          <p:nvPr>
            <p:ph idx="1"/>
          </p:nvPr>
        </p:nvSpPr>
        <p:spPr>
          <a:xfrm>
            <a:off x="1187824" y="1978025"/>
            <a:ext cx="4908176" cy="1470146"/>
          </a:xfrm>
          <a:prstGeom prst="rect">
            <a:avLst/>
          </a:prstGeom>
          <a:noFill/>
        </p:spPr>
        <p:txBody>
          <a:bodyPr wrap="square" rtlCol="0">
            <a:spAutoFit/>
          </a:bodyPr>
          <a:lstStyle/>
          <a:p>
            <a:pPr marL="0" lvl="0" indent="0">
              <a:buNone/>
            </a:pPr>
            <a:r>
              <a:rPr kumimoji="0" lang="en-GB" sz="2400" b="0" i="0" u="none" strike="noStrike" kern="1200" cap="none" spc="0" normalizeH="0" baseline="0" noProof="0" dirty="0">
                <a:ln>
                  <a:noFill/>
                </a:ln>
                <a:solidFill>
                  <a:prstClr val="black"/>
                </a:solidFill>
                <a:effectLst/>
                <a:uLnTx/>
                <a:uFillTx/>
                <a:cs typeface="Arial" panose="020B0604020202020204" pitchFamily="34" charset="0"/>
              </a:rPr>
              <a:t>4</a:t>
            </a:r>
            <a:r>
              <a:rPr lang="en-GB" sz="2400" dirty="0">
                <a:solidFill>
                  <a:prstClr val="black"/>
                </a:solidFill>
                <a:cs typeface="Arial" panose="020B0604020202020204" pitchFamily="34" charset="0"/>
              </a:rPr>
              <a:t>. All care roles involve personal care?</a:t>
            </a:r>
          </a:p>
          <a:p>
            <a:pPr marL="0" lvl="0" indent="0">
              <a:buNone/>
            </a:pPr>
            <a:r>
              <a:rPr lang="en-GB" sz="2400" dirty="0">
                <a:solidFill>
                  <a:prstClr val="black"/>
                </a:solidFill>
                <a:cs typeface="Arial" panose="020B0604020202020204" pitchFamily="34" charset="0"/>
              </a:rPr>
              <a:t>True or False ?</a:t>
            </a:r>
            <a:endParaRPr kumimoji="0" lang="en-GB" sz="2400" b="0" i="0" u="none" strike="noStrike" kern="1200" cap="none" spc="0" normalizeH="0" baseline="0" noProof="0" dirty="0">
              <a:ln>
                <a:noFill/>
              </a:ln>
              <a:solidFill>
                <a:prstClr val="black"/>
              </a:solidFill>
              <a:effectLst/>
              <a:uLnTx/>
              <a:uFillTx/>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GB" sz="2000" dirty="0">
              <a:solidFill>
                <a:prstClr val="black"/>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A picture containing indoor, person, room&#10;&#10;Description automatically generated">
            <a:extLst>
              <a:ext uri="{FF2B5EF4-FFF2-40B4-BE49-F238E27FC236}">
                <a16:creationId xmlns:a16="http://schemas.microsoft.com/office/drawing/2014/main" id="{5B634A58-2DDE-45E5-80C6-D30CAAEE1EE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34977" y="1879413"/>
            <a:ext cx="1781175" cy="1187450"/>
          </a:xfrm>
          <a:prstGeom prst="rect">
            <a:avLst/>
          </a:prstGeom>
        </p:spPr>
      </p:pic>
      <p:pic>
        <p:nvPicPr>
          <p:cNvPr id="8" name="Picture 7" descr="A picture containing text, person, indoor, computer&#10;&#10;Description automatically generated">
            <a:extLst>
              <a:ext uri="{FF2B5EF4-FFF2-40B4-BE49-F238E27FC236}">
                <a16:creationId xmlns:a16="http://schemas.microsoft.com/office/drawing/2014/main" id="{BD77344F-3C00-4AE0-B335-F8835C66F8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6434976" y="3066863"/>
            <a:ext cx="1781403" cy="1187450"/>
          </a:xfrm>
          <a:prstGeom prst="rect">
            <a:avLst/>
          </a:prstGeom>
        </p:spPr>
      </p:pic>
      <p:pic>
        <p:nvPicPr>
          <p:cNvPr id="10" name="Picture 9" descr="A person holding a red umbrella&#10;&#10;Description automatically generated with medium confidence">
            <a:extLst>
              <a:ext uri="{FF2B5EF4-FFF2-40B4-BE49-F238E27FC236}">
                <a16:creationId xmlns:a16="http://schemas.microsoft.com/office/drawing/2014/main" id="{86A7F642-1922-41D2-97E5-A3ED0172242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34976" y="4254314"/>
            <a:ext cx="1781175" cy="1187450"/>
          </a:xfrm>
          <a:prstGeom prst="rect">
            <a:avLst/>
          </a:prstGeom>
        </p:spPr>
      </p:pic>
      <p:pic>
        <p:nvPicPr>
          <p:cNvPr id="12" name="Picture 11" descr="A couple of chefs in a kitchen&#10;&#10;Description automatically generated with medium confidence">
            <a:extLst>
              <a:ext uri="{FF2B5EF4-FFF2-40B4-BE49-F238E27FC236}">
                <a16:creationId xmlns:a16="http://schemas.microsoft.com/office/drawing/2014/main" id="{BBD3F7DE-9793-4344-80A6-301DD911C59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216152" y="3066862"/>
            <a:ext cx="1781176" cy="1187451"/>
          </a:xfrm>
          <a:prstGeom prst="rect">
            <a:avLst/>
          </a:prstGeom>
        </p:spPr>
      </p:pic>
      <p:pic>
        <p:nvPicPr>
          <p:cNvPr id="14" name="Picture 13" descr="Two people smiling&#10;&#10;Description automatically generated with low confidence">
            <a:extLst>
              <a:ext uri="{FF2B5EF4-FFF2-40B4-BE49-F238E27FC236}">
                <a16:creationId xmlns:a16="http://schemas.microsoft.com/office/drawing/2014/main" id="{F7A75C9D-80DE-44DC-A6DC-C85803B3E42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8216151" y="1879410"/>
            <a:ext cx="1778678" cy="1187451"/>
          </a:xfrm>
          <a:prstGeom prst="rect">
            <a:avLst/>
          </a:prstGeom>
        </p:spPr>
      </p:pic>
      <p:pic>
        <p:nvPicPr>
          <p:cNvPr id="16" name="Picture 15" descr="A person painting on a table&#10;&#10;Description automatically generated with low confidence">
            <a:extLst>
              <a:ext uri="{FF2B5EF4-FFF2-40B4-BE49-F238E27FC236}">
                <a16:creationId xmlns:a16="http://schemas.microsoft.com/office/drawing/2014/main" id="{E4074C9F-5574-44FF-AFFA-F14C411ED3C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216152" y="4254312"/>
            <a:ext cx="1778678" cy="1187362"/>
          </a:xfrm>
          <a:prstGeom prst="rect">
            <a:avLst/>
          </a:prstGeom>
        </p:spPr>
      </p:pic>
      <p:pic>
        <p:nvPicPr>
          <p:cNvPr id="18" name="Picture 17" descr="A picture containing window, indoor&#10;&#10;Description automatically generated">
            <a:extLst>
              <a:ext uri="{FF2B5EF4-FFF2-40B4-BE49-F238E27FC236}">
                <a16:creationId xmlns:a16="http://schemas.microsoft.com/office/drawing/2014/main" id="{24E0C522-725F-4B48-B5CB-FCEEF5DB063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994829" y="1879410"/>
            <a:ext cx="1780907" cy="1187362"/>
          </a:xfrm>
          <a:prstGeom prst="rect">
            <a:avLst/>
          </a:prstGeom>
        </p:spPr>
      </p:pic>
      <p:pic>
        <p:nvPicPr>
          <p:cNvPr id="20" name="Picture 19" descr="A picture containing bicycle&#10;&#10;Description automatically generated">
            <a:extLst>
              <a:ext uri="{FF2B5EF4-FFF2-40B4-BE49-F238E27FC236}">
                <a16:creationId xmlns:a16="http://schemas.microsoft.com/office/drawing/2014/main" id="{3D5DE8FD-3437-4E55-929F-BFAD4061A7F3}"/>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994830" y="3066772"/>
            <a:ext cx="1784584" cy="1187362"/>
          </a:xfrm>
          <a:prstGeom prst="rect">
            <a:avLst/>
          </a:prstGeom>
        </p:spPr>
      </p:pic>
      <p:pic>
        <p:nvPicPr>
          <p:cNvPr id="22" name="Picture 21" descr="A picture containing person, outdoor&#10;&#10;Description automatically generated">
            <a:extLst>
              <a:ext uri="{FF2B5EF4-FFF2-40B4-BE49-F238E27FC236}">
                <a16:creationId xmlns:a16="http://schemas.microsoft.com/office/drawing/2014/main" id="{E8170A0E-43B4-462F-986A-2D37C96FAE0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994602" y="4254134"/>
            <a:ext cx="1778678" cy="1185785"/>
          </a:xfrm>
          <a:prstGeom prst="rect">
            <a:avLst/>
          </a:prstGeom>
        </p:spPr>
      </p:pic>
      <p:pic>
        <p:nvPicPr>
          <p:cNvPr id="13" name="Picture 12">
            <a:extLst>
              <a:ext uri="{FF2B5EF4-FFF2-40B4-BE49-F238E27FC236}">
                <a16:creationId xmlns:a16="http://schemas.microsoft.com/office/drawing/2014/main" id="{123AB161-9895-4B67-BFFE-EE052C65D81B}"/>
              </a:ext>
            </a:extLst>
          </p:cNvPr>
          <p:cNvPicPr>
            <a:picLocks noChangeAspect="1"/>
          </p:cNvPicPr>
          <p:nvPr/>
        </p:nvPicPr>
        <p:blipFill>
          <a:blip r:embed="rId11"/>
          <a:stretch>
            <a:fillRect/>
          </a:stretch>
        </p:blipFill>
        <p:spPr>
          <a:xfrm>
            <a:off x="401030" y="131771"/>
            <a:ext cx="1914213" cy="911092"/>
          </a:xfrm>
          <a:prstGeom prst="rect">
            <a:avLst/>
          </a:prstGeom>
        </p:spPr>
      </p:pic>
      <p:pic>
        <p:nvPicPr>
          <p:cNvPr id="15" name="Picture 14">
            <a:extLst>
              <a:ext uri="{FF2B5EF4-FFF2-40B4-BE49-F238E27FC236}">
                <a16:creationId xmlns:a16="http://schemas.microsoft.com/office/drawing/2014/main" id="{36E1A48B-467C-4B5B-ABF8-EED06F43D947}"/>
              </a:ext>
            </a:extLst>
          </p:cNvPr>
          <p:cNvPicPr>
            <a:picLocks noChangeAspect="1"/>
          </p:cNvPicPr>
          <p:nvPr/>
        </p:nvPicPr>
        <p:blipFill>
          <a:blip r:embed="rId11"/>
          <a:stretch>
            <a:fillRect/>
          </a:stretch>
        </p:blipFill>
        <p:spPr>
          <a:xfrm>
            <a:off x="553430" y="284171"/>
            <a:ext cx="1914213" cy="911092"/>
          </a:xfrm>
          <a:prstGeom prst="rect">
            <a:avLst/>
          </a:prstGeom>
        </p:spPr>
      </p:pic>
    </p:spTree>
    <p:extLst>
      <p:ext uri="{BB962C8B-B14F-4D97-AF65-F5344CB8AC3E}">
        <p14:creationId xmlns:p14="http://schemas.microsoft.com/office/powerpoint/2010/main" val="4261883676"/>
      </p:ext>
    </p:extLst>
  </p:cSld>
  <p:clrMapOvr>
    <a:masterClrMapping/>
  </p:clrMapOvr>
</p:sld>
</file>

<file path=ppt/theme/theme1.xml><?xml version="1.0" encoding="utf-8"?>
<a:theme xmlns:a="http://schemas.openxmlformats.org/drawingml/2006/main" name="ELHCP Blue">
  <a:themeElements>
    <a:clrScheme name="ELHCP Brand">
      <a:dk1>
        <a:sysClr val="windowText" lastClr="000000"/>
      </a:dk1>
      <a:lt1>
        <a:sysClr val="window" lastClr="FFFFFF"/>
      </a:lt1>
      <a:dk2>
        <a:srgbClr val="44546A"/>
      </a:dk2>
      <a:lt2>
        <a:srgbClr val="E7E6E6"/>
      </a:lt2>
      <a:accent1>
        <a:srgbClr val="0071BC"/>
      </a:accent1>
      <a:accent2>
        <a:srgbClr val="D70B8C"/>
      </a:accent2>
      <a:accent3>
        <a:srgbClr val="A5A5A5"/>
      </a:accent3>
      <a:accent4>
        <a:srgbClr val="FFC000"/>
      </a:accent4>
      <a:accent5>
        <a:srgbClr val="0071BC"/>
      </a:accent5>
      <a:accent6>
        <a:srgbClr val="39B54A"/>
      </a:accent6>
      <a:hlink>
        <a:srgbClr val="0071BC"/>
      </a:hlink>
      <a:folHlink>
        <a:srgbClr val="ED1C2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HCP PRESENTATION TEMPLATE_ [Read-Only]" id="{7197FF6E-B147-4EED-85CA-45D2E6C72A35}" vid="{FC50D8DE-19D5-406F-889F-01DC94DB276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53495A6AB52044AAE414D4DA71FC7F" ma:contentTypeVersion="10" ma:contentTypeDescription="Create a new document." ma:contentTypeScope="" ma:versionID="005570f8bf97ea6f629d8e184b978508">
  <xsd:schema xmlns:xsd="http://www.w3.org/2001/XMLSchema" xmlns:xs="http://www.w3.org/2001/XMLSchema" xmlns:p="http://schemas.microsoft.com/office/2006/metadata/properties" xmlns:ns2="c3e7b91d-a5c9-4657-8048-67f5e232e9af" targetNamespace="http://schemas.microsoft.com/office/2006/metadata/properties" ma:root="true" ma:fieldsID="387da80217a6e24abfd2c63c2415f987" ns2:_="">
    <xsd:import namespace="c3e7b91d-a5c9-4657-8048-67f5e232e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7b91d-a5c9-4657-8048-67f5e232e9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DC8A35-02D8-4624-AA5D-3558B3E924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e7b91d-a5c9-4657-8048-67f5e232e9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88B6A5-6503-47B4-A329-7B10F264F29B}">
  <ds:schemaRefs>
    <ds:schemaRef ds:uri="http://schemas.microsoft.com/sharepoint/v3/contenttype/forms"/>
  </ds:schemaRefs>
</ds:datastoreItem>
</file>

<file path=customXml/itemProps3.xml><?xml version="1.0" encoding="utf-8"?>
<ds:datastoreItem xmlns:ds="http://schemas.openxmlformats.org/officeDocument/2006/customXml" ds:itemID="{014CDF75-D624-48A3-BEE2-C233CE0BD08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3e7b91d-a5c9-4657-8048-67f5e232e9a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1889</TotalTime>
  <Words>982</Words>
  <Application>Microsoft Office PowerPoint</Application>
  <PresentationFormat>Widescreen</PresentationFormat>
  <Paragraphs>89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Calibri</vt:lpstr>
      <vt:lpstr>Times New Roman</vt:lpstr>
      <vt:lpstr>ELHCP Blue</vt:lpstr>
      <vt:lpstr>Working in Adult Social Care </vt:lpstr>
      <vt:lpstr>Care roles in NE London   Quiz to find out more. Don’t worry if you don’t know the answers – have a guess.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Further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Inspired to Care   Information session for JCP work coaches, LA &amp; other job brokers about adult social care and the local opportunities in NE London.</dc:title>
  <dc:creator>Ali Rusbridge</dc:creator>
  <cp:lastModifiedBy>Adams Maureen</cp:lastModifiedBy>
  <cp:revision>7</cp:revision>
  <dcterms:created xsi:type="dcterms:W3CDTF">2022-03-23T09:22:46Z</dcterms:created>
  <dcterms:modified xsi:type="dcterms:W3CDTF">2022-05-26T10:58:52Z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194113b-ecba-4458-8e2e-fa038bf17a69_Enabled">
    <vt:lpwstr>true</vt:lpwstr>
  </property>
  <property fmtid="{D5CDD505-2E9C-101B-9397-08002B2CF9AE}" pid="3" name="MSIP_Label_f194113b-ecba-4458-8e2e-fa038bf17a69_SetDate">
    <vt:lpwstr>2022-03-23T09:22:46Z</vt:lpwstr>
  </property>
  <property fmtid="{D5CDD505-2E9C-101B-9397-08002B2CF9AE}" pid="4" name="MSIP_Label_f194113b-ecba-4458-8e2e-fa038bf17a69_Method">
    <vt:lpwstr>Standard</vt:lpwstr>
  </property>
  <property fmtid="{D5CDD505-2E9C-101B-9397-08002B2CF9AE}" pid="5" name="MSIP_Label_f194113b-ecba-4458-8e2e-fa038bf17a69_Name">
    <vt:lpwstr>Internal</vt:lpwstr>
  </property>
  <property fmtid="{D5CDD505-2E9C-101B-9397-08002B2CF9AE}" pid="6" name="MSIP_Label_f194113b-ecba-4458-8e2e-fa038bf17a69_SiteId">
    <vt:lpwstr>5c317017-415d-43e6-ada1-7668f9ad3f9f</vt:lpwstr>
  </property>
  <property fmtid="{D5CDD505-2E9C-101B-9397-08002B2CF9AE}" pid="7" name="MSIP_Label_f194113b-ecba-4458-8e2e-fa038bf17a69_ActionId">
    <vt:lpwstr>995928b9-608e-43ee-b04e-879cd5e94a80</vt:lpwstr>
  </property>
  <property fmtid="{D5CDD505-2E9C-101B-9397-08002B2CF9AE}" pid="8" name="MSIP_Label_f194113b-ecba-4458-8e2e-fa038bf17a69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Internal </vt:lpwstr>
  </property>
  <property fmtid="{D5CDD505-2E9C-101B-9397-08002B2CF9AE}" pid="11" name="ContentTypeId">
    <vt:lpwstr>0x0101002453495A6AB52044AAE414D4DA71FC7F</vt:lpwstr>
  </property>
</Properties>
</file>