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4A5A9-931B-4AC9-8C06-84832D779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46C23-590A-47FA-8315-011B804BE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CD216-F0ED-40ED-80C2-41BE2094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B2A39-6875-4891-99E9-1A158C2D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7D9F0-1AE3-4E93-B4AE-11A83BDA2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4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C8A1-6C8B-4247-AA4F-991203187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C0633-8F7F-4B0C-9EF7-77909710A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C7F0B-59CC-47FA-83F2-33602A90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1B5B-137E-4D4B-9CFD-E035E0C83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BF4FC-80CF-4DB5-9641-DAF942F5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6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61FF2B-48B1-4675-B86F-A0134CF3D2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2C177-302F-45D0-9D34-53EDC7D49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3FABF-F189-4378-BD58-ED193BE10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555A8-BF24-44A3-BFA9-13EC55F8C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31798-8898-4E13-8909-67E3B85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89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D26A185B-3271-DF43-A324-7580357ED1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68462" y="391541"/>
            <a:ext cx="1581150" cy="8064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4449BF-B8D2-B94D-9F73-98FA13FF80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-4024800" y="-1299600"/>
            <a:ext cx="12468225" cy="86125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3E7218-2A5B-D64A-8204-BE877915434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878130" y="2756201"/>
            <a:ext cx="9744669" cy="4101799"/>
          </a:xfrm>
          <a:prstGeom prst="rect">
            <a:avLst/>
          </a:prstGeom>
        </p:spPr>
      </p:pic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BF69272-7131-F94E-93EC-EA94336F19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8944" y="2394409"/>
            <a:ext cx="4057875" cy="92029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4pPr marL="1371600" indent="0" algn="l">
              <a:buNone/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GB" dirty="0"/>
              <a:t>Type description here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5129FAEB-5244-3146-BD09-D08936800F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78944" y="1320417"/>
            <a:ext cx="5970495" cy="119759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44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lnSpc>
                <a:spcPts val="3800"/>
              </a:lnSpc>
            </a:pPr>
            <a:r>
              <a:rPr lang="en-GB" sz="40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Type Heading here</a:t>
            </a:r>
            <a:endParaRPr lang="en-GB" sz="4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316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0CFC-6AC0-4EE1-A0BC-2D3FBB676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53505-DE8C-4971-AEC5-78DFC08AA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D21AE-CD12-461A-94B0-EB67949C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18CCC-10CC-4C29-BA73-FD08104A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F87F6-B9BF-41D7-9158-63F3145C2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62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B77B1-B31F-47F0-A7A5-11D737B40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DA5ED-99E2-443A-93E8-9150E839A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6843C-9347-4C05-8BC0-D523497D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73C32-E4AB-42B3-8C50-08EF134FD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B1B84-34D4-45C2-A2F1-B56F1E46E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72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D2AB-699F-4883-92A6-5459E68FD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03DCA-19D9-4CC1-877F-7D544379A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5EA561-D9EE-4B0D-96C2-E85AB9194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D1CEE-0C36-4546-9C7C-E1F82F34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B9E535-EC30-4055-ABC1-EC942E5DF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1FBCC-FD43-4473-A462-6A2A5E04F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56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6F5A-2544-49D4-8429-736521C4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ED8F1-B17F-4EB2-8AE2-E25D15E57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1E721-21AC-4D50-A11D-DAEE23D60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D13707-7D74-442A-9255-2453D4C0F0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C8B795-E3CD-4D4D-9601-FBA3E76CF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5A5CCB-7BEE-4FFC-B583-B1ECF013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CCF22D-19FE-4903-AFBB-58CCC033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2F3AB0-25DA-417C-9117-6CDA6EEAC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5EB29-2E2A-4AE4-9A07-115AEDFF1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AF64-2E95-4041-9132-14DF5589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42B23B-BF39-4D65-A02B-3051E7D7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D2B82-5C16-4FFA-BF0B-9D458AFAE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38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ECE793-C448-4806-9209-DDD82973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769FD-AA52-42B8-9586-61FAF0CE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9596B-0E20-45DC-B9B4-E86304FB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0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6404E-EF5F-4ED6-9E41-1117FF6B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D459F-A6E6-4C82-80CA-7A8980C20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76E32-09B4-40C3-99D6-2F3AEDE03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CDB676-629D-4D14-9201-B17671D8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950CC-AB09-4763-8F70-8F46AFAE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CF03D-FE66-49AC-9A19-FCE7FA26B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57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7BDAD-CB07-4D23-98E2-563E93481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529A67-9102-4C46-8D2A-BBD34E234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A4C40-D3E0-47D8-AD80-2333FFE03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58134-A8DE-4B44-931D-AC3D8B65E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E86A9-FC25-4D47-852A-EC0D5B5E7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6830C-6323-4B64-B609-722614DD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82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792CC6-8CBD-41D3-95BA-DEE8A7494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02E20-C396-423D-B873-C3B763315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FCE9E-2157-4684-AF61-18639F3C27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82A9-040A-40EB-80EB-A61F66C677C1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D92CB-AD24-4B20-AC47-B04F6D41C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4F27F-C2D1-43D7-986A-05F5B5FEB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2D9C5-4C42-4B18-B651-8720AC728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18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7E08D9-61B0-41CB-B4E5-462DCCDF2B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DD, MM, YYYY</a:t>
            </a:r>
          </a:p>
          <a:p>
            <a:r>
              <a:rPr lang="en-GB" b="1" dirty="0"/>
              <a:t>Time:</a:t>
            </a:r>
          </a:p>
          <a:p>
            <a:r>
              <a:rPr lang="en-GB" b="1" dirty="0"/>
              <a:t>Location:</a:t>
            </a:r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100AE-0334-4A0B-B9A8-51A98FB45A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Newham Admin OD</a:t>
            </a:r>
          </a:p>
          <a:p>
            <a:r>
              <a:rPr lang="en-GB" dirty="0"/>
              <a:t>Away Day </a:t>
            </a:r>
          </a:p>
        </p:txBody>
      </p:sp>
    </p:spTree>
    <p:extLst>
      <p:ext uri="{BB962C8B-B14F-4D97-AF65-F5344CB8AC3E}">
        <p14:creationId xmlns:p14="http://schemas.microsoft.com/office/powerpoint/2010/main" val="3991974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ARO, Taiye (EAST LONDON NHS FOUNDATION TRUST)</dc:creator>
  <cp:lastModifiedBy>ARO, Taiye (EAST LONDON NHS FOUNDATION TRUST)</cp:lastModifiedBy>
  <cp:revision>2</cp:revision>
  <dcterms:created xsi:type="dcterms:W3CDTF">2022-08-31T09:03:30Z</dcterms:created>
  <dcterms:modified xsi:type="dcterms:W3CDTF">2022-08-31T09:04:22Z</dcterms:modified>
</cp:coreProperties>
</file>