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24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96BE7-467F-F149-8627-3B83B3B814F7}" v="215" dt="2022-10-07T09:11:58.957"/>
    <p1510:client id="{49F907EA-5350-4539-B971-CC0DE7CE0D8D}" v="1" dt="2022-10-07T09:20:48.868"/>
    <p1510:client id="{D258FB4F-4FEF-6114-F825-72EEF6C20043}" v="499" dt="2022-10-06T15:32:43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DING, Kerry (EAST LONDON NHS FOUNDATION TRUST)" userId="S::kerry.wilding1@nhs.net::f61311b3-907d-48e5-9ffd-3e3c71d2be8a" providerId="AD" clId="Web-{20D9C160-5CF4-ADE3-68EA-0C59FB0D178B}"/>
    <pc:docChg chg="modSld addMainMaster delMainMaster">
      <pc:chgData name="WILDING, Kerry (EAST LONDON NHS FOUNDATION TRUST)" userId="S::kerry.wilding1@nhs.net::f61311b3-907d-48e5-9ffd-3e3c71d2be8a" providerId="AD" clId="Web-{20D9C160-5CF4-ADE3-68EA-0C59FB0D178B}" dt="2022-10-05T15:42:17.436" v="78" actId="1076"/>
      <pc:docMkLst>
        <pc:docMk/>
      </pc:docMkLst>
      <pc:sldChg chg="addSp delSp modSp mod modClrScheme chgLayout">
        <pc:chgData name="WILDING, Kerry (EAST LONDON NHS FOUNDATION TRUST)" userId="S::kerry.wilding1@nhs.net::f61311b3-907d-48e5-9ffd-3e3c71d2be8a" providerId="AD" clId="Web-{20D9C160-5CF4-ADE3-68EA-0C59FB0D178B}" dt="2022-10-05T15:42:17.436" v="78" actId="1076"/>
        <pc:sldMkLst>
          <pc:docMk/>
          <pc:sldMk cId="2454733868" sldId="258"/>
        </pc:sldMkLst>
        <pc:spChg chg="add del mod ord">
          <ac:chgData name="WILDING, Kerry (EAST LONDON NHS FOUNDATION TRUST)" userId="S::kerry.wilding1@nhs.net::f61311b3-907d-48e5-9ffd-3e3c71d2be8a" providerId="AD" clId="Web-{20D9C160-5CF4-ADE3-68EA-0C59FB0D178B}" dt="2022-10-05T15:42:17.436" v="78" actId="1076"/>
          <ac:spMkLst>
            <pc:docMk/>
            <pc:sldMk cId="2454733868" sldId="258"/>
            <ac:spMk id="2" creationId="{1D3AA5A7-44C5-3AC3-32AD-A7836BA72F1A}"/>
          </ac:spMkLst>
        </pc:spChg>
        <pc:spChg chg="del">
          <ac:chgData name="WILDING, Kerry (EAST LONDON NHS FOUNDATION TRUST)" userId="S::kerry.wilding1@nhs.net::f61311b3-907d-48e5-9ffd-3e3c71d2be8a" providerId="AD" clId="Web-{20D9C160-5CF4-ADE3-68EA-0C59FB0D178B}" dt="2022-10-05T15:27:59.644" v="6"/>
          <ac:spMkLst>
            <pc:docMk/>
            <pc:sldMk cId="2454733868" sldId="258"/>
            <ac:spMk id="47" creationId="{8EA94412-6160-3406-C65A-905AC58C5E1D}"/>
          </ac:spMkLst>
        </pc:spChg>
        <pc:spChg chg="del mod">
          <ac:chgData name="WILDING, Kerry (EAST LONDON NHS FOUNDATION TRUST)" userId="S::kerry.wilding1@nhs.net::f61311b3-907d-48e5-9ffd-3e3c71d2be8a" providerId="AD" clId="Web-{20D9C160-5CF4-ADE3-68EA-0C59FB0D178B}" dt="2022-10-05T15:30:39.664" v="16"/>
          <ac:spMkLst>
            <pc:docMk/>
            <pc:sldMk cId="2454733868" sldId="258"/>
            <ac:spMk id="48" creationId="{A2B53295-FB95-B8C9-73BE-68FEC0DCFF23}"/>
          </ac:spMkLst>
        </pc:spChg>
        <pc:spChg chg="mod">
          <ac:chgData name="WILDING, Kerry (EAST LONDON NHS FOUNDATION TRUST)" userId="S::kerry.wilding1@nhs.net::f61311b3-907d-48e5-9ffd-3e3c71d2be8a" providerId="AD" clId="Web-{20D9C160-5CF4-ADE3-68EA-0C59FB0D178B}" dt="2022-10-05T15:28:35.082" v="7" actId="1076"/>
          <ac:spMkLst>
            <pc:docMk/>
            <pc:sldMk cId="2454733868" sldId="258"/>
            <ac:spMk id="49" creationId="{0601F2D0-20DE-D864-0E4C-C1C8EC40F0B2}"/>
          </ac:spMkLst>
        </pc:spChg>
        <pc:spChg chg="mod">
          <ac:chgData name="WILDING, Kerry (EAST LONDON NHS FOUNDATION TRUST)" userId="S::kerry.wilding1@nhs.net::f61311b3-907d-48e5-9ffd-3e3c71d2be8a" providerId="AD" clId="Web-{20D9C160-5CF4-ADE3-68EA-0C59FB0D178B}" dt="2022-10-05T15:28:41.973" v="8" actId="1076"/>
          <ac:spMkLst>
            <pc:docMk/>
            <pc:sldMk cId="2454733868" sldId="258"/>
            <ac:spMk id="50" creationId="{C1036A2A-DDD5-3A60-0DCC-391A4506FC1B}"/>
          </ac:spMkLst>
        </pc:spChg>
        <pc:spChg chg="add del">
          <ac:chgData name="WILDING, Kerry (EAST LONDON NHS FOUNDATION TRUST)" userId="S::kerry.wilding1@nhs.net::f61311b3-907d-48e5-9ffd-3e3c71d2be8a" providerId="AD" clId="Web-{20D9C160-5CF4-ADE3-68EA-0C59FB0D178B}" dt="2022-10-05T15:40:18.542" v="67"/>
          <ac:spMkLst>
            <pc:docMk/>
            <pc:sldMk cId="2454733868" sldId="258"/>
            <ac:spMk id="1096" creationId="{1C20CB7B-2464-0B88-7027-67D734A1237A}"/>
          </ac:spMkLst>
        </pc:spChg>
        <pc:spChg chg="add del mod ord">
          <ac:chgData name="WILDING, Kerry (EAST LONDON NHS FOUNDATION TRUST)" userId="S::kerry.wilding1@nhs.net::f61311b3-907d-48e5-9ffd-3e3c71d2be8a" providerId="AD" clId="Web-{20D9C160-5CF4-ADE3-68EA-0C59FB0D178B}" dt="2022-10-05T15:41:37.638" v="75"/>
          <ac:spMkLst>
            <pc:docMk/>
            <pc:sldMk cId="2454733868" sldId="258"/>
            <ac:spMk id="1097" creationId="{DF173416-9A21-F275-9CBF-B51A3955B84D}"/>
          </ac:spMkLst>
        </pc:spChg>
        <pc:spChg chg="add del mod ord">
          <ac:chgData name="WILDING, Kerry (EAST LONDON NHS FOUNDATION TRUST)" userId="S::kerry.wilding1@nhs.net::f61311b3-907d-48e5-9ffd-3e3c71d2be8a" providerId="AD" clId="Web-{20D9C160-5CF4-ADE3-68EA-0C59FB0D178B}" dt="2022-10-05T15:40:06.682" v="66"/>
          <ac:spMkLst>
            <pc:docMk/>
            <pc:sldMk cId="2454733868" sldId="258"/>
            <ac:spMk id="1105" creationId="{7785610D-C502-2B27-AB1B-E75DB7748F02}"/>
          </ac:spMkLst>
        </pc:spChg>
        <pc:spChg chg="add del mod ord">
          <ac:chgData name="WILDING, Kerry (EAST LONDON NHS FOUNDATION TRUST)" userId="S::kerry.wilding1@nhs.net::f61311b3-907d-48e5-9ffd-3e3c71d2be8a" providerId="AD" clId="Web-{20D9C160-5CF4-ADE3-68EA-0C59FB0D178B}" dt="2022-10-05T15:39:45.416" v="50"/>
          <ac:spMkLst>
            <pc:docMk/>
            <pc:sldMk cId="2454733868" sldId="258"/>
            <ac:spMk id="1197" creationId="{CFBB9D6D-0D02-CDCB-6935-CA32A20AB208}"/>
          </ac:spMkLst>
        </pc:spChg>
        <pc:spChg chg="add del mod">
          <ac:chgData name="WILDING, Kerry (EAST LONDON NHS FOUNDATION TRUST)" userId="S::kerry.wilding1@nhs.net::f61311b3-907d-48e5-9ffd-3e3c71d2be8a" providerId="AD" clId="Web-{20D9C160-5CF4-ADE3-68EA-0C59FB0D178B}" dt="2022-10-05T15:39:27.978" v="47"/>
          <ac:spMkLst>
            <pc:docMk/>
            <pc:sldMk cId="2454733868" sldId="258"/>
            <ac:spMk id="1206" creationId="{098E20C7-D905-3541-9F67-4B1440674128}"/>
          </ac:spMkLst>
        </pc:spChg>
        <pc:graphicFrameChg chg="add del mod">
          <ac:chgData name="WILDING, Kerry (EAST LONDON NHS FOUNDATION TRUST)" userId="S::kerry.wilding1@nhs.net::f61311b3-907d-48e5-9ffd-3e3c71d2be8a" providerId="AD" clId="Web-{20D9C160-5CF4-ADE3-68EA-0C59FB0D178B}" dt="2022-10-05T15:40:56.652" v="70" actId="14100"/>
          <ac:graphicFrameMkLst>
            <pc:docMk/>
            <pc:sldMk cId="2454733868" sldId="258"/>
            <ac:graphicFrameMk id="7" creationId="{4C3506F8-D7D2-5B71-ED25-CB2A3D497733}"/>
          </ac:graphicFrameMkLst>
        </pc:graphicFrameChg>
        <pc:picChg chg="mod">
          <ac:chgData name="WILDING, Kerry (EAST LONDON NHS FOUNDATION TRUST)" userId="S::kerry.wilding1@nhs.net::f61311b3-907d-48e5-9ffd-3e3c71d2be8a" providerId="AD" clId="Web-{20D9C160-5CF4-ADE3-68EA-0C59FB0D178B}" dt="2022-10-05T15:27:37.096" v="3" actId="1076"/>
          <ac:picMkLst>
            <pc:docMk/>
            <pc:sldMk cId="2454733868" sldId="258"/>
            <ac:picMk id="54" creationId="{45E98DA0-37C2-4266-A3EE-D23F1D1523E1}"/>
          </ac:picMkLst>
        </pc:picChg>
        <pc:picChg chg="add mod">
          <ac:chgData name="WILDING, Kerry (EAST LONDON NHS FOUNDATION TRUST)" userId="S::kerry.wilding1@nhs.net::f61311b3-907d-48e5-9ffd-3e3c71d2be8a" providerId="AD" clId="Web-{20D9C160-5CF4-ADE3-68EA-0C59FB0D178B}" dt="2022-10-05T15:30:43.852" v="17" actId="1076"/>
          <ac:picMkLst>
            <pc:docMk/>
            <pc:sldMk cId="2454733868" sldId="258"/>
            <ac:picMk id="61" creationId="{BFA1894C-3A2A-4BDF-4EF9-65FD08FDEBE5}"/>
          </ac:picMkLst>
        </pc:picChg>
        <pc:picChg chg="add mod">
          <ac:chgData name="WILDING, Kerry (EAST LONDON NHS FOUNDATION TRUST)" userId="S::kerry.wilding1@nhs.net::f61311b3-907d-48e5-9ffd-3e3c71d2be8a" providerId="AD" clId="Web-{20D9C160-5CF4-ADE3-68EA-0C59FB0D178B}" dt="2022-10-05T15:31:25.306" v="20" actId="1076"/>
          <ac:picMkLst>
            <pc:docMk/>
            <pc:sldMk cId="2454733868" sldId="258"/>
            <ac:picMk id="62" creationId="{5DABB823-36ED-9F42-62E9-2C29AADD0531}"/>
          </ac:picMkLst>
        </pc:picChg>
        <pc:picChg chg="mod">
          <ac:chgData name="WILDING, Kerry (EAST LONDON NHS FOUNDATION TRUST)" userId="S::kerry.wilding1@nhs.net::f61311b3-907d-48e5-9ffd-3e3c71d2be8a" providerId="AD" clId="Web-{20D9C160-5CF4-ADE3-68EA-0C59FB0D178B}" dt="2022-10-05T15:27:39.440" v="4" actId="1076"/>
          <ac:picMkLst>
            <pc:docMk/>
            <pc:sldMk cId="2454733868" sldId="258"/>
            <ac:picMk id="1028" creationId="{011580A8-FBA0-F5ED-6C59-BDA5F4B32449}"/>
          </ac:picMkLst>
        </pc:picChg>
        <pc:picChg chg="mod">
          <ac:chgData name="WILDING, Kerry (EAST LONDON NHS FOUNDATION TRUST)" userId="S::kerry.wilding1@nhs.net::f61311b3-907d-48e5-9ffd-3e3c71d2be8a" providerId="AD" clId="Web-{20D9C160-5CF4-ADE3-68EA-0C59FB0D178B}" dt="2022-10-05T15:27:55.534" v="5" actId="1076"/>
          <ac:picMkLst>
            <pc:docMk/>
            <pc:sldMk cId="2454733868" sldId="258"/>
            <ac:picMk id="1030" creationId="{62B8F471-BD50-89F1-589A-1EA052D8B39D}"/>
          </ac:picMkLst>
        </pc:picChg>
      </pc:sldChg>
      <pc:sldMasterChg chg="del delSldLayout">
        <pc:chgData name="WILDING, Kerry (EAST LONDON NHS FOUNDATION TRUST)" userId="S::kerry.wilding1@nhs.net::f61311b3-907d-48e5-9ffd-3e3c71d2be8a" providerId="AD" clId="Web-{20D9C160-5CF4-ADE3-68EA-0C59FB0D178B}" dt="2022-10-05T15:27:11.783" v="0"/>
        <pc:sldMasterMkLst>
          <pc:docMk/>
          <pc:sldMasterMk cId="3173923874" sldId="2147484135"/>
        </pc:sldMasterMkLst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580295536" sldId="2147484136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3825702913" sldId="2147484137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1739409423" sldId="2147484138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2695699189" sldId="2147484139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4429349" sldId="2147484140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4284410626" sldId="2147484141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3478934858" sldId="2147484142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4169678480" sldId="2147484143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617436683" sldId="2147484144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2281659125" sldId="2147484145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3030881442" sldId="2147484146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832296837" sldId="2147484147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2370876149" sldId="2147484148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3051097977" sldId="2147484149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3434896945" sldId="2147484150"/>
          </pc:sldLayoutMkLst>
        </pc:sldLayoutChg>
        <pc:sldLayoutChg chg="del">
          <pc:chgData name="WILDING, Kerry (EAST LONDON NHS FOUNDATION TRUST)" userId="S::kerry.wilding1@nhs.net::f61311b3-907d-48e5-9ffd-3e3c71d2be8a" providerId="AD" clId="Web-{20D9C160-5CF4-ADE3-68EA-0C59FB0D178B}" dt="2022-10-05T15:27:11.783" v="0"/>
          <pc:sldLayoutMkLst>
            <pc:docMk/>
            <pc:sldMasterMk cId="3173923874" sldId="2147484135"/>
            <pc:sldLayoutMk cId="1868839306" sldId="2147484151"/>
          </pc:sldLayoutMkLst>
        </pc:sldLayoutChg>
      </pc:sldMasterChg>
      <pc:sldMasterChg chg="add del addSldLayout delSldLayout modSldLayout">
        <pc:chgData name="WILDING, Kerry (EAST LONDON NHS FOUNDATION TRUST)" userId="S::kerry.wilding1@nhs.net::f61311b3-907d-48e5-9ffd-3e3c71d2be8a" providerId="AD" clId="Web-{20D9C160-5CF4-ADE3-68EA-0C59FB0D178B}" dt="2022-10-05T15:31:40.479" v="21"/>
        <pc:sldMasterMkLst>
          <pc:docMk/>
          <pc:sldMasterMk cId="1827408027" sldId="2147484152"/>
        </pc:sldMasterMkLst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40.479" v="21"/>
          <pc:sldLayoutMkLst>
            <pc:docMk/>
            <pc:sldMasterMk cId="1827408027" sldId="2147484152"/>
            <pc:sldLayoutMk cId="1788740903" sldId="2147484153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40.479" v="21"/>
          <pc:sldLayoutMkLst>
            <pc:docMk/>
            <pc:sldMasterMk cId="1827408027" sldId="2147484152"/>
            <pc:sldLayoutMk cId="2413916870" sldId="2147484154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40.479" v="21"/>
          <pc:sldLayoutMkLst>
            <pc:docMk/>
            <pc:sldMasterMk cId="1827408027" sldId="2147484152"/>
            <pc:sldLayoutMk cId="497218388" sldId="2147484155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40.479" v="21"/>
          <pc:sldLayoutMkLst>
            <pc:docMk/>
            <pc:sldMasterMk cId="1827408027" sldId="2147484152"/>
            <pc:sldLayoutMk cId="445726967" sldId="2147484156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40.479" v="21"/>
          <pc:sldLayoutMkLst>
            <pc:docMk/>
            <pc:sldMasterMk cId="1827408027" sldId="2147484152"/>
            <pc:sldLayoutMk cId="3803055600" sldId="2147484157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40.479" v="21"/>
          <pc:sldLayoutMkLst>
            <pc:docMk/>
            <pc:sldMasterMk cId="1827408027" sldId="2147484152"/>
            <pc:sldLayoutMk cId="623727880" sldId="2147484158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40.479" v="21"/>
          <pc:sldLayoutMkLst>
            <pc:docMk/>
            <pc:sldMasterMk cId="1827408027" sldId="2147484152"/>
            <pc:sldLayoutMk cId="165139702" sldId="2147484159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40.479" v="21"/>
          <pc:sldLayoutMkLst>
            <pc:docMk/>
            <pc:sldMasterMk cId="1827408027" sldId="2147484152"/>
            <pc:sldLayoutMk cId="3599345921" sldId="2147484160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40.479" v="21"/>
          <pc:sldLayoutMkLst>
            <pc:docMk/>
            <pc:sldMasterMk cId="1827408027" sldId="2147484152"/>
            <pc:sldLayoutMk cId="1617670369" sldId="2147484161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40.479" v="21"/>
          <pc:sldLayoutMkLst>
            <pc:docMk/>
            <pc:sldMasterMk cId="1827408027" sldId="2147484152"/>
            <pc:sldLayoutMk cId="3681278023" sldId="2147484162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40.479" v="21"/>
          <pc:sldLayoutMkLst>
            <pc:docMk/>
            <pc:sldMasterMk cId="1827408027" sldId="2147484152"/>
            <pc:sldLayoutMk cId="1805562517" sldId="2147484163"/>
          </pc:sldLayoutMkLst>
        </pc:sldLayoutChg>
      </pc:sldMasterChg>
      <pc:sldMasterChg chg="add del addSldLayout delSldLayout modSldLayout">
        <pc:chgData name="WILDING, Kerry (EAST LONDON NHS FOUNDATION TRUST)" userId="S::kerry.wilding1@nhs.net::f61311b3-907d-48e5-9ffd-3e3c71d2be8a" providerId="AD" clId="Web-{20D9C160-5CF4-ADE3-68EA-0C59FB0D178B}" dt="2022-10-05T15:31:53.635" v="22"/>
        <pc:sldMasterMkLst>
          <pc:docMk/>
          <pc:sldMasterMk cId="472702494" sldId="2147484164"/>
        </pc:sldMasterMkLst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53.635" v="22"/>
          <pc:sldLayoutMkLst>
            <pc:docMk/>
            <pc:sldMasterMk cId="472702494" sldId="2147484164"/>
            <pc:sldLayoutMk cId="1391972300" sldId="2147484165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53.635" v="22"/>
          <pc:sldLayoutMkLst>
            <pc:docMk/>
            <pc:sldMasterMk cId="472702494" sldId="2147484164"/>
            <pc:sldLayoutMk cId="2994352260" sldId="2147484166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53.635" v="22"/>
          <pc:sldLayoutMkLst>
            <pc:docMk/>
            <pc:sldMasterMk cId="472702494" sldId="2147484164"/>
            <pc:sldLayoutMk cId="3212900509" sldId="2147484167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53.635" v="22"/>
          <pc:sldLayoutMkLst>
            <pc:docMk/>
            <pc:sldMasterMk cId="472702494" sldId="2147484164"/>
            <pc:sldLayoutMk cId="2364187364" sldId="2147484168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53.635" v="22"/>
          <pc:sldLayoutMkLst>
            <pc:docMk/>
            <pc:sldMasterMk cId="472702494" sldId="2147484164"/>
            <pc:sldLayoutMk cId="821596452" sldId="2147484169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53.635" v="22"/>
          <pc:sldLayoutMkLst>
            <pc:docMk/>
            <pc:sldMasterMk cId="472702494" sldId="2147484164"/>
            <pc:sldLayoutMk cId="2724360310" sldId="2147484170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53.635" v="22"/>
          <pc:sldLayoutMkLst>
            <pc:docMk/>
            <pc:sldMasterMk cId="472702494" sldId="2147484164"/>
            <pc:sldLayoutMk cId="3261951652" sldId="2147484171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53.635" v="22"/>
          <pc:sldLayoutMkLst>
            <pc:docMk/>
            <pc:sldMasterMk cId="472702494" sldId="2147484164"/>
            <pc:sldLayoutMk cId="1440095264" sldId="2147484172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53.635" v="22"/>
          <pc:sldLayoutMkLst>
            <pc:docMk/>
            <pc:sldMasterMk cId="472702494" sldId="2147484164"/>
            <pc:sldLayoutMk cId="2268034178" sldId="2147484173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53.635" v="22"/>
          <pc:sldLayoutMkLst>
            <pc:docMk/>
            <pc:sldMasterMk cId="472702494" sldId="2147484164"/>
            <pc:sldLayoutMk cId="3620781932" sldId="2147484174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1:53.635" v="22"/>
          <pc:sldLayoutMkLst>
            <pc:docMk/>
            <pc:sldMasterMk cId="472702494" sldId="2147484164"/>
            <pc:sldLayoutMk cId="2913394778" sldId="2147484175"/>
          </pc:sldLayoutMkLst>
        </pc:sldLayoutChg>
      </pc:sldMasterChg>
      <pc:sldMasterChg chg="add del addSldLayout delSldLayout modSldLayout">
        <pc:chgData name="WILDING, Kerry (EAST LONDON NHS FOUNDATION TRUST)" userId="S::kerry.wilding1@nhs.net::f61311b3-907d-48e5-9ffd-3e3c71d2be8a" providerId="AD" clId="Web-{20D9C160-5CF4-ADE3-68EA-0C59FB0D178B}" dt="2022-10-05T15:32:04.307" v="23"/>
        <pc:sldMasterMkLst>
          <pc:docMk/>
          <pc:sldMasterMk cId="2110711358" sldId="2147484176"/>
        </pc:sldMasterMkLst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2:04.307" v="23"/>
          <pc:sldLayoutMkLst>
            <pc:docMk/>
            <pc:sldMasterMk cId="2110711358" sldId="2147484176"/>
            <pc:sldLayoutMk cId="1247276676" sldId="2147484177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2:04.307" v="23"/>
          <pc:sldLayoutMkLst>
            <pc:docMk/>
            <pc:sldMasterMk cId="2110711358" sldId="2147484176"/>
            <pc:sldLayoutMk cId="685257167" sldId="2147484178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2:04.307" v="23"/>
          <pc:sldLayoutMkLst>
            <pc:docMk/>
            <pc:sldMasterMk cId="2110711358" sldId="2147484176"/>
            <pc:sldLayoutMk cId="4052505197" sldId="2147484179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2:04.307" v="23"/>
          <pc:sldLayoutMkLst>
            <pc:docMk/>
            <pc:sldMasterMk cId="2110711358" sldId="2147484176"/>
            <pc:sldLayoutMk cId="3409862997" sldId="2147484180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2:04.307" v="23"/>
          <pc:sldLayoutMkLst>
            <pc:docMk/>
            <pc:sldMasterMk cId="2110711358" sldId="2147484176"/>
            <pc:sldLayoutMk cId="458228400" sldId="2147484181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2:04.307" v="23"/>
          <pc:sldLayoutMkLst>
            <pc:docMk/>
            <pc:sldMasterMk cId="2110711358" sldId="2147484176"/>
            <pc:sldLayoutMk cId="2871236595" sldId="2147484182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2:04.307" v="23"/>
          <pc:sldLayoutMkLst>
            <pc:docMk/>
            <pc:sldMasterMk cId="2110711358" sldId="2147484176"/>
            <pc:sldLayoutMk cId="1234499227" sldId="2147484183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2:04.307" v="23"/>
          <pc:sldLayoutMkLst>
            <pc:docMk/>
            <pc:sldMasterMk cId="2110711358" sldId="2147484176"/>
            <pc:sldLayoutMk cId="3125745801" sldId="2147484184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2:04.307" v="23"/>
          <pc:sldLayoutMkLst>
            <pc:docMk/>
            <pc:sldMasterMk cId="2110711358" sldId="2147484176"/>
            <pc:sldLayoutMk cId="1836197277" sldId="2147484185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2:04.307" v="23"/>
          <pc:sldLayoutMkLst>
            <pc:docMk/>
            <pc:sldMasterMk cId="2110711358" sldId="2147484176"/>
            <pc:sldLayoutMk cId="1970832677" sldId="2147484186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2:04.307" v="23"/>
          <pc:sldLayoutMkLst>
            <pc:docMk/>
            <pc:sldMasterMk cId="2110711358" sldId="2147484176"/>
            <pc:sldLayoutMk cId="3523278447" sldId="2147484187"/>
          </pc:sldLayoutMkLst>
        </pc:sldLayoutChg>
      </pc:sldMasterChg>
      <pc:sldMasterChg chg="add del addSldLayout delSldLayout modSldLayout">
        <pc:chgData name="WILDING, Kerry (EAST LONDON NHS FOUNDATION TRUST)" userId="S::kerry.wilding1@nhs.net::f61311b3-907d-48e5-9ffd-3e3c71d2be8a" providerId="AD" clId="Web-{20D9C160-5CF4-ADE3-68EA-0C59FB0D178B}" dt="2022-10-05T15:33:00.653" v="24"/>
        <pc:sldMasterMkLst>
          <pc:docMk/>
          <pc:sldMasterMk cId="1551547171" sldId="2147484188"/>
        </pc:sldMasterMkLst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3:00.653" v="24"/>
          <pc:sldLayoutMkLst>
            <pc:docMk/>
            <pc:sldMasterMk cId="1551547171" sldId="2147484188"/>
            <pc:sldLayoutMk cId="460688758" sldId="2147484189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3:00.653" v="24"/>
          <pc:sldLayoutMkLst>
            <pc:docMk/>
            <pc:sldMasterMk cId="1551547171" sldId="2147484188"/>
            <pc:sldLayoutMk cId="256485457" sldId="2147484190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3:00.653" v="24"/>
          <pc:sldLayoutMkLst>
            <pc:docMk/>
            <pc:sldMasterMk cId="1551547171" sldId="2147484188"/>
            <pc:sldLayoutMk cId="2379733489" sldId="2147484191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3:00.653" v="24"/>
          <pc:sldLayoutMkLst>
            <pc:docMk/>
            <pc:sldMasterMk cId="1551547171" sldId="2147484188"/>
            <pc:sldLayoutMk cId="2219476946" sldId="2147484192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3:00.653" v="24"/>
          <pc:sldLayoutMkLst>
            <pc:docMk/>
            <pc:sldMasterMk cId="1551547171" sldId="2147484188"/>
            <pc:sldLayoutMk cId="354305742" sldId="2147484193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3:00.653" v="24"/>
          <pc:sldLayoutMkLst>
            <pc:docMk/>
            <pc:sldMasterMk cId="1551547171" sldId="2147484188"/>
            <pc:sldLayoutMk cId="2617270818" sldId="2147484194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3:00.653" v="24"/>
          <pc:sldLayoutMkLst>
            <pc:docMk/>
            <pc:sldMasterMk cId="1551547171" sldId="2147484188"/>
            <pc:sldLayoutMk cId="2887767233" sldId="2147484195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3:00.653" v="24"/>
          <pc:sldLayoutMkLst>
            <pc:docMk/>
            <pc:sldMasterMk cId="1551547171" sldId="2147484188"/>
            <pc:sldLayoutMk cId="2546966465" sldId="2147484196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3:00.653" v="24"/>
          <pc:sldLayoutMkLst>
            <pc:docMk/>
            <pc:sldMasterMk cId="1551547171" sldId="2147484188"/>
            <pc:sldLayoutMk cId="140095237" sldId="2147484197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3:00.653" v="24"/>
          <pc:sldLayoutMkLst>
            <pc:docMk/>
            <pc:sldMasterMk cId="1551547171" sldId="2147484188"/>
            <pc:sldLayoutMk cId="30490217" sldId="2147484198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3:00.653" v="24"/>
          <pc:sldLayoutMkLst>
            <pc:docMk/>
            <pc:sldMasterMk cId="1551547171" sldId="2147484188"/>
            <pc:sldLayoutMk cId="2240687502" sldId="2147484199"/>
          </pc:sldLayoutMkLst>
        </pc:sldLayoutChg>
      </pc:sldMasterChg>
      <pc:sldMasterChg chg="add del addSldLayout delSldLayout modSldLayout">
        <pc:chgData name="WILDING, Kerry (EAST LONDON NHS FOUNDATION TRUST)" userId="S::kerry.wilding1@nhs.net::f61311b3-907d-48e5-9ffd-3e3c71d2be8a" providerId="AD" clId="Web-{20D9C160-5CF4-ADE3-68EA-0C59FB0D178B}" dt="2022-10-05T15:41:37.638" v="75"/>
        <pc:sldMasterMkLst>
          <pc:docMk/>
          <pc:sldMasterMk cId="1122970643" sldId="2147484200"/>
        </pc:sldMasterMkLst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122970643" sldId="2147484200"/>
            <pc:sldLayoutMk cId="1006575324" sldId="2147484201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122970643" sldId="2147484200"/>
            <pc:sldLayoutMk cId="3392062758" sldId="2147484202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122970643" sldId="2147484200"/>
            <pc:sldLayoutMk cId="2537374662" sldId="2147484203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122970643" sldId="2147484200"/>
            <pc:sldLayoutMk cId="290099798" sldId="2147484204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122970643" sldId="2147484200"/>
            <pc:sldLayoutMk cId="1611581294" sldId="2147484205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122970643" sldId="2147484200"/>
            <pc:sldLayoutMk cId="960097586" sldId="2147484206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122970643" sldId="2147484200"/>
            <pc:sldLayoutMk cId="307369788" sldId="2147484207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122970643" sldId="2147484200"/>
            <pc:sldLayoutMk cId="2829925525" sldId="2147484208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122970643" sldId="2147484200"/>
            <pc:sldLayoutMk cId="2250268084" sldId="2147484209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122970643" sldId="2147484200"/>
            <pc:sldLayoutMk cId="2288312468" sldId="2147484210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122970643" sldId="2147484200"/>
            <pc:sldLayoutMk cId="2122154806" sldId="2147484211"/>
          </pc:sldLayoutMkLst>
        </pc:sldLayoutChg>
      </pc:sldMasterChg>
      <pc:sldMasterChg chg="add addSldLayout modSldLayout">
        <pc:chgData name="WILDING, Kerry (EAST LONDON NHS FOUNDATION TRUST)" userId="S::kerry.wilding1@nhs.net::f61311b3-907d-48e5-9ffd-3e3c71d2be8a" providerId="AD" clId="Web-{20D9C160-5CF4-ADE3-68EA-0C59FB0D178B}" dt="2022-10-05T15:41:37.638" v="75"/>
        <pc:sldMasterMkLst>
          <pc:docMk/>
          <pc:sldMasterMk cId="1846101251" sldId="2147484212"/>
        </pc:sldMasterMkLst>
        <pc:sldLayoutChg chg="add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846101251" sldId="2147484212"/>
            <pc:sldLayoutMk cId="587507529" sldId="2147484213"/>
          </pc:sldLayoutMkLst>
        </pc:sldLayoutChg>
        <pc:sldLayoutChg chg="add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846101251" sldId="2147484212"/>
            <pc:sldLayoutMk cId="3911825488" sldId="2147484214"/>
          </pc:sldLayoutMkLst>
        </pc:sldLayoutChg>
        <pc:sldLayoutChg chg="add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846101251" sldId="2147484212"/>
            <pc:sldLayoutMk cId="3101490680" sldId="2147484215"/>
          </pc:sldLayoutMkLst>
        </pc:sldLayoutChg>
        <pc:sldLayoutChg chg="add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846101251" sldId="2147484212"/>
            <pc:sldLayoutMk cId="3924668100" sldId="2147484216"/>
          </pc:sldLayoutMkLst>
        </pc:sldLayoutChg>
        <pc:sldLayoutChg chg="add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846101251" sldId="2147484212"/>
            <pc:sldLayoutMk cId="2567109366" sldId="2147484217"/>
          </pc:sldLayoutMkLst>
        </pc:sldLayoutChg>
        <pc:sldLayoutChg chg="add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846101251" sldId="2147484212"/>
            <pc:sldLayoutMk cId="1702225466" sldId="2147484218"/>
          </pc:sldLayoutMkLst>
        </pc:sldLayoutChg>
        <pc:sldLayoutChg chg="add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846101251" sldId="2147484212"/>
            <pc:sldLayoutMk cId="578133511" sldId="2147484219"/>
          </pc:sldLayoutMkLst>
        </pc:sldLayoutChg>
        <pc:sldLayoutChg chg="add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846101251" sldId="2147484212"/>
            <pc:sldLayoutMk cId="2956353691" sldId="2147484220"/>
          </pc:sldLayoutMkLst>
        </pc:sldLayoutChg>
        <pc:sldLayoutChg chg="add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846101251" sldId="2147484212"/>
            <pc:sldLayoutMk cId="3535420569" sldId="2147484221"/>
          </pc:sldLayoutMkLst>
        </pc:sldLayoutChg>
        <pc:sldLayoutChg chg="add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846101251" sldId="2147484212"/>
            <pc:sldLayoutMk cId="3458154806" sldId="2147484222"/>
          </pc:sldLayoutMkLst>
        </pc:sldLayoutChg>
        <pc:sldLayoutChg chg="add mod replId">
          <pc:chgData name="WILDING, Kerry (EAST LONDON NHS FOUNDATION TRUST)" userId="S::kerry.wilding1@nhs.net::f61311b3-907d-48e5-9ffd-3e3c71d2be8a" providerId="AD" clId="Web-{20D9C160-5CF4-ADE3-68EA-0C59FB0D178B}" dt="2022-10-05T15:41:37.638" v="75"/>
          <pc:sldLayoutMkLst>
            <pc:docMk/>
            <pc:sldMasterMk cId="1846101251" sldId="2147484212"/>
            <pc:sldLayoutMk cId="2272766150" sldId="2147484223"/>
          </pc:sldLayoutMkLst>
        </pc:sldLayoutChg>
      </pc:sldMasterChg>
      <pc:sldMasterChg chg="add del addSldLayout delSldLayout modSldLayout">
        <pc:chgData name="WILDING, Kerry (EAST LONDON NHS FOUNDATION TRUST)" userId="S::kerry.wilding1@nhs.net::f61311b3-907d-48e5-9ffd-3e3c71d2be8a" providerId="AD" clId="Web-{20D9C160-5CF4-ADE3-68EA-0C59FB0D178B}" dt="2022-10-05T15:40:00.697" v="61"/>
        <pc:sldMasterMkLst>
          <pc:docMk/>
          <pc:sldMasterMk cId="3673311833" sldId="2147484212"/>
        </pc:sldMasterMkLst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0:00.697" v="61"/>
          <pc:sldLayoutMkLst>
            <pc:docMk/>
            <pc:sldMasterMk cId="3673311833" sldId="2147484212"/>
            <pc:sldLayoutMk cId="4064374497" sldId="2147484213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0:00.697" v="61"/>
          <pc:sldLayoutMkLst>
            <pc:docMk/>
            <pc:sldMasterMk cId="3673311833" sldId="2147484212"/>
            <pc:sldLayoutMk cId="225676080" sldId="2147484214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0:00.697" v="61"/>
          <pc:sldLayoutMkLst>
            <pc:docMk/>
            <pc:sldMasterMk cId="3673311833" sldId="2147484212"/>
            <pc:sldLayoutMk cId="2269219615" sldId="2147484215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0:00.697" v="61"/>
          <pc:sldLayoutMkLst>
            <pc:docMk/>
            <pc:sldMasterMk cId="3673311833" sldId="2147484212"/>
            <pc:sldLayoutMk cId="2882704248" sldId="2147484216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0:00.697" v="61"/>
          <pc:sldLayoutMkLst>
            <pc:docMk/>
            <pc:sldMasterMk cId="3673311833" sldId="2147484212"/>
            <pc:sldLayoutMk cId="1280685204" sldId="2147484217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0:00.697" v="61"/>
          <pc:sldLayoutMkLst>
            <pc:docMk/>
            <pc:sldMasterMk cId="3673311833" sldId="2147484212"/>
            <pc:sldLayoutMk cId="1505200713" sldId="2147484218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0:00.697" v="61"/>
          <pc:sldLayoutMkLst>
            <pc:docMk/>
            <pc:sldMasterMk cId="3673311833" sldId="2147484212"/>
            <pc:sldLayoutMk cId="1266903276" sldId="2147484219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0:00.697" v="61"/>
          <pc:sldLayoutMkLst>
            <pc:docMk/>
            <pc:sldMasterMk cId="3673311833" sldId="2147484212"/>
            <pc:sldLayoutMk cId="2621161595" sldId="2147484220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0:00.697" v="61"/>
          <pc:sldLayoutMkLst>
            <pc:docMk/>
            <pc:sldMasterMk cId="3673311833" sldId="2147484212"/>
            <pc:sldLayoutMk cId="4177093390" sldId="2147484221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0:00.697" v="61"/>
          <pc:sldLayoutMkLst>
            <pc:docMk/>
            <pc:sldMasterMk cId="3673311833" sldId="2147484212"/>
            <pc:sldLayoutMk cId="297323944" sldId="2147484222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40:00.697" v="61"/>
          <pc:sldLayoutMkLst>
            <pc:docMk/>
            <pc:sldMasterMk cId="3673311833" sldId="2147484212"/>
            <pc:sldLayoutMk cId="3224424815" sldId="2147484223"/>
          </pc:sldLayoutMkLst>
        </pc:sldLayoutChg>
      </pc:sldMasterChg>
      <pc:sldMasterChg chg="add del addSldLayout delSldLayout modSldLayout">
        <pc:chgData name="WILDING, Kerry (EAST LONDON NHS FOUNDATION TRUST)" userId="S::kerry.wilding1@nhs.net::f61311b3-907d-48e5-9ffd-3e3c71d2be8a" providerId="AD" clId="Web-{20D9C160-5CF4-ADE3-68EA-0C59FB0D178B}" dt="2022-10-05T15:39:51.384" v="55"/>
        <pc:sldMasterMkLst>
          <pc:docMk/>
          <pc:sldMasterMk cId="2224041354" sldId="2147484224"/>
        </pc:sldMasterMkLst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2097045500" sldId="2147484225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739679701" sldId="2147484226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3980834533" sldId="2147484227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3797556375" sldId="2147484228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558604311" sldId="2147484229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611146623" sldId="2147484230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2837675645" sldId="2147484231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2575506163" sldId="2147484232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3341777950" sldId="2147484233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2732299519" sldId="2147484234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654836399" sldId="2147484235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3503231603" sldId="2147484236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2514944331" sldId="2147484237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1298056108" sldId="2147484238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4224483930" sldId="2147484239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51.384" v="55"/>
          <pc:sldLayoutMkLst>
            <pc:docMk/>
            <pc:sldMasterMk cId="2224041354" sldId="2147484224"/>
            <pc:sldLayoutMk cId="4277315063" sldId="2147484240"/>
          </pc:sldLayoutMkLst>
        </pc:sldLayoutChg>
      </pc:sldMasterChg>
      <pc:sldMasterChg chg="add del addSldLayout delSldLayout modSldLayout">
        <pc:chgData name="WILDING, Kerry (EAST LONDON NHS FOUNDATION TRUST)" userId="S::kerry.wilding1@nhs.net::f61311b3-907d-48e5-9ffd-3e3c71d2be8a" providerId="AD" clId="Web-{20D9C160-5CF4-ADE3-68EA-0C59FB0D178B}" dt="2022-10-05T15:39:49.041" v="54"/>
        <pc:sldMasterMkLst>
          <pc:docMk/>
          <pc:sldMasterMk cId="2721090729" sldId="2147484241"/>
        </pc:sldMasterMkLst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49.041" v="54"/>
          <pc:sldLayoutMkLst>
            <pc:docMk/>
            <pc:sldMasterMk cId="2721090729" sldId="2147484241"/>
            <pc:sldLayoutMk cId="4083177491" sldId="2147484242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49.041" v="54"/>
          <pc:sldLayoutMkLst>
            <pc:docMk/>
            <pc:sldMasterMk cId="2721090729" sldId="2147484241"/>
            <pc:sldLayoutMk cId="2784403809" sldId="2147484243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49.041" v="54"/>
          <pc:sldLayoutMkLst>
            <pc:docMk/>
            <pc:sldMasterMk cId="2721090729" sldId="2147484241"/>
            <pc:sldLayoutMk cId="1377691212" sldId="2147484244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49.041" v="54"/>
          <pc:sldLayoutMkLst>
            <pc:docMk/>
            <pc:sldMasterMk cId="2721090729" sldId="2147484241"/>
            <pc:sldLayoutMk cId="2987078749" sldId="2147484245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49.041" v="54"/>
          <pc:sldLayoutMkLst>
            <pc:docMk/>
            <pc:sldMasterMk cId="2721090729" sldId="2147484241"/>
            <pc:sldLayoutMk cId="1093057714" sldId="2147484246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49.041" v="54"/>
          <pc:sldLayoutMkLst>
            <pc:docMk/>
            <pc:sldMasterMk cId="2721090729" sldId="2147484241"/>
            <pc:sldLayoutMk cId="3457742488" sldId="2147484247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49.041" v="54"/>
          <pc:sldLayoutMkLst>
            <pc:docMk/>
            <pc:sldMasterMk cId="2721090729" sldId="2147484241"/>
            <pc:sldLayoutMk cId="1685654372" sldId="2147484248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49.041" v="54"/>
          <pc:sldLayoutMkLst>
            <pc:docMk/>
            <pc:sldMasterMk cId="2721090729" sldId="2147484241"/>
            <pc:sldLayoutMk cId="254125110" sldId="2147484249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49.041" v="54"/>
          <pc:sldLayoutMkLst>
            <pc:docMk/>
            <pc:sldMasterMk cId="2721090729" sldId="2147484241"/>
            <pc:sldLayoutMk cId="2771196403" sldId="2147484250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49.041" v="54"/>
          <pc:sldLayoutMkLst>
            <pc:docMk/>
            <pc:sldMasterMk cId="2721090729" sldId="2147484241"/>
            <pc:sldLayoutMk cId="3758437520" sldId="2147484251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20D9C160-5CF4-ADE3-68EA-0C59FB0D178B}" dt="2022-10-05T15:39:49.041" v="54"/>
          <pc:sldLayoutMkLst>
            <pc:docMk/>
            <pc:sldMasterMk cId="2721090729" sldId="2147484241"/>
            <pc:sldLayoutMk cId="3046707669" sldId="2147484252"/>
          </pc:sldLayoutMkLst>
        </pc:sldLayoutChg>
      </pc:sldMasterChg>
    </pc:docChg>
  </pc:docChgLst>
  <pc:docChgLst>
    <pc:chgData name="Sally Wilkin" userId="6670d966-6b63-4cef-8680-26b03a931bda" providerId="ADAL" clId="{08496BE7-467F-F149-8627-3B83B3B814F7}"/>
    <pc:docChg chg="undo redo custSel addSld delSld modSld">
      <pc:chgData name="Sally Wilkin" userId="6670d966-6b63-4cef-8680-26b03a931bda" providerId="ADAL" clId="{08496BE7-467F-F149-8627-3B83B3B814F7}" dt="2022-10-07T09:13:28.783" v="1056" actId="1076"/>
      <pc:docMkLst>
        <pc:docMk/>
      </pc:docMkLst>
      <pc:sldChg chg="delSp modSp del mod setBg delDesignElem">
        <pc:chgData name="Sally Wilkin" userId="6670d966-6b63-4cef-8680-26b03a931bda" providerId="ADAL" clId="{08496BE7-467F-F149-8627-3B83B3B814F7}" dt="2022-10-04T10:06:13.373" v="797" actId="2696"/>
        <pc:sldMkLst>
          <pc:docMk/>
          <pc:sldMk cId="1456824178" sldId="256"/>
        </pc:sldMkLst>
        <pc:spChg chg="mod">
          <ac:chgData name="Sally Wilkin" userId="6670d966-6b63-4cef-8680-26b03a931bda" providerId="ADAL" clId="{08496BE7-467F-F149-8627-3B83B3B814F7}" dt="2022-10-04T09:15:09.932" v="13" actId="27636"/>
          <ac:spMkLst>
            <pc:docMk/>
            <pc:sldMk cId="1456824178" sldId="256"/>
            <ac:spMk id="2" creationId="{E328B771-19BD-2326-4B80-91DF1D65F5CE}"/>
          </ac:spMkLst>
        </pc:spChg>
        <pc:spChg chg="mod">
          <ac:chgData name="Sally Wilkin" userId="6670d966-6b63-4cef-8680-26b03a931bda" providerId="ADAL" clId="{08496BE7-467F-F149-8627-3B83B3B814F7}" dt="2022-10-04T09:29:41.065" v="132" actId="1076"/>
          <ac:spMkLst>
            <pc:docMk/>
            <pc:sldMk cId="1456824178" sldId="256"/>
            <ac:spMk id="7" creationId="{32E04D7C-BDC5-1204-4DF9-092090120017}"/>
          </ac:spMkLst>
        </pc:spChg>
        <pc:spChg chg="del">
          <ac:chgData name="Sally Wilkin" userId="6670d966-6b63-4cef-8680-26b03a931bda" providerId="ADAL" clId="{08496BE7-467F-F149-8627-3B83B3B814F7}" dt="2022-10-04T09:13:11.743" v="1"/>
          <ac:spMkLst>
            <pc:docMk/>
            <pc:sldMk cId="1456824178" sldId="256"/>
            <ac:spMk id="9" creationId="{155D7866-985D-4D23-BF0E-72CA30F5C7E9}"/>
          </ac:spMkLst>
        </pc:spChg>
        <pc:spChg chg="del">
          <ac:chgData name="Sally Wilkin" userId="6670d966-6b63-4cef-8680-26b03a931bda" providerId="ADAL" clId="{08496BE7-467F-F149-8627-3B83B3B814F7}" dt="2022-10-04T09:13:11.743" v="1"/>
          <ac:spMkLst>
            <pc:docMk/>
            <pc:sldMk cId="1456824178" sldId="256"/>
            <ac:spMk id="11" creationId="{0ADDB668-2CA4-4D2B-9C34-3487CA330BA8}"/>
          </ac:spMkLst>
        </pc:spChg>
        <pc:spChg chg="del">
          <ac:chgData name="Sally Wilkin" userId="6670d966-6b63-4cef-8680-26b03a931bda" providerId="ADAL" clId="{08496BE7-467F-F149-8627-3B83B3B814F7}" dt="2022-10-04T09:13:11.743" v="1"/>
          <ac:spMkLst>
            <pc:docMk/>
            <pc:sldMk cId="1456824178" sldId="256"/>
            <ac:spMk id="13" creationId="{2568BC19-F052-4108-93E1-6A3D1DEC072F}"/>
          </ac:spMkLst>
        </pc:spChg>
        <pc:spChg chg="del">
          <ac:chgData name="Sally Wilkin" userId="6670d966-6b63-4cef-8680-26b03a931bda" providerId="ADAL" clId="{08496BE7-467F-F149-8627-3B83B3B814F7}" dt="2022-10-04T09:13:11.743" v="1"/>
          <ac:spMkLst>
            <pc:docMk/>
            <pc:sldMk cId="1456824178" sldId="256"/>
            <ac:spMk id="15" creationId="{D5FD337D-4D6B-4C8B-B6F5-121097E09881}"/>
          </ac:spMkLst>
        </pc:spChg>
      </pc:sldChg>
      <pc:sldChg chg="addSp delSp modSp new del mod setBg">
        <pc:chgData name="Sally Wilkin" userId="6670d966-6b63-4cef-8680-26b03a931bda" providerId="ADAL" clId="{08496BE7-467F-F149-8627-3B83B3B814F7}" dt="2022-10-04T10:06:19.170" v="798" actId="2696"/>
        <pc:sldMkLst>
          <pc:docMk/>
          <pc:sldMk cId="4255546599" sldId="257"/>
        </pc:sldMkLst>
        <pc:spChg chg="mod">
          <ac:chgData name="Sally Wilkin" userId="6670d966-6b63-4cef-8680-26b03a931bda" providerId="ADAL" clId="{08496BE7-467F-F149-8627-3B83B3B814F7}" dt="2022-10-04T09:18:36.505" v="37" actId="14100"/>
          <ac:spMkLst>
            <pc:docMk/>
            <pc:sldMk cId="4255546599" sldId="257"/>
            <ac:spMk id="2" creationId="{1D3AA5A7-44C5-3AC3-32AD-A7836BA72F1A}"/>
          </ac:spMkLst>
        </pc:spChg>
        <pc:spChg chg="del mod">
          <ac:chgData name="Sally Wilkin" userId="6670d966-6b63-4cef-8680-26b03a931bda" providerId="ADAL" clId="{08496BE7-467F-F149-8627-3B83B3B814F7}" dt="2022-10-04T09:16:09.322" v="21" actId="26606"/>
          <ac:spMkLst>
            <pc:docMk/>
            <pc:sldMk cId="4255546599" sldId="257"/>
            <ac:spMk id="3" creationId="{B2E06907-B2BD-1CFF-32CD-2F40D8B232F8}"/>
          </ac:spMkLst>
        </pc:spChg>
        <pc:spChg chg="add mod">
          <ac:chgData name="Sally Wilkin" userId="6670d966-6b63-4cef-8680-26b03a931bda" providerId="ADAL" clId="{08496BE7-467F-F149-8627-3B83B3B814F7}" dt="2022-10-04T09:21:04.115" v="40" actId="1076"/>
          <ac:spMkLst>
            <pc:docMk/>
            <pc:sldMk cId="4255546599" sldId="257"/>
            <ac:spMk id="4" creationId="{D23E3940-7329-4BC1-01FA-D1C1F57B3F6E}"/>
          </ac:spMkLst>
        </pc:spChg>
        <pc:spChg chg="add mod">
          <ac:chgData name="Sally Wilkin" userId="6670d966-6b63-4cef-8680-26b03a931bda" providerId="ADAL" clId="{08496BE7-467F-F149-8627-3B83B3B814F7}" dt="2022-10-04T09:29:06.562" v="131" actId="20577"/>
          <ac:spMkLst>
            <pc:docMk/>
            <pc:sldMk cId="4255546599" sldId="257"/>
            <ac:spMk id="5" creationId="{BFD59251-BEC0-1A72-92F2-ECDF4FDC4A27}"/>
          </ac:spMkLst>
        </pc:spChg>
        <pc:spChg chg="add mod">
          <ac:chgData name="Sally Wilkin" userId="6670d966-6b63-4cef-8680-26b03a931bda" providerId="ADAL" clId="{08496BE7-467F-F149-8627-3B83B3B814F7}" dt="2022-10-04T09:29:56.912" v="134"/>
          <ac:spMkLst>
            <pc:docMk/>
            <pc:sldMk cId="4255546599" sldId="257"/>
            <ac:spMk id="6" creationId="{8BFDBAB4-8193-2BCA-E80F-29C818170ADE}"/>
          </ac:spMkLst>
        </pc:spChg>
        <pc:spChg chg="add del mod">
          <ac:chgData name="Sally Wilkin" userId="6670d966-6b63-4cef-8680-26b03a931bda" providerId="ADAL" clId="{08496BE7-467F-F149-8627-3B83B3B814F7}" dt="2022-10-04T09:30:07.394" v="137"/>
          <ac:spMkLst>
            <pc:docMk/>
            <pc:sldMk cId="4255546599" sldId="257"/>
            <ac:spMk id="7" creationId="{5580D1AA-C136-6DE4-79F2-6BB23C11BC26}"/>
          </ac:spMkLst>
        </pc:spChg>
        <pc:spChg chg="add mod">
          <ac:chgData name="Sally Wilkin" userId="6670d966-6b63-4cef-8680-26b03a931bda" providerId="ADAL" clId="{08496BE7-467F-F149-8627-3B83B3B814F7}" dt="2022-10-04T09:30:50.610" v="141" actId="20577"/>
          <ac:spMkLst>
            <pc:docMk/>
            <pc:sldMk cId="4255546599" sldId="257"/>
            <ac:spMk id="19" creationId="{C28EB140-78D9-8B25-00CE-E52D9CB2C44C}"/>
          </ac:spMkLst>
        </pc:spChg>
        <pc:spChg chg="add">
          <ac:chgData name="Sally Wilkin" userId="6670d966-6b63-4cef-8680-26b03a931bda" providerId="ADAL" clId="{08496BE7-467F-F149-8627-3B83B3B814F7}" dt="2022-10-04T09:16:09.322" v="21" actId="26606"/>
          <ac:spMkLst>
            <pc:docMk/>
            <pc:sldMk cId="4255546599" sldId="257"/>
            <ac:spMk id="20" creationId="{2783C067-F8BF-4755-B516-8A0CD74CF60C}"/>
          </ac:spMkLst>
        </pc:spChg>
        <pc:spChg chg="add mod">
          <ac:chgData name="Sally Wilkin" userId="6670d966-6b63-4cef-8680-26b03a931bda" providerId="ADAL" clId="{08496BE7-467F-F149-8627-3B83B3B814F7}" dt="2022-10-04T09:34:23.043" v="325" actId="20577"/>
          <ac:spMkLst>
            <pc:docMk/>
            <pc:sldMk cId="4255546599" sldId="257"/>
            <ac:spMk id="21" creationId="{61CFC9A5-6552-FCB0-6090-F062BAF04892}"/>
          </ac:spMkLst>
        </pc:spChg>
        <pc:spChg chg="add">
          <ac:chgData name="Sally Wilkin" userId="6670d966-6b63-4cef-8680-26b03a931bda" providerId="ADAL" clId="{08496BE7-467F-F149-8627-3B83B3B814F7}" dt="2022-10-04T09:16:09.322" v="21" actId="26606"/>
          <ac:spMkLst>
            <pc:docMk/>
            <pc:sldMk cId="4255546599" sldId="257"/>
            <ac:spMk id="22" creationId="{2ED796EC-E7FF-46DB-B912-FB08BF12AA6E}"/>
          </ac:spMkLst>
        </pc:spChg>
        <pc:spChg chg="add mod">
          <ac:chgData name="Sally Wilkin" userId="6670d966-6b63-4cef-8680-26b03a931bda" providerId="ADAL" clId="{08496BE7-467F-F149-8627-3B83B3B814F7}" dt="2022-10-04T09:31:54.430" v="146"/>
          <ac:spMkLst>
            <pc:docMk/>
            <pc:sldMk cId="4255546599" sldId="257"/>
            <ac:spMk id="23" creationId="{1A25AF8A-102E-5D1C-8BB4-57D1B2E5DA25}"/>
          </ac:spMkLst>
        </pc:spChg>
        <pc:spChg chg="add">
          <ac:chgData name="Sally Wilkin" userId="6670d966-6b63-4cef-8680-26b03a931bda" providerId="ADAL" clId="{08496BE7-467F-F149-8627-3B83B3B814F7}" dt="2022-10-04T09:16:09.322" v="21" actId="26606"/>
          <ac:spMkLst>
            <pc:docMk/>
            <pc:sldMk cId="4255546599" sldId="257"/>
            <ac:spMk id="24" creationId="{549A2DAB-B431-487D-95AD-BB0FECB49E57}"/>
          </ac:spMkLst>
        </pc:spChg>
        <pc:spChg chg="add mod">
          <ac:chgData name="Sally Wilkin" userId="6670d966-6b63-4cef-8680-26b03a931bda" providerId="ADAL" clId="{08496BE7-467F-F149-8627-3B83B3B814F7}" dt="2022-10-04T09:32:18.183" v="175" actId="20577"/>
          <ac:spMkLst>
            <pc:docMk/>
            <pc:sldMk cId="4255546599" sldId="257"/>
            <ac:spMk id="25" creationId="{50BC423A-9BAC-3EE0-6065-4DD99CD28141}"/>
          </ac:spMkLst>
        </pc:spChg>
        <pc:spChg chg="add">
          <ac:chgData name="Sally Wilkin" userId="6670d966-6b63-4cef-8680-26b03a931bda" providerId="ADAL" clId="{08496BE7-467F-F149-8627-3B83B3B814F7}" dt="2022-10-04T09:16:09.322" v="21" actId="26606"/>
          <ac:spMkLst>
            <pc:docMk/>
            <pc:sldMk cId="4255546599" sldId="257"/>
            <ac:spMk id="26" creationId="{0819F787-32B4-46A8-BC57-C6571BCEE243}"/>
          </ac:spMkLst>
        </pc:spChg>
        <pc:spChg chg="add mod">
          <ac:chgData name="Sally Wilkin" userId="6670d966-6b63-4cef-8680-26b03a931bda" providerId="ADAL" clId="{08496BE7-467F-F149-8627-3B83B3B814F7}" dt="2022-10-04T09:34:12.857" v="324" actId="20577"/>
          <ac:spMkLst>
            <pc:docMk/>
            <pc:sldMk cId="4255546599" sldId="257"/>
            <ac:spMk id="27" creationId="{C496D9EE-B910-36B9-0E64-54EAD7902A4C}"/>
          </ac:spMkLst>
        </pc:spChg>
        <pc:grpChg chg="add">
          <ac:chgData name="Sally Wilkin" userId="6670d966-6b63-4cef-8680-26b03a931bda" providerId="ADAL" clId="{08496BE7-467F-F149-8627-3B83B3B814F7}" dt="2022-10-04T09:16:09.322" v="21" actId="26606"/>
          <ac:grpSpMkLst>
            <pc:docMk/>
            <pc:sldMk cId="4255546599" sldId="257"/>
            <ac:grpSpMk id="8" creationId="{28460BD8-AE3F-4AC9-9D0B-717052AA5D3A}"/>
          </ac:grpSpMkLst>
        </pc:grpChg>
        <pc:cxnChg chg="add">
          <ac:chgData name="Sally Wilkin" userId="6670d966-6b63-4cef-8680-26b03a931bda" providerId="ADAL" clId="{08496BE7-467F-F149-8627-3B83B3B814F7}" dt="2022-10-04T09:16:09.322" v="21" actId="26606"/>
          <ac:cxnSpMkLst>
            <pc:docMk/>
            <pc:sldMk cId="4255546599" sldId="257"/>
            <ac:cxnSpMk id="28" creationId="{C5ECDEE1-7093-418F-9CF5-24EEB115C1C1}"/>
          </ac:cxnSpMkLst>
        </pc:cxnChg>
        <pc:cxnChg chg="add">
          <ac:chgData name="Sally Wilkin" userId="6670d966-6b63-4cef-8680-26b03a931bda" providerId="ADAL" clId="{08496BE7-467F-F149-8627-3B83B3B814F7}" dt="2022-10-04T09:16:09.322" v="21" actId="26606"/>
          <ac:cxnSpMkLst>
            <pc:docMk/>
            <pc:sldMk cId="4255546599" sldId="257"/>
            <ac:cxnSpMk id="30" creationId="{045062AF-EB11-4651-BC4A-4DA21768DE8E}"/>
          </ac:cxnSpMkLst>
        </pc:cxnChg>
      </pc:sldChg>
      <pc:sldChg chg="addSp delSp modSp add mod delDesignElem">
        <pc:chgData name="Sally Wilkin" userId="6670d966-6b63-4cef-8680-26b03a931bda" providerId="ADAL" clId="{08496BE7-467F-F149-8627-3B83B3B814F7}" dt="2022-10-05T12:37:53.911" v="1035" actId="1076"/>
        <pc:sldMkLst>
          <pc:docMk/>
          <pc:sldMk cId="2454733868" sldId="258"/>
        </pc:sldMkLst>
        <pc:spChg chg="mod">
          <ac:chgData name="Sally Wilkin" userId="6670d966-6b63-4cef-8680-26b03a931bda" providerId="ADAL" clId="{08496BE7-467F-F149-8627-3B83B3B814F7}" dt="2022-10-04T11:26:56.655" v="844"/>
          <ac:spMkLst>
            <pc:docMk/>
            <pc:sldMk cId="2454733868" sldId="258"/>
            <ac:spMk id="2" creationId="{1D3AA5A7-44C5-3AC3-32AD-A7836BA72F1A}"/>
          </ac:spMkLst>
        </pc:spChg>
        <pc:spChg chg="del mod">
          <ac:chgData name="Sally Wilkin" userId="6670d966-6b63-4cef-8680-26b03a931bda" providerId="ADAL" clId="{08496BE7-467F-F149-8627-3B83B3B814F7}" dt="2022-10-04T09:42:19.266" v="438" actId="478"/>
          <ac:spMkLst>
            <pc:docMk/>
            <pc:sldMk cId="2454733868" sldId="258"/>
            <ac:spMk id="4" creationId="{D23E3940-7329-4BC1-01FA-D1C1F57B3F6E}"/>
          </ac:spMkLst>
        </pc:spChg>
        <pc:spChg chg="del">
          <ac:chgData name="Sally Wilkin" userId="6670d966-6b63-4cef-8680-26b03a931bda" providerId="ADAL" clId="{08496BE7-467F-F149-8627-3B83B3B814F7}" dt="2022-10-04T09:42:25.775" v="439" actId="478"/>
          <ac:spMkLst>
            <pc:docMk/>
            <pc:sldMk cId="2454733868" sldId="258"/>
            <ac:spMk id="5" creationId="{BFD59251-BEC0-1A72-92F2-ECDF4FDC4A27}"/>
          </ac:spMkLst>
        </pc:spChg>
        <pc:spChg chg="del mod">
          <ac:chgData name="Sally Wilkin" userId="6670d966-6b63-4cef-8680-26b03a931bda" providerId="ADAL" clId="{08496BE7-467F-F149-8627-3B83B3B814F7}" dt="2022-10-04T09:46:03.700" v="462" actId="478"/>
          <ac:spMkLst>
            <pc:docMk/>
            <pc:sldMk cId="2454733868" sldId="258"/>
            <ac:spMk id="6" creationId="{8BFDBAB4-8193-2BCA-E80F-29C818170ADE}"/>
          </ac:spMkLst>
        </pc:spChg>
        <pc:spChg chg="del mod">
          <ac:chgData name="Sally Wilkin" userId="6670d966-6b63-4cef-8680-26b03a931bda" providerId="ADAL" clId="{08496BE7-467F-F149-8627-3B83B3B814F7}" dt="2022-10-04T09:48:17.566" v="485" actId="478"/>
          <ac:spMkLst>
            <pc:docMk/>
            <pc:sldMk cId="2454733868" sldId="258"/>
            <ac:spMk id="19" creationId="{C28EB140-78D9-8B25-00CE-E52D9CB2C44C}"/>
          </ac:spMkLst>
        </pc:spChg>
        <pc:spChg chg="del">
          <ac:chgData name="Sally Wilkin" userId="6670d966-6b63-4cef-8680-26b03a931bda" providerId="ADAL" clId="{08496BE7-467F-F149-8627-3B83B3B814F7}" dt="2022-10-04T11:24:36.863" v="816"/>
          <ac:spMkLst>
            <pc:docMk/>
            <pc:sldMk cId="2454733868" sldId="258"/>
            <ac:spMk id="20" creationId="{2783C067-F8BF-4755-B516-8A0CD74CF60C}"/>
          </ac:spMkLst>
        </pc:spChg>
        <pc:spChg chg="del mod">
          <ac:chgData name="Sally Wilkin" userId="6670d966-6b63-4cef-8680-26b03a931bda" providerId="ADAL" clId="{08496BE7-467F-F149-8627-3B83B3B814F7}" dt="2022-10-04T09:57:06.590" v="747" actId="478"/>
          <ac:spMkLst>
            <pc:docMk/>
            <pc:sldMk cId="2454733868" sldId="258"/>
            <ac:spMk id="21" creationId="{61CFC9A5-6552-FCB0-6090-F062BAF04892}"/>
          </ac:spMkLst>
        </pc:spChg>
        <pc:spChg chg="del">
          <ac:chgData name="Sally Wilkin" userId="6670d966-6b63-4cef-8680-26b03a931bda" providerId="ADAL" clId="{08496BE7-467F-F149-8627-3B83B3B814F7}" dt="2022-10-04T11:24:36.863" v="816"/>
          <ac:spMkLst>
            <pc:docMk/>
            <pc:sldMk cId="2454733868" sldId="258"/>
            <ac:spMk id="22" creationId="{2ED796EC-E7FF-46DB-B912-FB08BF12AA6E}"/>
          </ac:spMkLst>
        </pc:spChg>
        <pc:spChg chg="del mod">
          <ac:chgData name="Sally Wilkin" userId="6670d966-6b63-4cef-8680-26b03a931bda" providerId="ADAL" clId="{08496BE7-467F-F149-8627-3B83B3B814F7}" dt="2022-10-04T09:50:47.744" v="506" actId="478"/>
          <ac:spMkLst>
            <pc:docMk/>
            <pc:sldMk cId="2454733868" sldId="258"/>
            <ac:spMk id="23" creationId="{1A25AF8A-102E-5D1C-8BB4-57D1B2E5DA25}"/>
          </ac:spMkLst>
        </pc:spChg>
        <pc:spChg chg="del">
          <ac:chgData name="Sally Wilkin" userId="6670d966-6b63-4cef-8680-26b03a931bda" providerId="ADAL" clId="{08496BE7-467F-F149-8627-3B83B3B814F7}" dt="2022-10-04T11:24:36.863" v="816"/>
          <ac:spMkLst>
            <pc:docMk/>
            <pc:sldMk cId="2454733868" sldId="258"/>
            <ac:spMk id="24" creationId="{549A2DAB-B431-487D-95AD-BB0FECB49E57}"/>
          </ac:spMkLst>
        </pc:spChg>
        <pc:spChg chg="mod">
          <ac:chgData name="Sally Wilkin" userId="6670d966-6b63-4cef-8680-26b03a931bda" providerId="ADAL" clId="{08496BE7-467F-F149-8627-3B83B3B814F7}" dt="2022-10-05T08:39:49.134" v="979" actId="1076"/>
          <ac:spMkLst>
            <pc:docMk/>
            <pc:sldMk cId="2454733868" sldId="258"/>
            <ac:spMk id="25" creationId="{50BC423A-9BAC-3EE0-6065-4DD99CD28141}"/>
          </ac:spMkLst>
        </pc:spChg>
        <pc:spChg chg="del">
          <ac:chgData name="Sally Wilkin" userId="6670d966-6b63-4cef-8680-26b03a931bda" providerId="ADAL" clId="{08496BE7-467F-F149-8627-3B83B3B814F7}" dt="2022-10-04T11:24:36.863" v="816"/>
          <ac:spMkLst>
            <pc:docMk/>
            <pc:sldMk cId="2454733868" sldId="258"/>
            <ac:spMk id="26" creationId="{0819F787-32B4-46A8-BC57-C6571BCEE243}"/>
          </ac:spMkLst>
        </pc:spChg>
        <pc:spChg chg="del mod">
          <ac:chgData name="Sally Wilkin" userId="6670d966-6b63-4cef-8680-26b03a931bda" providerId="ADAL" clId="{08496BE7-467F-F149-8627-3B83B3B814F7}" dt="2022-10-04T09:57:55.663" v="754" actId="478"/>
          <ac:spMkLst>
            <pc:docMk/>
            <pc:sldMk cId="2454733868" sldId="258"/>
            <ac:spMk id="27" creationId="{C496D9EE-B910-36B9-0E64-54EAD7902A4C}"/>
          </ac:spMkLst>
        </pc:spChg>
        <pc:spChg chg="add del mod">
          <ac:chgData name="Sally Wilkin" userId="6670d966-6b63-4cef-8680-26b03a931bda" providerId="ADAL" clId="{08496BE7-467F-F149-8627-3B83B3B814F7}" dt="2022-10-04T09:47:49.193" v="480" actId="478"/>
          <ac:spMkLst>
            <pc:docMk/>
            <pc:sldMk cId="2454733868" sldId="258"/>
            <ac:spMk id="29" creationId="{CCB56D58-DD4C-B985-124C-CCFDA6E87907}"/>
          </ac:spMkLst>
        </pc:spChg>
        <pc:spChg chg="add mod">
          <ac:chgData name="Sally Wilkin" userId="6670d966-6b63-4cef-8680-26b03a931bda" providerId="ADAL" clId="{08496BE7-467F-F149-8627-3B83B3B814F7}" dt="2022-10-04T09:53:01.475" v="531" actId="207"/>
          <ac:spMkLst>
            <pc:docMk/>
            <pc:sldMk cId="2454733868" sldId="258"/>
            <ac:spMk id="31" creationId="{9CC7F1E4-8797-3507-45D4-452E89FFE891}"/>
          </ac:spMkLst>
        </pc:spChg>
        <pc:spChg chg="add mod">
          <ac:chgData name="Sally Wilkin" userId="6670d966-6b63-4cef-8680-26b03a931bda" providerId="ADAL" clId="{08496BE7-467F-F149-8627-3B83B3B814F7}" dt="2022-10-04T09:52:33.622" v="529" actId="13822"/>
          <ac:spMkLst>
            <pc:docMk/>
            <pc:sldMk cId="2454733868" sldId="258"/>
            <ac:spMk id="32" creationId="{AC0E7E89-4701-F2F0-ECEE-2E5BD816DC17}"/>
          </ac:spMkLst>
        </pc:spChg>
        <pc:spChg chg="add mod">
          <ac:chgData name="Sally Wilkin" userId="6670d966-6b63-4cef-8680-26b03a931bda" providerId="ADAL" clId="{08496BE7-467F-F149-8627-3B83B3B814F7}" dt="2022-10-04T11:15:29.721" v="809" actId="122"/>
          <ac:spMkLst>
            <pc:docMk/>
            <pc:sldMk cId="2454733868" sldId="258"/>
            <ac:spMk id="33" creationId="{AA28213A-42C4-5586-8D61-484F98D28A4D}"/>
          </ac:spMkLst>
        </pc:spChg>
        <pc:spChg chg="add mod">
          <ac:chgData name="Sally Wilkin" userId="6670d966-6b63-4cef-8680-26b03a931bda" providerId="ADAL" clId="{08496BE7-467F-F149-8627-3B83B3B814F7}" dt="2022-10-04T09:56:48.431" v="746" actId="14100"/>
          <ac:spMkLst>
            <pc:docMk/>
            <pc:sldMk cId="2454733868" sldId="258"/>
            <ac:spMk id="34" creationId="{D5294FEE-6B41-52EB-954C-23B0037BB4F5}"/>
          </ac:spMkLst>
        </pc:spChg>
        <pc:spChg chg="add del mod">
          <ac:chgData name="Sally Wilkin" userId="6670d966-6b63-4cef-8680-26b03a931bda" providerId="ADAL" clId="{08496BE7-467F-F149-8627-3B83B3B814F7}" dt="2022-10-04T10:04:26.098" v="796"/>
          <ac:spMkLst>
            <pc:docMk/>
            <pc:sldMk cId="2454733868" sldId="258"/>
            <ac:spMk id="37" creationId="{2DE27B83-0990-2C6C-A7E2-21E0FC97154C}"/>
          </ac:spMkLst>
        </pc:spChg>
        <pc:spChg chg="add mod">
          <ac:chgData name="Sally Wilkin" userId="6670d966-6b63-4cef-8680-26b03a931bda" providerId="ADAL" clId="{08496BE7-467F-F149-8627-3B83B3B814F7}" dt="2022-10-04T11:16:01.662" v="813" actId="1076"/>
          <ac:spMkLst>
            <pc:docMk/>
            <pc:sldMk cId="2454733868" sldId="258"/>
            <ac:spMk id="40" creationId="{B5F34C39-1242-CD35-C4AB-8A1F73B3FF44}"/>
          </ac:spMkLst>
        </pc:spChg>
        <pc:spChg chg="add del mod">
          <ac:chgData name="Sally Wilkin" userId="6670d966-6b63-4cef-8680-26b03a931bda" providerId="ADAL" clId="{08496BE7-467F-F149-8627-3B83B3B814F7}" dt="2022-10-05T08:34:26.018" v="956"/>
          <ac:spMkLst>
            <pc:docMk/>
            <pc:sldMk cId="2454733868" sldId="258"/>
            <ac:spMk id="43" creationId="{A60913A8-06C9-99C7-62A6-5368B0644480}"/>
          </ac:spMkLst>
        </pc:spChg>
        <pc:spChg chg="add del mod">
          <ac:chgData name="Sally Wilkin" userId="6670d966-6b63-4cef-8680-26b03a931bda" providerId="ADAL" clId="{08496BE7-467F-F149-8627-3B83B3B814F7}" dt="2022-10-05T08:34:26.516" v="958"/>
          <ac:spMkLst>
            <pc:docMk/>
            <pc:sldMk cId="2454733868" sldId="258"/>
            <ac:spMk id="44" creationId="{31E14A40-6984-BC1C-D492-D9FFDFC4911B}"/>
          </ac:spMkLst>
        </pc:spChg>
        <pc:spChg chg="add mod">
          <ac:chgData name="Sally Wilkin" userId="6670d966-6b63-4cef-8680-26b03a931bda" providerId="ADAL" clId="{08496BE7-467F-F149-8627-3B83B3B814F7}" dt="2022-10-05T08:41:18.925" v="985" actId="20577"/>
          <ac:spMkLst>
            <pc:docMk/>
            <pc:sldMk cId="2454733868" sldId="258"/>
            <ac:spMk id="47" creationId="{8EA94412-6160-3406-C65A-905AC58C5E1D}"/>
          </ac:spMkLst>
        </pc:spChg>
        <pc:spChg chg="add mod">
          <ac:chgData name="Sally Wilkin" userId="6670d966-6b63-4cef-8680-26b03a931bda" providerId="ADAL" clId="{08496BE7-467F-F149-8627-3B83B3B814F7}" dt="2022-10-05T08:41:26.103" v="990" actId="20577"/>
          <ac:spMkLst>
            <pc:docMk/>
            <pc:sldMk cId="2454733868" sldId="258"/>
            <ac:spMk id="48" creationId="{A2B53295-FB95-B8C9-73BE-68FEC0DCFF23}"/>
          </ac:spMkLst>
        </pc:spChg>
        <pc:spChg chg="add mod">
          <ac:chgData name="Sally Wilkin" userId="6670d966-6b63-4cef-8680-26b03a931bda" providerId="ADAL" clId="{08496BE7-467F-F149-8627-3B83B3B814F7}" dt="2022-10-05T08:41:33.201" v="1002" actId="20577"/>
          <ac:spMkLst>
            <pc:docMk/>
            <pc:sldMk cId="2454733868" sldId="258"/>
            <ac:spMk id="49" creationId="{0601F2D0-20DE-D864-0E4C-C1C8EC40F0B2}"/>
          </ac:spMkLst>
        </pc:spChg>
        <pc:spChg chg="add mod">
          <ac:chgData name="Sally Wilkin" userId="6670d966-6b63-4cef-8680-26b03a931bda" providerId="ADAL" clId="{08496BE7-467F-F149-8627-3B83B3B814F7}" dt="2022-10-05T08:41:45.340" v="1007" actId="20577"/>
          <ac:spMkLst>
            <pc:docMk/>
            <pc:sldMk cId="2454733868" sldId="258"/>
            <ac:spMk id="50" creationId="{C1036A2A-DDD5-3A60-0DCC-391A4506FC1B}"/>
          </ac:spMkLst>
        </pc:spChg>
        <pc:spChg chg="add mod">
          <ac:chgData name="Sally Wilkin" userId="6670d966-6b63-4cef-8680-26b03a931bda" providerId="ADAL" clId="{08496BE7-467F-F149-8627-3B83B3B814F7}" dt="2022-10-05T08:41:55.588" v="1011" actId="20577"/>
          <ac:spMkLst>
            <pc:docMk/>
            <pc:sldMk cId="2454733868" sldId="258"/>
            <ac:spMk id="51" creationId="{7D4FB892-C588-9156-4AE0-0E91D5A1F800}"/>
          </ac:spMkLst>
        </pc:spChg>
        <pc:spChg chg="add mod">
          <ac:chgData name="Sally Wilkin" userId="6670d966-6b63-4cef-8680-26b03a931bda" providerId="ADAL" clId="{08496BE7-467F-F149-8627-3B83B3B814F7}" dt="2022-10-05T08:51:21.674" v="1028" actId="20577"/>
          <ac:spMkLst>
            <pc:docMk/>
            <pc:sldMk cId="2454733868" sldId="258"/>
            <ac:spMk id="52" creationId="{E1B5D636-4B63-9129-6EDA-E555C6962686}"/>
          </ac:spMkLst>
        </pc:spChg>
        <pc:grpChg chg="del">
          <ac:chgData name="Sally Wilkin" userId="6670d966-6b63-4cef-8680-26b03a931bda" providerId="ADAL" clId="{08496BE7-467F-F149-8627-3B83B3B814F7}" dt="2022-10-04T11:24:36.863" v="816"/>
          <ac:grpSpMkLst>
            <pc:docMk/>
            <pc:sldMk cId="2454733868" sldId="258"/>
            <ac:grpSpMk id="8" creationId="{28460BD8-AE3F-4AC9-9D0B-717052AA5D3A}"/>
          </ac:grpSpMkLst>
        </pc:grpChg>
        <pc:graphicFrameChg chg="add del mod modGraphic">
          <ac:chgData name="Sally Wilkin" userId="6670d966-6b63-4cef-8680-26b03a931bda" providerId="ADAL" clId="{08496BE7-467F-F149-8627-3B83B3B814F7}" dt="2022-10-04T09:37:18.358" v="332" actId="1032"/>
          <ac:graphicFrameMkLst>
            <pc:docMk/>
            <pc:sldMk cId="2454733868" sldId="258"/>
            <ac:graphicFrameMk id="3" creationId="{D578D255-CDDE-C50A-616B-5E7D7F336F68}"/>
          </ac:graphicFrameMkLst>
        </pc:graphicFrameChg>
        <pc:graphicFrameChg chg="add del mod modGraphic">
          <ac:chgData name="Sally Wilkin" userId="6670d966-6b63-4cef-8680-26b03a931bda" providerId="ADAL" clId="{08496BE7-467F-F149-8627-3B83B3B814F7}" dt="2022-10-05T08:32:57.522" v="941"/>
          <ac:graphicFrameMkLst>
            <pc:docMk/>
            <pc:sldMk cId="2454733868" sldId="258"/>
            <ac:graphicFrameMk id="7" creationId="{4C3506F8-D7D2-5B71-ED25-CB2A3D497733}"/>
          </ac:graphicFrameMkLst>
        </pc:graphicFrameChg>
        <pc:graphicFrameChg chg="add del mod">
          <ac:chgData name="Sally Wilkin" userId="6670d966-6b63-4cef-8680-26b03a931bda" providerId="ADAL" clId="{08496BE7-467F-F149-8627-3B83B3B814F7}" dt="2022-10-04T10:00:43.353" v="764" actId="12084"/>
          <ac:graphicFrameMkLst>
            <pc:docMk/>
            <pc:sldMk cId="2454733868" sldId="258"/>
            <ac:graphicFrameMk id="38" creationId="{3CA4B50C-32BA-1C9B-4985-F9141ECC73B0}"/>
          </ac:graphicFrameMkLst>
        </pc:graphicFrameChg>
        <pc:graphicFrameChg chg="add del mod modGraphic">
          <ac:chgData name="Sally Wilkin" userId="6670d966-6b63-4cef-8680-26b03a931bda" providerId="ADAL" clId="{08496BE7-467F-F149-8627-3B83B3B814F7}" dt="2022-10-04T10:02:55.893" v="775" actId="1032"/>
          <ac:graphicFrameMkLst>
            <pc:docMk/>
            <pc:sldMk cId="2454733868" sldId="258"/>
            <ac:graphicFrameMk id="39" creationId="{BF3158EE-8DE8-4819-5A76-B6DA35F4BC57}"/>
          </ac:graphicFrameMkLst>
        </pc:graphicFrameChg>
        <pc:picChg chg="add mod">
          <ac:chgData name="Sally Wilkin" userId="6670d966-6b63-4cef-8680-26b03a931bda" providerId="ADAL" clId="{08496BE7-467F-F149-8627-3B83B3B814F7}" dt="2022-10-04T11:15:58.062" v="812" actId="1076"/>
          <ac:picMkLst>
            <pc:docMk/>
            <pc:sldMk cId="2454733868" sldId="258"/>
            <ac:picMk id="36" creationId="{FFD9A3B4-1E15-F002-09AE-CE94BA15D8B7}"/>
          </ac:picMkLst>
        </pc:picChg>
        <pc:picChg chg="add del mod modCrop">
          <ac:chgData name="Sally Wilkin" userId="6670d966-6b63-4cef-8680-26b03a931bda" providerId="ADAL" clId="{08496BE7-467F-F149-8627-3B83B3B814F7}" dt="2022-10-05T08:39:20.632" v="973" actId="21"/>
          <ac:picMkLst>
            <pc:docMk/>
            <pc:sldMk cId="2454733868" sldId="258"/>
            <ac:picMk id="42" creationId="{AB49480E-A136-EA12-569C-5090591D67F3}"/>
          </ac:picMkLst>
        </pc:picChg>
        <pc:picChg chg="add mod">
          <ac:chgData name="Sally Wilkin" userId="6670d966-6b63-4cef-8680-26b03a931bda" providerId="ADAL" clId="{08496BE7-467F-F149-8627-3B83B3B814F7}" dt="2022-10-05T08:39:51.401" v="980" actId="1076"/>
          <ac:picMkLst>
            <pc:docMk/>
            <pc:sldMk cId="2454733868" sldId="258"/>
            <ac:picMk id="46" creationId="{01CD55E2-6F26-1F2D-2AAB-3B26CEEE0B3D}"/>
          </ac:picMkLst>
        </pc:picChg>
        <pc:picChg chg="add mod">
          <ac:chgData name="Sally Wilkin" userId="6670d966-6b63-4cef-8680-26b03a931bda" providerId="ADAL" clId="{08496BE7-467F-F149-8627-3B83B3B814F7}" dt="2022-10-05T12:37:53.911" v="1035" actId="1076"/>
          <ac:picMkLst>
            <pc:docMk/>
            <pc:sldMk cId="2454733868" sldId="258"/>
            <ac:picMk id="54" creationId="{45E98DA0-37C2-4266-A3EE-D23F1D1523E1}"/>
          </ac:picMkLst>
        </pc:picChg>
        <pc:picChg chg="add mod">
          <ac:chgData name="Sally Wilkin" userId="6670d966-6b63-4cef-8680-26b03a931bda" providerId="ADAL" clId="{08496BE7-467F-F149-8627-3B83B3B814F7}" dt="2022-10-05T08:33:41.928" v="948" actId="1076"/>
          <ac:picMkLst>
            <pc:docMk/>
            <pc:sldMk cId="2454733868" sldId="258"/>
            <ac:picMk id="1026" creationId="{ADBBC2A4-5FE4-15F1-629B-27C5A71D6DBC}"/>
          </ac:picMkLst>
        </pc:picChg>
        <pc:picChg chg="add mod">
          <ac:chgData name="Sally Wilkin" userId="6670d966-6b63-4cef-8680-26b03a931bda" providerId="ADAL" clId="{08496BE7-467F-F149-8627-3B83B3B814F7}" dt="2022-10-05T08:34:10.602" v="954" actId="1076"/>
          <ac:picMkLst>
            <pc:docMk/>
            <pc:sldMk cId="2454733868" sldId="258"/>
            <ac:picMk id="1028" creationId="{011580A8-FBA0-F5ED-6C59-BDA5F4B32449}"/>
          </ac:picMkLst>
        </pc:picChg>
        <pc:picChg chg="add mod">
          <ac:chgData name="Sally Wilkin" userId="6670d966-6b63-4cef-8680-26b03a931bda" providerId="ADAL" clId="{08496BE7-467F-F149-8627-3B83B3B814F7}" dt="2022-10-05T08:34:32.359" v="961" actId="1076"/>
          <ac:picMkLst>
            <pc:docMk/>
            <pc:sldMk cId="2454733868" sldId="258"/>
            <ac:picMk id="1030" creationId="{62B8F471-BD50-89F1-589A-1EA052D8B39D}"/>
          </ac:picMkLst>
        </pc:picChg>
        <pc:cxnChg chg="del">
          <ac:chgData name="Sally Wilkin" userId="6670d966-6b63-4cef-8680-26b03a931bda" providerId="ADAL" clId="{08496BE7-467F-F149-8627-3B83B3B814F7}" dt="2022-10-04T11:24:36.863" v="816"/>
          <ac:cxnSpMkLst>
            <pc:docMk/>
            <pc:sldMk cId="2454733868" sldId="258"/>
            <ac:cxnSpMk id="28" creationId="{C5ECDEE1-7093-418F-9CF5-24EEB115C1C1}"/>
          </ac:cxnSpMkLst>
        </pc:cxnChg>
        <pc:cxnChg chg="del">
          <ac:chgData name="Sally Wilkin" userId="6670d966-6b63-4cef-8680-26b03a931bda" providerId="ADAL" clId="{08496BE7-467F-F149-8627-3B83B3B814F7}" dt="2022-10-04T11:24:36.863" v="816"/>
          <ac:cxnSpMkLst>
            <pc:docMk/>
            <pc:sldMk cId="2454733868" sldId="258"/>
            <ac:cxnSpMk id="30" creationId="{045062AF-EB11-4651-BC4A-4DA21768DE8E}"/>
          </ac:cxnSpMkLst>
        </pc:cxnChg>
      </pc:sldChg>
      <pc:sldChg chg="modSp mod">
        <pc:chgData name="Sally Wilkin" userId="6670d966-6b63-4cef-8680-26b03a931bda" providerId="ADAL" clId="{08496BE7-467F-F149-8627-3B83B3B814F7}" dt="2022-10-07T09:13:28.783" v="1056" actId="1076"/>
        <pc:sldMkLst>
          <pc:docMk/>
          <pc:sldMk cId="529947457" sldId="259"/>
        </pc:sldMkLst>
        <pc:spChg chg="mod">
          <ac:chgData name="Sally Wilkin" userId="6670d966-6b63-4cef-8680-26b03a931bda" providerId="ADAL" clId="{08496BE7-467F-F149-8627-3B83B3B814F7}" dt="2022-10-07T09:12:38.654" v="1050" actId="404"/>
          <ac:spMkLst>
            <pc:docMk/>
            <pc:sldMk cId="529947457" sldId="259"/>
            <ac:spMk id="2" creationId="{00235395-0E70-7AC6-D76A-A2BC944469DF}"/>
          </ac:spMkLst>
        </pc:spChg>
        <pc:spChg chg="mod">
          <ac:chgData name="Sally Wilkin" userId="6670d966-6b63-4cef-8680-26b03a931bda" providerId="ADAL" clId="{08496BE7-467F-F149-8627-3B83B3B814F7}" dt="2022-10-07T09:13:19.752" v="1055" actId="14100"/>
          <ac:spMkLst>
            <pc:docMk/>
            <pc:sldMk cId="529947457" sldId="259"/>
            <ac:spMk id="5" creationId="{33F07A21-6888-9FC4-B215-F7603956A6F4}"/>
          </ac:spMkLst>
        </pc:spChg>
        <pc:spChg chg="mod">
          <ac:chgData name="Sally Wilkin" userId="6670d966-6b63-4cef-8680-26b03a931bda" providerId="ADAL" clId="{08496BE7-467F-F149-8627-3B83B3B814F7}" dt="2022-10-07T09:12:07.426" v="1045" actId="1076"/>
          <ac:spMkLst>
            <pc:docMk/>
            <pc:sldMk cId="529947457" sldId="259"/>
            <ac:spMk id="6" creationId="{EF8813C7-FF7C-CACD-DF84-50C3304C4832}"/>
          </ac:spMkLst>
        </pc:spChg>
        <pc:spChg chg="mod">
          <ac:chgData name="Sally Wilkin" userId="6670d966-6b63-4cef-8680-26b03a931bda" providerId="ADAL" clId="{08496BE7-467F-F149-8627-3B83B3B814F7}" dt="2022-10-07T09:12:11.294" v="1046" actId="1076"/>
          <ac:spMkLst>
            <pc:docMk/>
            <pc:sldMk cId="529947457" sldId="259"/>
            <ac:spMk id="11" creationId="{1F71E239-FF0E-6942-BC9E-B5980FAA6D83}"/>
          </ac:spMkLst>
        </pc:spChg>
        <pc:spChg chg="mod">
          <ac:chgData name="Sally Wilkin" userId="6670d966-6b63-4cef-8680-26b03a931bda" providerId="ADAL" clId="{08496BE7-467F-F149-8627-3B83B3B814F7}" dt="2022-10-07T09:12:23.082" v="1047" actId="1076"/>
          <ac:spMkLst>
            <pc:docMk/>
            <pc:sldMk cId="529947457" sldId="259"/>
            <ac:spMk id="24" creationId="{4C0D71B6-8540-ECF9-0C4F-7CA009D71302}"/>
          </ac:spMkLst>
        </pc:spChg>
        <pc:picChg chg="mod">
          <ac:chgData name="Sally Wilkin" userId="6670d966-6b63-4cef-8680-26b03a931bda" providerId="ADAL" clId="{08496BE7-467F-F149-8627-3B83B3B814F7}" dt="2022-10-07T09:12:25.690" v="1048" actId="1076"/>
          <ac:picMkLst>
            <pc:docMk/>
            <pc:sldMk cId="529947457" sldId="259"/>
            <ac:picMk id="23" creationId="{26145F66-8B43-1903-7C53-1D83599A2058}"/>
          </ac:picMkLst>
        </pc:picChg>
        <pc:picChg chg="mod">
          <ac:chgData name="Sally Wilkin" userId="6670d966-6b63-4cef-8680-26b03a931bda" providerId="ADAL" clId="{08496BE7-467F-F149-8627-3B83B3B814F7}" dt="2022-10-07T09:11:43.119" v="1038" actId="1076"/>
          <ac:picMkLst>
            <pc:docMk/>
            <pc:sldMk cId="529947457" sldId="259"/>
            <ac:picMk id="1368" creationId="{0C969614-4EBD-A870-B4F4-742EA5C18C37}"/>
          </ac:picMkLst>
        </pc:picChg>
        <pc:picChg chg="mod">
          <ac:chgData name="Sally Wilkin" userId="6670d966-6b63-4cef-8680-26b03a931bda" providerId="ADAL" clId="{08496BE7-467F-F149-8627-3B83B3B814F7}" dt="2022-10-07T09:11:45.486" v="1039" actId="1076"/>
          <ac:picMkLst>
            <pc:docMk/>
            <pc:sldMk cId="529947457" sldId="259"/>
            <ac:picMk id="1370" creationId="{3D247296-2C3A-36C5-F68F-DA416B098E6A}"/>
          </ac:picMkLst>
        </pc:picChg>
        <pc:picChg chg="mod">
          <ac:chgData name="Sally Wilkin" userId="6670d966-6b63-4cef-8680-26b03a931bda" providerId="ADAL" clId="{08496BE7-467F-F149-8627-3B83B3B814F7}" dt="2022-10-07T09:13:28.783" v="1056" actId="1076"/>
          <ac:picMkLst>
            <pc:docMk/>
            <pc:sldMk cId="529947457" sldId="259"/>
            <ac:picMk id="1376" creationId="{F13902E8-FA52-7555-8D39-632FC230ECA9}"/>
          </ac:picMkLst>
        </pc:picChg>
        <pc:picChg chg="mod">
          <ac:chgData name="Sally Wilkin" userId="6670d966-6b63-4cef-8680-26b03a931bda" providerId="ADAL" clId="{08496BE7-467F-F149-8627-3B83B3B814F7}" dt="2022-10-07T09:11:53.055" v="1042" actId="1076"/>
          <ac:picMkLst>
            <pc:docMk/>
            <pc:sldMk cId="529947457" sldId="259"/>
            <ac:picMk id="1385" creationId="{0DF59FF5-D1F0-696A-B2F4-E8760932A6A7}"/>
          </ac:picMkLst>
        </pc:picChg>
        <pc:picChg chg="mod">
          <ac:chgData name="Sally Wilkin" userId="6670d966-6b63-4cef-8680-26b03a931bda" providerId="ADAL" clId="{08496BE7-467F-F149-8627-3B83B3B814F7}" dt="2022-10-07T09:11:55.206" v="1043" actId="1076"/>
          <ac:picMkLst>
            <pc:docMk/>
            <pc:sldMk cId="529947457" sldId="259"/>
            <ac:picMk id="1386" creationId="{017E0342-A7E4-877A-AED3-FC802F2DAC72}"/>
          </ac:picMkLst>
        </pc:picChg>
        <pc:picChg chg="mod">
          <ac:chgData name="Sally Wilkin" userId="6670d966-6b63-4cef-8680-26b03a931bda" providerId="ADAL" clId="{08496BE7-467F-F149-8627-3B83B3B814F7}" dt="2022-10-07T09:11:58.957" v="1044" actId="1076"/>
          <ac:picMkLst>
            <pc:docMk/>
            <pc:sldMk cId="529947457" sldId="259"/>
            <ac:picMk id="1388" creationId="{3D4A28BC-BA84-64EC-C2A6-44EB82F0101D}"/>
          </ac:picMkLst>
        </pc:picChg>
      </pc:sldChg>
    </pc:docChg>
  </pc:docChgLst>
  <pc:docChgLst>
    <pc:chgData name="WILDING, Kerry (EAST LONDON NHS FOUNDATION TRUST)" userId="S::kerry.wilding1@nhs.net::f61311b3-907d-48e5-9ffd-3e3c71d2be8a" providerId="AD" clId="Web-{C5EEC9BF-53F0-D54E-2D25-E33A0D8B03A1}"/>
    <pc:docChg chg="mod addSld modSld addMainMaster delMainMaster modMainMaster setSldSz">
      <pc:chgData name="WILDING, Kerry (EAST LONDON NHS FOUNDATION TRUST)" userId="S::kerry.wilding1@nhs.net::f61311b3-907d-48e5-9ffd-3e3c71d2be8a" providerId="AD" clId="Web-{C5EEC9BF-53F0-D54E-2D25-E33A0D8B03A1}" dt="2022-10-05T15:58:11.526" v="90" actId="20577"/>
      <pc:docMkLst>
        <pc:docMk/>
      </pc:docMkLst>
      <pc:sldChg chg="addSp delSp modSp mod modClrScheme chgLayout">
        <pc:chgData name="WILDING, Kerry (EAST LONDON NHS FOUNDATION TRUST)" userId="S::kerry.wilding1@nhs.net::f61311b3-907d-48e5-9ffd-3e3c71d2be8a" providerId="AD" clId="Web-{C5EEC9BF-53F0-D54E-2D25-E33A0D8B03A1}" dt="2022-10-05T15:57:49.243" v="86"/>
        <pc:sldMkLst>
          <pc:docMk/>
          <pc:sldMk cId="2454733868" sldId="258"/>
        </pc:sldMkLst>
        <pc:spChg chg="mod or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k cId="2454733868" sldId="258"/>
            <ac:spMk id="2" creationId="{1D3AA5A7-44C5-3AC3-32AD-A7836BA72F1A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k cId="2454733868" sldId="258"/>
            <ac:spMk id="25" creationId="{50BC423A-9BAC-3EE0-6065-4DD99CD28141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k cId="2454733868" sldId="258"/>
            <ac:spMk id="31" creationId="{9CC7F1E4-8797-3507-45D4-452E89FFE891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k cId="2454733868" sldId="258"/>
            <ac:spMk id="32" creationId="{AC0E7E89-4701-F2F0-ECEE-2E5BD816DC17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k cId="2454733868" sldId="258"/>
            <ac:spMk id="33" creationId="{AA28213A-42C4-5586-8D61-484F98D28A4D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k cId="2454733868" sldId="258"/>
            <ac:spMk id="34" creationId="{D5294FEE-6B41-52EB-954C-23B0037BB4F5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k cId="2454733868" sldId="258"/>
            <ac:spMk id="40" creationId="{B5F34C39-1242-CD35-C4AB-8A1F73B3FF44}"/>
          </ac:spMkLst>
        </pc:spChg>
        <pc:spChg chg="add mod or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k cId="2454733868" sldId="258"/>
            <ac:spMk id="47" creationId="{294C5182-A40D-F206-FFA4-389EC4CEF9FD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k cId="2454733868" sldId="258"/>
            <ac:spMk id="49" creationId="{0601F2D0-20DE-D864-0E4C-C1C8EC40F0B2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k cId="2454733868" sldId="258"/>
            <ac:spMk id="50" creationId="{C1036A2A-DDD5-3A60-0DCC-391A4506FC1B}"/>
          </ac:spMkLst>
        </pc:spChg>
        <pc:spChg chg="del">
          <ac:chgData name="WILDING, Kerry (EAST LONDON NHS FOUNDATION TRUST)" userId="S::kerry.wilding1@nhs.net::f61311b3-907d-48e5-9ffd-3e3c71d2be8a" providerId="AD" clId="Web-{C5EEC9BF-53F0-D54E-2D25-E33A0D8B03A1}" dt="2022-10-05T15:51:15.266" v="54"/>
          <ac:spMkLst>
            <pc:docMk/>
            <pc:sldMk cId="2454733868" sldId="258"/>
            <ac:spMk id="51" creationId="{7D4FB892-C588-9156-4AE0-0E91D5A1F800}"/>
          </ac:spMkLst>
        </pc:spChg>
        <pc:spChg chg="add del mod">
          <ac:chgData name="WILDING, Kerry (EAST LONDON NHS FOUNDATION TRUST)" userId="S::kerry.wilding1@nhs.net::f61311b3-907d-48e5-9ffd-3e3c71d2be8a" providerId="AD" clId="Web-{C5EEC9BF-53F0-D54E-2D25-E33A0D8B03A1}" dt="2022-10-05T15:52:51.350" v="67"/>
          <ac:spMkLst>
            <pc:docMk/>
            <pc:sldMk cId="2454733868" sldId="258"/>
            <ac:spMk id="52" creationId="{E1B5D636-4B63-9129-6EDA-E555C6962686}"/>
          </ac:spMkLst>
        </pc:spChg>
        <pc:spChg chg="del mod ord">
          <ac:chgData name="WILDING, Kerry (EAST LONDON NHS FOUNDATION TRUST)" userId="S::kerry.wilding1@nhs.net::f61311b3-907d-48e5-9ffd-3e3c71d2be8a" providerId="AD" clId="Web-{C5EEC9BF-53F0-D54E-2D25-E33A0D8B03A1}" dt="2022-10-05T15:45:05.352" v="8"/>
          <ac:spMkLst>
            <pc:docMk/>
            <pc:sldMk cId="2454733868" sldId="258"/>
            <ac:spMk id="1097" creationId="{DF173416-9A21-F275-9CBF-B51A3955B84D}"/>
          </ac:spMkLst>
        </pc:spChg>
        <pc:graphicFrame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graphicFrameMkLst>
            <pc:docMk/>
            <pc:sldMk cId="2454733868" sldId="258"/>
            <ac:graphicFrameMk id="7" creationId="{4C3506F8-D7D2-5B71-ED25-CB2A3D497733}"/>
          </ac:graphicFrameMkLst>
        </pc:graphicFrameChg>
        <pc:pic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picMkLst>
            <pc:docMk/>
            <pc:sldMk cId="2454733868" sldId="258"/>
            <ac:picMk id="36" creationId="{FFD9A3B4-1E15-F002-09AE-CE94BA15D8B7}"/>
          </ac:picMkLst>
        </pc:picChg>
        <pc:pic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picMkLst>
            <pc:docMk/>
            <pc:sldMk cId="2454733868" sldId="258"/>
            <ac:picMk id="46" creationId="{01CD55E2-6F26-1F2D-2AAB-3B26CEEE0B3D}"/>
          </ac:picMkLst>
        </pc:picChg>
        <pc:pic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picMkLst>
            <pc:docMk/>
            <pc:sldMk cId="2454733868" sldId="258"/>
            <ac:picMk id="54" creationId="{45E98DA0-37C2-4266-A3EE-D23F1D1523E1}"/>
          </ac:picMkLst>
        </pc:picChg>
        <pc:picChg chg="add mod">
          <ac:chgData name="WILDING, Kerry (EAST LONDON NHS FOUNDATION TRUST)" userId="S::kerry.wilding1@nhs.net::f61311b3-907d-48e5-9ffd-3e3c71d2be8a" providerId="AD" clId="Web-{C5EEC9BF-53F0-D54E-2D25-E33A0D8B03A1}" dt="2022-10-05T15:57:49.243" v="86"/>
          <ac:picMkLst>
            <pc:docMk/>
            <pc:sldMk cId="2454733868" sldId="258"/>
            <ac:picMk id="60" creationId="{28770AF6-EEF2-2DEF-18AA-1B9B084E5DB0}"/>
          </ac:picMkLst>
        </pc:picChg>
        <pc:pic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picMkLst>
            <pc:docMk/>
            <pc:sldMk cId="2454733868" sldId="258"/>
            <ac:picMk id="61" creationId="{BFA1894C-3A2A-4BDF-4EF9-65FD08FDEBE5}"/>
          </ac:picMkLst>
        </pc:picChg>
        <pc:pic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picMkLst>
            <pc:docMk/>
            <pc:sldMk cId="2454733868" sldId="258"/>
            <ac:picMk id="62" creationId="{5DABB823-36ED-9F42-62E9-2C29AADD0531}"/>
          </ac:picMkLst>
        </pc:picChg>
        <pc:pic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picMkLst>
            <pc:docMk/>
            <pc:sldMk cId="2454733868" sldId="258"/>
            <ac:picMk id="1026" creationId="{ADBBC2A4-5FE4-15F1-629B-27C5A71D6DBC}"/>
          </ac:picMkLst>
        </pc:picChg>
        <pc:pic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picMkLst>
            <pc:docMk/>
            <pc:sldMk cId="2454733868" sldId="258"/>
            <ac:picMk id="1028" creationId="{011580A8-FBA0-F5ED-6C59-BDA5F4B32449}"/>
          </ac:picMkLst>
        </pc:picChg>
        <pc:pic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picMkLst>
            <pc:docMk/>
            <pc:sldMk cId="2454733868" sldId="258"/>
            <ac:picMk id="1030" creationId="{62B8F471-BD50-89F1-589A-1EA052D8B39D}"/>
          </ac:picMkLst>
        </pc:picChg>
      </pc:sldChg>
      <pc:sldChg chg="addSp delSp modSp new mod setBg modClrScheme chgLayout">
        <pc:chgData name="WILDING, Kerry (EAST LONDON NHS FOUNDATION TRUST)" userId="S::kerry.wilding1@nhs.net::f61311b3-907d-48e5-9ffd-3e3c71d2be8a" providerId="AD" clId="Web-{C5EEC9BF-53F0-D54E-2D25-E33A0D8B03A1}" dt="2022-10-05T15:58:11.526" v="90" actId="20577"/>
        <pc:sldMkLst>
          <pc:docMk/>
          <pc:sldMk cId="529947457" sldId="259"/>
        </pc:sldMkLst>
        <pc:spChg chg="mod ord">
          <ac:chgData name="WILDING, Kerry (EAST LONDON NHS FOUNDATION TRUST)" userId="S::kerry.wilding1@nhs.net::f61311b3-907d-48e5-9ffd-3e3c71d2be8a" providerId="AD" clId="Web-{C5EEC9BF-53F0-D54E-2D25-E33A0D8B03A1}" dt="2022-10-05T15:58:11.526" v="90" actId="20577"/>
          <ac:spMkLst>
            <pc:docMk/>
            <pc:sldMk cId="529947457" sldId="259"/>
            <ac:spMk id="2" creationId="{00235395-0E70-7AC6-D76A-A2BC944469DF}"/>
          </ac:spMkLst>
        </pc:spChg>
        <pc:spChg chg="add del mod ord">
          <ac:chgData name="WILDING, Kerry (EAST LONDON NHS FOUNDATION TRUST)" userId="S::kerry.wilding1@nhs.net::f61311b3-907d-48e5-9ffd-3e3c71d2be8a" providerId="AD" clId="Web-{C5EEC9BF-53F0-D54E-2D25-E33A0D8B03A1}" dt="2022-10-05T15:57:53.775" v="88"/>
          <ac:spMkLst>
            <pc:docMk/>
            <pc:sldMk cId="529947457" sldId="259"/>
            <ac:spMk id="3" creationId="{8D5722AC-0D9A-F393-8942-1EF815714AC3}"/>
          </ac:spMkLst>
        </pc:spChg>
        <pc:spChg chg="add del mod">
          <ac:chgData name="WILDING, Kerry (EAST LONDON NHS FOUNDATION TRUST)" userId="S::kerry.wilding1@nhs.net::f61311b3-907d-48e5-9ffd-3e3c71d2be8a" providerId="AD" clId="Web-{C5EEC9BF-53F0-D54E-2D25-E33A0D8B03A1}" dt="2022-10-05T15:57:53.775" v="88"/>
          <ac:spMkLst>
            <pc:docMk/>
            <pc:sldMk cId="529947457" sldId="259"/>
            <ac:spMk id="8" creationId="{827B839B-9ADE-406B-8590-F1CAEDED45A1}"/>
          </ac:spMkLst>
        </pc:spChg>
        <pc:spChg chg="add del mod">
          <ac:chgData name="WILDING, Kerry (EAST LONDON NHS FOUNDATION TRUST)" userId="S::kerry.wilding1@nhs.net::f61311b3-907d-48e5-9ffd-3e3c71d2be8a" providerId="AD" clId="Web-{C5EEC9BF-53F0-D54E-2D25-E33A0D8B03A1}" dt="2022-10-05T15:57:53.775" v="88"/>
          <ac:spMkLst>
            <pc:docMk/>
            <pc:sldMk cId="529947457" sldId="259"/>
            <ac:spMk id="10" creationId="{CFE45BF0-46DB-408C-B5F7-7B11716805D4}"/>
          </ac:spMkLst>
        </pc:spChg>
        <pc:spChg chg="add del mod">
          <ac:chgData name="WILDING, Kerry (EAST LONDON NHS FOUNDATION TRUST)" userId="S::kerry.wilding1@nhs.net::f61311b3-907d-48e5-9ffd-3e3c71d2be8a" providerId="AD" clId="Web-{C5EEC9BF-53F0-D54E-2D25-E33A0D8B03A1}" dt="2022-10-05T15:57:53.775" v="88"/>
          <ac:spMkLst>
            <pc:docMk/>
            <pc:sldMk cId="529947457" sldId="259"/>
            <ac:spMk id="12" creationId="{2AEBC8F2-97B1-41B4-93F1-2D289E197FBA}"/>
          </ac:spMkLst>
        </pc:spChg>
        <pc:spChg chg="add del mod">
          <ac:chgData name="WILDING, Kerry (EAST LONDON NHS FOUNDATION TRUST)" userId="S::kerry.wilding1@nhs.net::f61311b3-907d-48e5-9ffd-3e3c71d2be8a" providerId="AD" clId="Web-{C5EEC9BF-53F0-D54E-2D25-E33A0D8B03A1}" dt="2022-10-05T15:57:53.775" v="88"/>
          <ac:spMkLst>
            <pc:docMk/>
            <pc:sldMk cId="529947457" sldId="259"/>
            <ac:spMk id="14" creationId="{472E3A19-F5D5-48FC-BB9C-48C2F68F598B}"/>
          </ac:spMkLst>
        </pc:spChg>
        <pc:spChg chg="add del mod">
          <ac:chgData name="WILDING, Kerry (EAST LONDON NHS FOUNDATION TRUST)" userId="S::kerry.wilding1@nhs.net::f61311b3-907d-48e5-9ffd-3e3c71d2be8a" providerId="AD" clId="Web-{C5EEC9BF-53F0-D54E-2D25-E33A0D8B03A1}" dt="2022-10-05T15:57:53.775" v="88"/>
          <ac:spMkLst>
            <pc:docMk/>
            <pc:sldMk cId="529947457" sldId="259"/>
            <ac:spMk id="16" creationId="{7A62E32F-BB65-43A8-8EB5-92346890E549}"/>
          </ac:spMkLst>
        </pc:spChg>
        <pc:spChg chg="add del mod">
          <ac:chgData name="WILDING, Kerry (EAST LONDON NHS FOUNDATION TRUST)" userId="S::kerry.wilding1@nhs.net::f61311b3-907d-48e5-9ffd-3e3c71d2be8a" providerId="AD" clId="Web-{C5EEC9BF-53F0-D54E-2D25-E33A0D8B03A1}" dt="2022-10-05T15:57:53.775" v="88"/>
          <ac:spMkLst>
            <pc:docMk/>
            <pc:sldMk cId="529947457" sldId="259"/>
            <ac:spMk id="18" creationId="{14E91B64-9FCC-451E-AFB4-A827D6329367}"/>
          </ac:spMkLst>
        </pc:spChg>
        <pc:picChg chg="add del mod ord">
          <ac:chgData name="WILDING, Kerry (EAST LONDON NHS FOUNDATION TRUST)" userId="S::kerry.wilding1@nhs.net::f61311b3-907d-48e5-9ffd-3e3c71d2be8a" providerId="AD" clId="Web-{C5EEC9BF-53F0-D54E-2D25-E33A0D8B03A1}" dt="2022-10-05T15:54:30.934" v="70"/>
          <ac:picMkLst>
            <pc:docMk/>
            <pc:sldMk cId="529947457" sldId="259"/>
            <ac:picMk id="4" creationId="{076BBA58-401D-FD1E-3B18-25D0487A0908}"/>
          </ac:picMkLst>
        </pc:picChg>
      </pc:sldChg>
      <pc:sldMasterChg chg="del delSldLayout">
        <pc:chgData name="WILDING, Kerry (EAST LONDON NHS FOUNDATION TRUST)" userId="S::kerry.wilding1@nhs.net::f61311b3-907d-48e5-9ffd-3e3c71d2be8a" providerId="AD" clId="Web-{C5EEC9BF-53F0-D54E-2D25-E33A0D8B03A1}" dt="2022-10-05T15:43:36.268" v="0"/>
        <pc:sldMasterMkLst>
          <pc:docMk/>
          <pc:sldMasterMk cId="1846101251" sldId="2147484212"/>
        </pc:sldMasterMkLst>
        <pc:sldLayoutChg chg="del">
          <pc:chgData name="WILDING, Kerry (EAST LONDON NHS FOUNDATION TRUST)" userId="S::kerry.wilding1@nhs.net::f61311b3-907d-48e5-9ffd-3e3c71d2be8a" providerId="AD" clId="Web-{C5EEC9BF-53F0-D54E-2D25-E33A0D8B03A1}" dt="2022-10-05T15:43:36.268" v="0"/>
          <pc:sldLayoutMkLst>
            <pc:docMk/>
            <pc:sldMasterMk cId="1846101251" sldId="2147484212"/>
            <pc:sldLayoutMk cId="587507529" sldId="2147484213"/>
          </pc:sldLayoutMkLst>
        </pc:sldLayoutChg>
        <pc:sldLayoutChg chg="del">
          <pc:chgData name="WILDING, Kerry (EAST LONDON NHS FOUNDATION TRUST)" userId="S::kerry.wilding1@nhs.net::f61311b3-907d-48e5-9ffd-3e3c71d2be8a" providerId="AD" clId="Web-{C5EEC9BF-53F0-D54E-2D25-E33A0D8B03A1}" dt="2022-10-05T15:43:36.268" v="0"/>
          <pc:sldLayoutMkLst>
            <pc:docMk/>
            <pc:sldMasterMk cId="1846101251" sldId="2147484212"/>
            <pc:sldLayoutMk cId="3911825488" sldId="2147484214"/>
          </pc:sldLayoutMkLst>
        </pc:sldLayoutChg>
        <pc:sldLayoutChg chg="del">
          <pc:chgData name="WILDING, Kerry (EAST LONDON NHS FOUNDATION TRUST)" userId="S::kerry.wilding1@nhs.net::f61311b3-907d-48e5-9ffd-3e3c71d2be8a" providerId="AD" clId="Web-{C5EEC9BF-53F0-D54E-2D25-E33A0D8B03A1}" dt="2022-10-05T15:43:36.268" v="0"/>
          <pc:sldLayoutMkLst>
            <pc:docMk/>
            <pc:sldMasterMk cId="1846101251" sldId="2147484212"/>
            <pc:sldLayoutMk cId="3101490680" sldId="2147484215"/>
          </pc:sldLayoutMkLst>
        </pc:sldLayoutChg>
        <pc:sldLayoutChg chg="del">
          <pc:chgData name="WILDING, Kerry (EAST LONDON NHS FOUNDATION TRUST)" userId="S::kerry.wilding1@nhs.net::f61311b3-907d-48e5-9ffd-3e3c71d2be8a" providerId="AD" clId="Web-{C5EEC9BF-53F0-D54E-2D25-E33A0D8B03A1}" dt="2022-10-05T15:43:36.268" v="0"/>
          <pc:sldLayoutMkLst>
            <pc:docMk/>
            <pc:sldMasterMk cId="1846101251" sldId="2147484212"/>
            <pc:sldLayoutMk cId="3924668100" sldId="2147484216"/>
          </pc:sldLayoutMkLst>
        </pc:sldLayoutChg>
        <pc:sldLayoutChg chg="del">
          <pc:chgData name="WILDING, Kerry (EAST LONDON NHS FOUNDATION TRUST)" userId="S::kerry.wilding1@nhs.net::f61311b3-907d-48e5-9ffd-3e3c71d2be8a" providerId="AD" clId="Web-{C5EEC9BF-53F0-D54E-2D25-E33A0D8B03A1}" dt="2022-10-05T15:43:36.268" v="0"/>
          <pc:sldLayoutMkLst>
            <pc:docMk/>
            <pc:sldMasterMk cId="1846101251" sldId="2147484212"/>
            <pc:sldLayoutMk cId="2567109366" sldId="2147484217"/>
          </pc:sldLayoutMkLst>
        </pc:sldLayoutChg>
        <pc:sldLayoutChg chg="del">
          <pc:chgData name="WILDING, Kerry (EAST LONDON NHS FOUNDATION TRUST)" userId="S::kerry.wilding1@nhs.net::f61311b3-907d-48e5-9ffd-3e3c71d2be8a" providerId="AD" clId="Web-{C5EEC9BF-53F0-D54E-2D25-E33A0D8B03A1}" dt="2022-10-05T15:43:36.268" v="0"/>
          <pc:sldLayoutMkLst>
            <pc:docMk/>
            <pc:sldMasterMk cId="1846101251" sldId="2147484212"/>
            <pc:sldLayoutMk cId="1702225466" sldId="2147484218"/>
          </pc:sldLayoutMkLst>
        </pc:sldLayoutChg>
        <pc:sldLayoutChg chg="del">
          <pc:chgData name="WILDING, Kerry (EAST LONDON NHS FOUNDATION TRUST)" userId="S::kerry.wilding1@nhs.net::f61311b3-907d-48e5-9ffd-3e3c71d2be8a" providerId="AD" clId="Web-{C5EEC9BF-53F0-D54E-2D25-E33A0D8B03A1}" dt="2022-10-05T15:43:36.268" v="0"/>
          <pc:sldLayoutMkLst>
            <pc:docMk/>
            <pc:sldMasterMk cId="1846101251" sldId="2147484212"/>
            <pc:sldLayoutMk cId="578133511" sldId="2147484219"/>
          </pc:sldLayoutMkLst>
        </pc:sldLayoutChg>
        <pc:sldLayoutChg chg="del">
          <pc:chgData name="WILDING, Kerry (EAST LONDON NHS FOUNDATION TRUST)" userId="S::kerry.wilding1@nhs.net::f61311b3-907d-48e5-9ffd-3e3c71d2be8a" providerId="AD" clId="Web-{C5EEC9BF-53F0-D54E-2D25-E33A0D8B03A1}" dt="2022-10-05T15:43:36.268" v="0"/>
          <pc:sldLayoutMkLst>
            <pc:docMk/>
            <pc:sldMasterMk cId="1846101251" sldId="2147484212"/>
            <pc:sldLayoutMk cId="2956353691" sldId="2147484220"/>
          </pc:sldLayoutMkLst>
        </pc:sldLayoutChg>
        <pc:sldLayoutChg chg="del">
          <pc:chgData name="WILDING, Kerry (EAST LONDON NHS FOUNDATION TRUST)" userId="S::kerry.wilding1@nhs.net::f61311b3-907d-48e5-9ffd-3e3c71d2be8a" providerId="AD" clId="Web-{C5EEC9BF-53F0-D54E-2D25-E33A0D8B03A1}" dt="2022-10-05T15:43:36.268" v="0"/>
          <pc:sldLayoutMkLst>
            <pc:docMk/>
            <pc:sldMasterMk cId="1846101251" sldId="2147484212"/>
            <pc:sldLayoutMk cId="3535420569" sldId="2147484221"/>
          </pc:sldLayoutMkLst>
        </pc:sldLayoutChg>
        <pc:sldLayoutChg chg="del">
          <pc:chgData name="WILDING, Kerry (EAST LONDON NHS FOUNDATION TRUST)" userId="S::kerry.wilding1@nhs.net::f61311b3-907d-48e5-9ffd-3e3c71d2be8a" providerId="AD" clId="Web-{C5EEC9BF-53F0-D54E-2D25-E33A0D8B03A1}" dt="2022-10-05T15:43:36.268" v="0"/>
          <pc:sldLayoutMkLst>
            <pc:docMk/>
            <pc:sldMasterMk cId="1846101251" sldId="2147484212"/>
            <pc:sldLayoutMk cId="3458154806" sldId="2147484222"/>
          </pc:sldLayoutMkLst>
        </pc:sldLayoutChg>
        <pc:sldLayoutChg chg="del">
          <pc:chgData name="WILDING, Kerry (EAST LONDON NHS FOUNDATION TRUST)" userId="S::kerry.wilding1@nhs.net::f61311b3-907d-48e5-9ffd-3e3c71d2be8a" providerId="AD" clId="Web-{C5EEC9BF-53F0-D54E-2D25-E33A0D8B03A1}" dt="2022-10-05T15:43:36.268" v="0"/>
          <pc:sldLayoutMkLst>
            <pc:docMk/>
            <pc:sldMasterMk cId="1846101251" sldId="2147484212"/>
            <pc:sldLayoutMk cId="2272766150" sldId="2147484223"/>
          </pc:sldLayoutMkLst>
        </pc:sldLayoutChg>
      </pc:sldMasterChg>
      <pc:sldMasterChg chg="modSp add del addSldLayout delSldLayout modSldLayout">
        <pc:chgData name="WILDING, Kerry (EAST LONDON NHS FOUNDATION TRUST)" userId="S::kerry.wilding1@nhs.net::f61311b3-907d-48e5-9ffd-3e3c71d2be8a" providerId="AD" clId="Web-{C5EEC9BF-53F0-D54E-2D25-E33A0D8B03A1}" dt="2022-10-05T15:57:49.243" v="86"/>
        <pc:sldMasterMkLst>
          <pc:docMk/>
          <pc:sldMasterMk cId="3411064355" sldId="2147484224"/>
        </pc:sldMasterMkLst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asterMk cId="3411064355" sldId="2147484224"/>
            <ac:spMk id="2" creationId="{00000000-0000-0000-0000-000000000000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asterMk cId="3411064355" sldId="2147484224"/>
            <ac:spMk id="3" creationId="{00000000-0000-0000-0000-000000000000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asterMk cId="3411064355" sldId="2147484224"/>
            <ac:spMk id="4" creationId="{00000000-0000-0000-0000-000000000000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asterMk cId="3411064355" sldId="2147484224"/>
            <ac:spMk id="5" creationId="{00000000-0000-0000-0000-000000000000}"/>
          </ac:spMkLst>
        </pc:spChg>
        <pc:spChg chg="mod">
          <ac:chgData name="WILDING, Kerry (EAST LONDON NHS FOUNDATION TRUST)" userId="S::kerry.wilding1@nhs.net::f61311b3-907d-48e5-9ffd-3e3c71d2be8a" providerId="AD" clId="Web-{C5EEC9BF-53F0-D54E-2D25-E33A0D8B03A1}" dt="2022-10-05T15:57:49.243" v="86"/>
          <ac:spMkLst>
            <pc:docMk/>
            <pc:sldMasterMk cId="3411064355" sldId="2147484224"/>
            <ac:spMk id="6" creationId="{00000000-0000-0000-0000-000000000000}"/>
          </ac:spMkLst>
        </pc:spChg>
        <pc:sldLayoutChg chg="modSp add del mod replId">
          <pc:chgData name="WILDING, Kerry (EAST LONDON NHS FOUNDATION TRUST)" userId="S::kerry.wilding1@nhs.net::f61311b3-907d-48e5-9ffd-3e3c71d2be8a" providerId="AD" clId="Web-{C5EEC9BF-53F0-D54E-2D25-E33A0D8B03A1}" dt="2022-10-05T15:57:49.243" v="86"/>
          <pc:sldLayoutMkLst>
            <pc:docMk/>
            <pc:sldMasterMk cId="3411064355" sldId="2147484224"/>
            <pc:sldLayoutMk cId="1500369929" sldId="2147484225"/>
          </pc:sldLayoutMkLst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1500369929" sldId="2147484225"/>
              <ac:spMk id="2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1500369929" sldId="2147484225"/>
              <ac:spMk id="3" creationId="{00000000-0000-0000-0000-000000000000}"/>
            </ac:spMkLst>
          </pc:spChg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3411064355" sldId="2147484224"/>
            <pc:sldLayoutMk cId="3585104971" sldId="2147484226"/>
          </pc:sldLayoutMkLst>
        </pc:sldLayoutChg>
        <pc:sldLayoutChg chg="modSp add del mod replId">
          <pc:chgData name="WILDING, Kerry (EAST LONDON NHS FOUNDATION TRUST)" userId="S::kerry.wilding1@nhs.net::f61311b3-907d-48e5-9ffd-3e3c71d2be8a" providerId="AD" clId="Web-{C5EEC9BF-53F0-D54E-2D25-E33A0D8B03A1}" dt="2022-10-05T15:57:49.243" v="86"/>
          <pc:sldLayoutMkLst>
            <pc:docMk/>
            <pc:sldMasterMk cId="3411064355" sldId="2147484224"/>
            <pc:sldLayoutMk cId="3647466418" sldId="2147484227"/>
          </pc:sldLayoutMkLst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3647466418" sldId="2147484227"/>
              <ac:spMk id="2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3647466418" sldId="2147484227"/>
              <ac:spMk id="3" creationId="{00000000-0000-0000-0000-000000000000}"/>
            </ac:spMkLst>
          </pc:spChg>
        </pc:sldLayoutChg>
        <pc:sldLayoutChg chg="modSp add del mod replId">
          <pc:chgData name="WILDING, Kerry (EAST LONDON NHS FOUNDATION TRUST)" userId="S::kerry.wilding1@nhs.net::f61311b3-907d-48e5-9ffd-3e3c71d2be8a" providerId="AD" clId="Web-{C5EEC9BF-53F0-D54E-2D25-E33A0D8B03A1}" dt="2022-10-05T15:57:49.243" v="86"/>
          <pc:sldLayoutMkLst>
            <pc:docMk/>
            <pc:sldMasterMk cId="3411064355" sldId="2147484224"/>
            <pc:sldLayoutMk cId="2443918015" sldId="2147484228"/>
          </pc:sldLayoutMkLst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2443918015" sldId="2147484228"/>
              <ac:spMk id="3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2443918015" sldId="2147484228"/>
              <ac:spMk id="4" creationId="{00000000-0000-0000-0000-000000000000}"/>
            </ac:spMkLst>
          </pc:spChg>
        </pc:sldLayoutChg>
        <pc:sldLayoutChg chg="modSp add del mod replId">
          <pc:chgData name="WILDING, Kerry (EAST LONDON NHS FOUNDATION TRUST)" userId="S::kerry.wilding1@nhs.net::f61311b3-907d-48e5-9ffd-3e3c71d2be8a" providerId="AD" clId="Web-{C5EEC9BF-53F0-D54E-2D25-E33A0D8B03A1}" dt="2022-10-05T15:57:49.243" v="86"/>
          <pc:sldLayoutMkLst>
            <pc:docMk/>
            <pc:sldMasterMk cId="3411064355" sldId="2147484224"/>
            <pc:sldLayoutMk cId="2000695307" sldId="2147484229"/>
          </pc:sldLayoutMkLst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2000695307" sldId="2147484229"/>
              <ac:spMk id="2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2000695307" sldId="2147484229"/>
              <ac:spMk id="3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2000695307" sldId="2147484229"/>
              <ac:spMk id="4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2000695307" sldId="2147484229"/>
              <ac:spMk id="5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2000695307" sldId="2147484229"/>
              <ac:spMk id="6" creationId="{00000000-0000-0000-0000-000000000000}"/>
            </ac:spMkLst>
          </pc:spChg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3411064355" sldId="2147484224"/>
            <pc:sldLayoutMk cId="2051803061" sldId="2147484230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3411064355" sldId="2147484224"/>
            <pc:sldLayoutMk cId="942536783" sldId="2147484231"/>
          </pc:sldLayoutMkLst>
        </pc:sldLayoutChg>
        <pc:sldLayoutChg chg="modSp add del mod replId">
          <pc:chgData name="WILDING, Kerry (EAST LONDON NHS FOUNDATION TRUST)" userId="S::kerry.wilding1@nhs.net::f61311b3-907d-48e5-9ffd-3e3c71d2be8a" providerId="AD" clId="Web-{C5EEC9BF-53F0-D54E-2D25-E33A0D8B03A1}" dt="2022-10-05T15:57:49.243" v="86"/>
          <pc:sldLayoutMkLst>
            <pc:docMk/>
            <pc:sldMasterMk cId="3411064355" sldId="2147484224"/>
            <pc:sldLayoutMk cId="2465753018" sldId="2147484232"/>
          </pc:sldLayoutMkLst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2465753018" sldId="2147484232"/>
              <ac:spMk id="2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2465753018" sldId="2147484232"/>
              <ac:spMk id="3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2465753018" sldId="2147484232"/>
              <ac:spMk id="4" creationId="{00000000-0000-0000-0000-000000000000}"/>
            </ac:spMkLst>
          </pc:spChg>
        </pc:sldLayoutChg>
        <pc:sldLayoutChg chg="modSp add del mod replId">
          <pc:chgData name="WILDING, Kerry (EAST LONDON NHS FOUNDATION TRUST)" userId="S::kerry.wilding1@nhs.net::f61311b3-907d-48e5-9ffd-3e3c71d2be8a" providerId="AD" clId="Web-{C5EEC9BF-53F0-D54E-2D25-E33A0D8B03A1}" dt="2022-10-05T15:57:49.243" v="86"/>
          <pc:sldLayoutMkLst>
            <pc:docMk/>
            <pc:sldMasterMk cId="3411064355" sldId="2147484224"/>
            <pc:sldLayoutMk cId="3766675960" sldId="2147484233"/>
          </pc:sldLayoutMkLst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3766675960" sldId="2147484233"/>
              <ac:spMk id="2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3766675960" sldId="2147484233"/>
              <ac:spMk id="3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3766675960" sldId="2147484233"/>
              <ac:spMk id="4" creationId="{00000000-0000-0000-0000-000000000000}"/>
            </ac:spMkLst>
          </pc:spChg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3411064355" sldId="2147484224"/>
            <pc:sldLayoutMk cId="1660848385" sldId="2147484234"/>
          </pc:sldLayoutMkLst>
        </pc:sldLayoutChg>
        <pc:sldLayoutChg chg="modSp add del mod replId">
          <pc:chgData name="WILDING, Kerry (EAST LONDON NHS FOUNDATION TRUST)" userId="S::kerry.wilding1@nhs.net::f61311b3-907d-48e5-9ffd-3e3c71d2be8a" providerId="AD" clId="Web-{C5EEC9BF-53F0-D54E-2D25-E33A0D8B03A1}" dt="2022-10-05T15:57:49.243" v="86"/>
          <pc:sldLayoutMkLst>
            <pc:docMk/>
            <pc:sldMasterMk cId="3411064355" sldId="2147484224"/>
            <pc:sldLayoutMk cId="3158753829" sldId="2147484235"/>
          </pc:sldLayoutMkLst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3158753829" sldId="2147484235"/>
              <ac:spMk id="2" creationId="{00000000-0000-0000-0000-000000000000}"/>
            </ac:spMkLst>
          </pc:spChg>
          <pc:spChg chg="mod">
            <ac:chgData name="WILDING, Kerry (EAST LONDON NHS FOUNDATION TRUST)" userId="S::kerry.wilding1@nhs.net::f61311b3-907d-48e5-9ffd-3e3c71d2be8a" providerId="AD" clId="Web-{C5EEC9BF-53F0-D54E-2D25-E33A0D8B03A1}" dt="2022-10-05T15:57:49.243" v="86"/>
            <ac:spMkLst>
              <pc:docMk/>
              <pc:sldMasterMk cId="3411064355" sldId="2147484224"/>
              <pc:sldLayoutMk cId="3158753829" sldId="2147484235"/>
              <ac:spMk id="3" creationId="{00000000-0000-0000-0000-000000000000}"/>
            </ac:spMkLst>
          </pc:spChg>
        </pc:sldLayoutChg>
      </pc:sldMasterChg>
      <pc:sldMasterChg chg="add del addSldLayout delSldLayout modSldLayout">
        <pc:chgData name="WILDING, Kerry (EAST LONDON NHS FOUNDATION TRUST)" userId="S::kerry.wilding1@nhs.net::f61311b3-907d-48e5-9ffd-3e3c71d2be8a" providerId="AD" clId="Web-{C5EEC9BF-53F0-D54E-2D25-E33A0D8B03A1}" dt="2022-10-05T15:57:49.087" v="85"/>
        <pc:sldMasterMkLst>
          <pc:docMk/>
          <pc:sldMasterMk cId="1465936784" sldId="2147484236"/>
        </pc:sldMasterMkLst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1465936784" sldId="2147484236"/>
            <pc:sldLayoutMk cId="1323733350" sldId="2147484237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1465936784" sldId="2147484236"/>
            <pc:sldLayoutMk cId="2489290953" sldId="2147484238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1465936784" sldId="2147484236"/>
            <pc:sldLayoutMk cId="43492102" sldId="2147484239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1465936784" sldId="2147484236"/>
            <pc:sldLayoutMk cId="1882457914" sldId="2147484240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1465936784" sldId="2147484236"/>
            <pc:sldLayoutMk cId="3648211801" sldId="2147484241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1465936784" sldId="2147484236"/>
            <pc:sldLayoutMk cId="1939670100" sldId="2147484242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1465936784" sldId="2147484236"/>
            <pc:sldLayoutMk cId="3824675272" sldId="2147484243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1465936784" sldId="2147484236"/>
            <pc:sldLayoutMk cId="622452877" sldId="2147484244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1465936784" sldId="2147484236"/>
            <pc:sldLayoutMk cId="3336069527" sldId="2147484245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1465936784" sldId="2147484236"/>
            <pc:sldLayoutMk cId="570242219" sldId="2147484246"/>
          </pc:sldLayoutMkLst>
        </pc:sldLayoutChg>
        <pc:sldLayoutChg chg="add del mod replId">
          <pc:chgData name="WILDING, Kerry (EAST LONDON NHS FOUNDATION TRUST)" userId="S::kerry.wilding1@nhs.net::f61311b3-907d-48e5-9ffd-3e3c71d2be8a" providerId="AD" clId="Web-{C5EEC9BF-53F0-D54E-2D25-E33A0D8B03A1}" dt="2022-10-05T15:57:49.087" v="85"/>
          <pc:sldLayoutMkLst>
            <pc:docMk/>
            <pc:sldMasterMk cId="1465936784" sldId="2147484236"/>
            <pc:sldLayoutMk cId="2582594429" sldId="2147484247"/>
          </pc:sldLayoutMkLst>
        </pc:sldLayoutChg>
      </pc:sldMasterChg>
    </pc:docChg>
  </pc:docChgLst>
  <pc:docChgLst>
    <pc:chgData name="WILKIN, Sally (EAST LONDON NHS FOUNDATION TRUST)" userId="S::sally.wilkin2@nhs.net::6670d966-6b63-4cef-8680-26b03a931bda" providerId="AD" clId="Web-{49F907EA-5350-4539-B971-CC0DE7CE0D8D}"/>
    <pc:docChg chg="delSld">
      <pc:chgData name="WILKIN, Sally (EAST LONDON NHS FOUNDATION TRUST)" userId="S::sally.wilkin2@nhs.net::6670d966-6b63-4cef-8680-26b03a931bda" providerId="AD" clId="Web-{49F907EA-5350-4539-B971-CC0DE7CE0D8D}" dt="2022-10-07T09:20:48.868" v="0"/>
      <pc:docMkLst>
        <pc:docMk/>
      </pc:docMkLst>
      <pc:sldChg chg="del">
        <pc:chgData name="WILKIN, Sally (EAST LONDON NHS FOUNDATION TRUST)" userId="S::sally.wilkin2@nhs.net::6670d966-6b63-4cef-8680-26b03a931bda" providerId="AD" clId="Web-{49F907EA-5350-4539-B971-CC0DE7CE0D8D}" dt="2022-10-07T09:20:48.868" v="0"/>
        <pc:sldMkLst>
          <pc:docMk/>
          <pc:sldMk cId="2454733868" sldId="258"/>
        </pc:sldMkLst>
      </pc:sldChg>
    </pc:docChg>
  </pc:docChgLst>
  <pc:docChgLst>
    <pc:chgData name="WILDING, Kerry (EAST LONDON NHS FOUNDATION TRUST)" userId="S::kerry.wilding1@nhs.net::f61311b3-907d-48e5-9ffd-3e3c71d2be8a" providerId="AD" clId="Web-{D258FB4F-4FEF-6114-F825-72EEF6C20043}"/>
    <pc:docChg chg="modSld">
      <pc:chgData name="WILDING, Kerry (EAST LONDON NHS FOUNDATION TRUST)" userId="S::kerry.wilding1@nhs.net::f61311b3-907d-48e5-9ffd-3e3c71d2be8a" providerId="AD" clId="Web-{D258FB4F-4FEF-6114-F825-72EEF6C20043}" dt="2022-10-06T15:32:43.451" v="654"/>
      <pc:docMkLst>
        <pc:docMk/>
      </pc:docMkLst>
      <pc:sldChg chg="modSp">
        <pc:chgData name="WILDING, Kerry (EAST LONDON NHS FOUNDATION TRUST)" userId="S::kerry.wilding1@nhs.net::f61311b3-907d-48e5-9ffd-3e3c71d2be8a" providerId="AD" clId="Web-{D258FB4F-4FEF-6114-F825-72EEF6C20043}" dt="2022-10-06T15:07:04.407" v="650" actId="20577"/>
        <pc:sldMkLst>
          <pc:docMk/>
          <pc:sldMk cId="2454733868" sldId="258"/>
        </pc:sldMkLst>
        <pc:graphicFrameChg chg="mod modGraphic">
          <ac:chgData name="WILDING, Kerry (EAST LONDON NHS FOUNDATION TRUST)" userId="S::kerry.wilding1@nhs.net::f61311b3-907d-48e5-9ffd-3e3c71d2be8a" providerId="AD" clId="Web-{D258FB4F-4FEF-6114-F825-72EEF6C20043}" dt="2022-10-06T15:07:04.407" v="650" actId="20577"/>
          <ac:graphicFrameMkLst>
            <pc:docMk/>
            <pc:sldMk cId="2454733868" sldId="258"/>
            <ac:graphicFrameMk id="7" creationId="{4C3506F8-D7D2-5B71-ED25-CB2A3D497733}"/>
          </ac:graphicFrameMkLst>
        </pc:graphicFrameChg>
      </pc:sldChg>
      <pc:sldChg chg="addSp delSp modSp mod setBg">
        <pc:chgData name="WILDING, Kerry (EAST LONDON NHS FOUNDATION TRUST)" userId="S::kerry.wilding1@nhs.net::f61311b3-907d-48e5-9ffd-3e3c71d2be8a" providerId="AD" clId="Web-{D258FB4F-4FEF-6114-F825-72EEF6C20043}" dt="2022-10-06T15:32:43.451" v="654"/>
        <pc:sldMkLst>
          <pc:docMk/>
          <pc:sldMk cId="529947457" sldId="259"/>
        </pc:sldMkLst>
        <pc:spChg chg="mod">
          <ac:chgData name="WILDING, Kerry (EAST LONDON NHS FOUNDATION TRUST)" userId="S::kerry.wilding1@nhs.net::f61311b3-907d-48e5-9ffd-3e3c71d2be8a" providerId="AD" clId="Web-{D258FB4F-4FEF-6114-F825-72EEF6C20043}" dt="2022-10-06T14:47:50.621" v="449" actId="20577"/>
          <ac:spMkLst>
            <pc:docMk/>
            <pc:sldMk cId="529947457" sldId="259"/>
            <ac:spMk id="2" creationId="{00235395-0E70-7AC6-D76A-A2BC944469DF}"/>
          </ac:spMkLst>
        </pc:spChg>
        <pc:spChg chg="del">
          <ac:chgData name="WILDING, Kerry (EAST LONDON NHS FOUNDATION TRUST)" userId="S::kerry.wilding1@nhs.net::f61311b3-907d-48e5-9ffd-3e3c71d2be8a" providerId="AD" clId="Web-{D258FB4F-4FEF-6114-F825-72EEF6C20043}" dt="2022-10-06T13:21:00.408" v="9"/>
          <ac:spMkLst>
            <pc:docMk/>
            <pc:sldMk cId="529947457" sldId="259"/>
            <ac:spMk id="3" creationId="{8D5722AC-0D9A-F393-8942-1EF815714AC3}"/>
          </ac:spMkLst>
        </pc:spChg>
        <pc:spChg chg="add mod">
          <ac:chgData name="WILDING, Kerry (EAST LONDON NHS FOUNDATION TRUST)" userId="S::kerry.wilding1@nhs.net::f61311b3-907d-48e5-9ffd-3e3c71d2be8a" providerId="AD" clId="Web-{D258FB4F-4FEF-6114-F825-72EEF6C20043}" dt="2022-10-06T14:47:24.916" v="448" actId="1076"/>
          <ac:spMkLst>
            <pc:docMk/>
            <pc:sldMk cId="529947457" sldId="259"/>
            <ac:spMk id="5" creationId="{33F07A21-6888-9FC4-B215-F7603956A6F4}"/>
          </ac:spMkLst>
        </pc:spChg>
        <pc:spChg chg="add mod">
          <ac:chgData name="WILDING, Kerry (EAST LONDON NHS FOUNDATION TRUST)" userId="S::kerry.wilding1@nhs.net::f61311b3-907d-48e5-9ffd-3e3c71d2be8a" providerId="AD" clId="Web-{D258FB4F-4FEF-6114-F825-72EEF6C20043}" dt="2022-10-06T15:32:43.451" v="654"/>
          <ac:spMkLst>
            <pc:docMk/>
            <pc:sldMk cId="529947457" sldId="259"/>
            <ac:spMk id="6" creationId="{EF8813C7-FF7C-CACD-DF84-50C3304C4832}"/>
          </ac:spMkLst>
        </pc:spChg>
        <pc:spChg chg="add mod">
          <ac:chgData name="WILDING, Kerry (EAST LONDON NHS FOUNDATION TRUST)" userId="S::kerry.wilding1@nhs.net::f61311b3-907d-48e5-9ffd-3e3c71d2be8a" providerId="AD" clId="Web-{D258FB4F-4FEF-6114-F825-72EEF6C20043}" dt="2022-10-06T13:43:10.814" v="83" actId="14100"/>
          <ac:spMkLst>
            <pc:docMk/>
            <pc:sldMk cId="529947457" sldId="259"/>
            <ac:spMk id="11" creationId="{1F71E239-FF0E-6942-BC9E-B5980FAA6D83}"/>
          </ac:spMkLst>
        </pc:spChg>
        <pc:spChg chg="add del">
          <ac:chgData name="WILDING, Kerry (EAST LONDON NHS FOUNDATION TRUST)" userId="S::kerry.wilding1@nhs.net::f61311b3-907d-48e5-9ffd-3e3c71d2be8a" providerId="AD" clId="Web-{D258FB4F-4FEF-6114-F825-72EEF6C20043}" dt="2022-10-06T13:36:45.557" v="55"/>
          <ac:spMkLst>
            <pc:docMk/>
            <pc:sldMk cId="529947457" sldId="259"/>
            <ac:spMk id="13" creationId="{DD0C0331-E90C-2304-1723-D125EB322DFA}"/>
          </ac:spMkLst>
        </pc:spChg>
        <pc:spChg chg="add mod">
          <ac:chgData name="WILDING, Kerry (EAST LONDON NHS FOUNDATION TRUST)" userId="S::kerry.wilding1@nhs.net::f61311b3-907d-48e5-9ffd-3e3c71d2be8a" providerId="AD" clId="Web-{D258FB4F-4FEF-6114-F825-72EEF6C20043}" dt="2022-10-06T14:52:09.527" v="551" actId="14100"/>
          <ac:spMkLst>
            <pc:docMk/>
            <pc:sldMk cId="529947457" sldId="259"/>
            <ac:spMk id="14" creationId="{E4791A48-4B32-72E2-D5EA-4CD08BC5F2E6}"/>
          </ac:spMkLst>
        </pc:spChg>
        <pc:spChg chg="add mod">
          <ac:chgData name="WILDING, Kerry (EAST LONDON NHS FOUNDATION TRUST)" userId="S::kerry.wilding1@nhs.net::f61311b3-907d-48e5-9ffd-3e3c71d2be8a" providerId="AD" clId="Web-{D258FB4F-4FEF-6114-F825-72EEF6C20043}" dt="2022-10-06T13:43:43.785" v="88" actId="1076"/>
          <ac:spMkLst>
            <pc:docMk/>
            <pc:sldMk cId="529947457" sldId="259"/>
            <ac:spMk id="15" creationId="{BFDEC5C6-7E52-CAA0-5008-89DA859AA7D0}"/>
          </ac:spMkLst>
        </pc:spChg>
        <pc:spChg chg="add mod">
          <ac:chgData name="WILDING, Kerry (EAST LONDON NHS FOUNDATION TRUST)" userId="S::kerry.wilding1@nhs.net::f61311b3-907d-48e5-9ffd-3e3c71d2be8a" providerId="AD" clId="Web-{D258FB4F-4FEF-6114-F825-72EEF6C20043}" dt="2022-10-06T13:57:16.302" v="192" actId="688"/>
          <ac:spMkLst>
            <pc:docMk/>
            <pc:sldMk cId="529947457" sldId="259"/>
            <ac:spMk id="16" creationId="{6C5308F0-80F3-7F59-7D36-3B63A68621E5}"/>
          </ac:spMkLst>
        </pc:spChg>
        <pc:spChg chg="add mod">
          <ac:chgData name="WILDING, Kerry (EAST LONDON NHS FOUNDATION TRUST)" userId="S::kerry.wilding1@nhs.net::f61311b3-907d-48e5-9ffd-3e3c71d2be8a" providerId="AD" clId="Web-{D258FB4F-4FEF-6114-F825-72EEF6C20043}" dt="2022-10-06T13:44:51.195" v="94" actId="1076"/>
          <ac:spMkLst>
            <pc:docMk/>
            <pc:sldMk cId="529947457" sldId="259"/>
            <ac:spMk id="17" creationId="{8042099C-690D-2CF2-1E6F-A80EDFD0A0AF}"/>
          </ac:spMkLst>
        </pc:spChg>
        <pc:spChg chg="add mod">
          <ac:chgData name="WILDING, Kerry (EAST LONDON NHS FOUNDATION TRUST)" userId="S::kerry.wilding1@nhs.net::f61311b3-907d-48e5-9ffd-3e3c71d2be8a" providerId="AD" clId="Web-{D258FB4F-4FEF-6114-F825-72EEF6C20043}" dt="2022-10-06T13:45:18.290" v="99" actId="1076"/>
          <ac:spMkLst>
            <pc:docMk/>
            <pc:sldMk cId="529947457" sldId="259"/>
            <ac:spMk id="18" creationId="{F1F49E36-80C7-5BFB-04B2-F6D44C3585CC}"/>
          </ac:spMkLst>
        </pc:spChg>
        <pc:spChg chg="add del mod">
          <ac:chgData name="WILDING, Kerry (EAST LONDON NHS FOUNDATION TRUST)" userId="S::kerry.wilding1@nhs.net::f61311b3-907d-48e5-9ffd-3e3c71d2be8a" providerId="AD" clId="Web-{D258FB4F-4FEF-6114-F825-72EEF6C20043}" dt="2022-10-06T13:47:52.018" v="104"/>
          <ac:spMkLst>
            <pc:docMk/>
            <pc:sldMk cId="529947457" sldId="259"/>
            <ac:spMk id="19" creationId="{9320D12C-059B-1115-9C56-8D108EDA74DC}"/>
          </ac:spMkLst>
        </pc:spChg>
        <pc:spChg chg="add del mod">
          <ac:chgData name="WILDING, Kerry (EAST LONDON NHS FOUNDATION TRUST)" userId="S::kerry.wilding1@nhs.net::f61311b3-907d-48e5-9ffd-3e3c71d2be8a" providerId="AD" clId="Web-{D258FB4F-4FEF-6114-F825-72EEF6C20043}" dt="2022-10-06T13:50:12.058" v="122"/>
          <ac:spMkLst>
            <pc:docMk/>
            <pc:sldMk cId="529947457" sldId="259"/>
            <ac:spMk id="20" creationId="{826D5779-9FBA-FBD1-D66B-EE9C75C3E750}"/>
          </ac:spMkLst>
        </pc:spChg>
        <pc:spChg chg="add mod">
          <ac:chgData name="WILDING, Kerry (EAST LONDON NHS FOUNDATION TRUST)" userId="S::kerry.wilding1@nhs.net::f61311b3-907d-48e5-9ffd-3e3c71d2be8a" providerId="AD" clId="Web-{D258FB4F-4FEF-6114-F825-72EEF6C20043}" dt="2022-10-06T13:51:22.343" v="138" actId="20577"/>
          <ac:spMkLst>
            <pc:docMk/>
            <pc:sldMk cId="529947457" sldId="259"/>
            <ac:spMk id="21" creationId="{BCC6C103-9D0A-EC5A-6E0A-43DD0E36022D}"/>
          </ac:spMkLst>
        </pc:spChg>
        <pc:spChg chg="add mod">
          <ac:chgData name="WILDING, Kerry (EAST LONDON NHS FOUNDATION TRUST)" userId="S::kerry.wilding1@nhs.net::f61311b3-907d-48e5-9ffd-3e3c71d2be8a" providerId="AD" clId="Web-{D258FB4F-4FEF-6114-F825-72EEF6C20043}" dt="2022-10-06T13:56:51.144" v="191" actId="1076"/>
          <ac:spMkLst>
            <pc:docMk/>
            <pc:sldMk cId="529947457" sldId="259"/>
            <ac:spMk id="24" creationId="{4C0D71B6-8540-ECF9-0C4F-7CA009D71302}"/>
          </ac:spMkLst>
        </pc:spChg>
        <pc:spChg chg="add mod">
          <ac:chgData name="WILDING, Kerry (EAST LONDON NHS FOUNDATION TRUST)" userId="S::kerry.wilding1@nhs.net::f61311b3-907d-48e5-9ffd-3e3c71d2be8a" providerId="AD" clId="Web-{D258FB4F-4FEF-6114-F825-72EEF6C20043}" dt="2022-10-06T15:23:43.247" v="653" actId="1076"/>
          <ac:spMkLst>
            <pc:docMk/>
            <pc:sldMk cId="529947457" sldId="259"/>
            <ac:spMk id="1296" creationId="{AE96DB33-AF2B-1B2C-705E-50CC836EB022}"/>
          </ac:spMkLst>
        </pc:spChg>
        <pc:graphicFrameChg chg="add del mod modGraphic">
          <ac:chgData name="WILDING, Kerry (EAST LONDON NHS FOUNDATION TRUST)" userId="S::kerry.wilding1@nhs.net::f61311b3-907d-48e5-9ffd-3e3c71d2be8a" providerId="AD" clId="Web-{D258FB4F-4FEF-6114-F825-72EEF6C20043}" dt="2022-10-06T14:41:23.301" v="410"/>
          <ac:graphicFrameMkLst>
            <pc:docMk/>
            <pc:sldMk cId="529947457" sldId="259"/>
            <ac:graphicFrameMk id="26" creationId="{83F31A52-115D-BBE5-052A-CDAB1608667A}"/>
          </ac:graphicFrameMkLst>
        </pc:graphicFrameChg>
        <pc:graphicFrameChg chg="add mod ord modGraphic">
          <ac:chgData name="WILDING, Kerry (EAST LONDON NHS FOUNDATION TRUST)" userId="S::kerry.wilding1@nhs.net::f61311b3-907d-48e5-9ffd-3e3c71d2be8a" providerId="AD" clId="Web-{D258FB4F-4FEF-6114-F825-72EEF6C20043}" dt="2022-10-06T15:04:11.757" v="598" actId="1076"/>
          <ac:graphicFrameMkLst>
            <pc:docMk/>
            <pc:sldMk cId="529947457" sldId="259"/>
            <ac:graphicFrameMk id="1260" creationId="{DE3133ED-3173-3671-6BB7-DE5468B7BC5B}"/>
          </ac:graphicFrameMkLst>
        </pc:graphicFrameChg>
        <pc:picChg chg="add del mod">
          <ac:chgData name="WILDING, Kerry (EAST LONDON NHS FOUNDATION TRUST)" userId="S::kerry.wilding1@nhs.net::f61311b3-907d-48e5-9ffd-3e3c71d2be8a" providerId="AD" clId="Web-{D258FB4F-4FEF-6114-F825-72EEF6C20043}" dt="2022-10-06T13:59:32.435" v="201"/>
          <ac:picMkLst>
            <pc:docMk/>
            <pc:sldMk cId="529947457" sldId="259"/>
            <ac:picMk id="7" creationId="{7B523D8F-88EA-8417-5AEF-4FA0ABE4C907}"/>
          </ac:picMkLst>
        </pc:picChg>
        <pc:picChg chg="add mod">
          <ac:chgData name="WILDING, Kerry (EAST LONDON NHS FOUNDATION TRUST)" userId="S::kerry.wilding1@nhs.net::f61311b3-907d-48e5-9ffd-3e3c71d2be8a" providerId="AD" clId="Web-{D258FB4F-4FEF-6114-F825-72EEF6C20043}" dt="2022-10-06T13:43:51.801" v="89" actId="1076"/>
          <ac:picMkLst>
            <pc:docMk/>
            <pc:sldMk cId="529947457" sldId="259"/>
            <ac:picMk id="9" creationId="{F440923F-2F22-37A4-890D-2C4B9482B199}"/>
          </ac:picMkLst>
        </pc:picChg>
        <pc:picChg chg="add mod">
          <ac:chgData name="WILDING, Kerry (EAST LONDON NHS FOUNDATION TRUST)" userId="S::kerry.wilding1@nhs.net::f61311b3-907d-48e5-9ffd-3e3c71d2be8a" providerId="AD" clId="Web-{D258FB4F-4FEF-6114-F825-72EEF6C20043}" dt="2022-10-06T13:52:12.987" v="140" actId="1076"/>
          <ac:picMkLst>
            <pc:docMk/>
            <pc:sldMk cId="529947457" sldId="259"/>
            <ac:picMk id="23" creationId="{26145F66-8B43-1903-7C53-1D83599A2058}"/>
          </ac:picMkLst>
        </pc:picChg>
        <pc:picChg chg="add mod">
          <ac:chgData name="WILDING, Kerry (EAST LONDON NHS FOUNDATION TRUST)" userId="S::kerry.wilding1@nhs.net::f61311b3-907d-48e5-9ffd-3e3c71d2be8a" providerId="AD" clId="Web-{D258FB4F-4FEF-6114-F825-72EEF6C20043}" dt="2022-10-06T14:52:44.919" v="553" actId="1076"/>
          <ac:picMkLst>
            <pc:docMk/>
            <pc:sldMk cId="529947457" sldId="259"/>
            <ac:picMk id="1368" creationId="{0C969614-4EBD-A870-B4F4-742EA5C18C37}"/>
          </ac:picMkLst>
        </pc:picChg>
        <pc:picChg chg="add mod ord">
          <ac:chgData name="WILDING, Kerry (EAST LONDON NHS FOUNDATION TRUST)" userId="S::kerry.wilding1@nhs.net::f61311b3-907d-48e5-9ffd-3e3c71d2be8a" providerId="AD" clId="Web-{D258FB4F-4FEF-6114-F825-72EEF6C20043}" dt="2022-10-06T14:54:13.815" v="563"/>
          <ac:picMkLst>
            <pc:docMk/>
            <pc:sldMk cId="529947457" sldId="259"/>
            <ac:picMk id="1370" creationId="{3D247296-2C3A-36C5-F68F-DA416B098E6A}"/>
          </ac:picMkLst>
        </pc:picChg>
        <pc:picChg chg="add mod">
          <ac:chgData name="WILDING, Kerry (EAST LONDON NHS FOUNDATION TRUST)" userId="S::kerry.wilding1@nhs.net::f61311b3-907d-48e5-9ffd-3e3c71d2be8a" providerId="AD" clId="Web-{D258FB4F-4FEF-6114-F825-72EEF6C20043}" dt="2022-10-06T14:57:15.404" v="579" actId="1076"/>
          <ac:picMkLst>
            <pc:docMk/>
            <pc:sldMk cId="529947457" sldId="259"/>
            <ac:picMk id="1372" creationId="{AB85117F-0BBD-23EB-C93D-D18B89317B6C}"/>
          </ac:picMkLst>
        </pc:picChg>
        <pc:picChg chg="add mod">
          <ac:chgData name="WILDING, Kerry (EAST LONDON NHS FOUNDATION TRUST)" userId="S::kerry.wilding1@nhs.net::f61311b3-907d-48e5-9ffd-3e3c71d2be8a" providerId="AD" clId="Web-{D258FB4F-4FEF-6114-F825-72EEF6C20043}" dt="2022-10-06T14:53:38.235" v="560" actId="1076"/>
          <ac:picMkLst>
            <pc:docMk/>
            <pc:sldMk cId="529947457" sldId="259"/>
            <ac:picMk id="1374" creationId="{C132D61E-CAA1-22B9-DAF2-CE440AA193AF}"/>
          </ac:picMkLst>
        </pc:picChg>
        <pc:picChg chg="add mod">
          <ac:chgData name="WILDING, Kerry (EAST LONDON NHS FOUNDATION TRUST)" userId="S::kerry.wilding1@nhs.net::f61311b3-907d-48e5-9ffd-3e3c71d2be8a" providerId="AD" clId="Web-{D258FB4F-4FEF-6114-F825-72EEF6C20043}" dt="2022-10-06T14:53:56.330" v="562" actId="1076"/>
          <ac:picMkLst>
            <pc:docMk/>
            <pc:sldMk cId="529947457" sldId="259"/>
            <ac:picMk id="1376" creationId="{F13902E8-FA52-7555-8D39-632FC230ECA9}"/>
          </ac:picMkLst>
        </pc:picChg>
        <pc:picChg chg="add mod">
          <ac:chgData name="WILDING, Kerry (EAST LONDON NHS FOUNDATION TRUST)" userId="S::kerry.wilding1@nhs.net::f61311b3-907d-48e5-9ffd-3e3c71d2be8a" providerId="AD" clId="Web-{D258FB4F-4FEF-6114-F825-72EEF6C20043}" dt="2022-10-06T14:56:45.074" v="576" actId="1076"/>
          <ac:picMkLst>
            <pc:docMk/>
            <pc:sldMk cId="529947457" sldId="259"/>
            <ac:picMk id="1385" creationId="{0DF59FF5-D1F0-696A-B2F4-E8760932A6A7}"/>
          </ac:picMkLst>
        </pc:picChg>
        <pc:picChg chg="add mod">
          <ac:chgData name="WILDING, Kerry (EAST LONDON NHS FOUNDATION TRUST)" userId="S::kerry.wilding1@nhs.net::f61311b3-907d-48e5-9ffd-3e3c71d2be8a" providerId="AD" clId="Web-{D258FB4F-4FEF-6114-F825-72EEF6C20043}" dt="2022-10-06T15:04:29.992" v="600" actId="1076"/>
          <ac:picMkLst>
            <pc:docMk/>
            <pc:sldMk cId="529947457" sldId="259"/>
            <ac:picMk id="1386" creationId="{017E0342-A7E4-877A-AED3-FC802F2DAC72}"/>
          </ac:picMkLst>
        </pc:picChg>
        <pc:picChg chg="add mod">
          <ac:chgData name="WILDING, Kerry (EAST LONDON NHS FOUNDATION TRUST)" userId="S::kerry.wilding1@nhs.net::f61311b3-907d-48e5-9ffd-3e3c71d2be8a" providerId="AD" clId="Web-{D258FB4F-4FEF-6114-F825-72EEF6C20043}" dt="2022-10-06T15:04:26.648" v="599" actId="1076"/>
          <ac:picMkLst>
            <pc:docMk/>
            <pc:sldMk cId="529947457" sldId="259"/>
            <ac:picMk id="1388" creationId="{3D4A28BC-BA84-64EC-C2A6-44EB82F0101D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DAF81-2EB1-CD42-AF13-D5CDA1C66753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55F9856-256B-034A-AAD4-0147DC5D614D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GB" sz="1800">
              <a:solidFill>
                <a:srgbClr val="FFFF00"/>
              </a:solidFill>
            </a:rPr>
            <a:t>Participate in workshops to help</a:t>
          </a:r>
          <a:r>
            <a:rPr lang="en-GB" sz="1800">
              <a:solidFill>
                <a:srgbClr val="FFFF00"/>
              </a:solidFill>
              <a:latin typeface="Calibri Light" panose="020F0302020204030204"/>
            </a:rPr>
            <a:t> </a:t>
          </a:r>
          <a:r>
            <a:rPr lang="en-GB" sz="1800">
              <a:solidFill>
                <a:srgbClr val="FFFF00"/>
              </a:solidFill>
            </a:rPr>
            <a:t>shape the future of services</a:t>
          </a:r>
        </a:p>
      </dgm:t>
    </dgm:pt>
    <dgm:pt modelId="{1BB7D1C5-EB63-8A42-90EE-EA03C9959B48}" type="parTrans" cxnId="{73CE60A7-9507-4C43-B4B9-721703007CFF}">
      <dgm:prSet/>
      <dgm:spPr/>
      <dgm:t>
        <a:bodyPr/>
        <a:lstStyle/>
        <a:p>
          <a:endParaRPr lang="en-GB"/>
        </a:p>
      </dgm:t>
    </dgm:pt>
    <dgm:pt modelId="{0764CE74-7FDE-FA4E-9F9C-F3554E37E464}" type="sibTrans" cxnId="{73CE60A7-9507-4C43-B4B9-721703007CFF}">
      <dgm:prSet/>
      <dgm:spPr/>
      <dgm:t>
        <a:bodyPr/>
        <a:lstStyle/>
        <a:p>
          <a:endParaRPr lang="en-GB"/>
        </a:p>
      </dgm:t>
    </dgm:pt>
    <dgm:pt modelId="{B55392B1-2DDF-9E47-A434-D127CC6F2C55}">
      <dgm:prSet custT="1"/>
      <dgm:spPr/>
      <dgm:t>
        <a:bodyPr/>
        <a:lstStyle/>
        <a:p>
          <a:pPr rtl="0"/>
          <a:r>
            <a:rPr lang="en-GB" sz="1800"/>
            <a:t>Talk to different organisations &amp; learn about the wide variety of opportunities on offer</a:t>
          </a:r>
          <a:endParaRPr lang="en-US" sz="1800"/>
        </a:p>
      </dgm:t>
    </dgm:pt>
    <dgm:pt modelId="{3DF51418-0FF9-2E43-929D-0C8FAB6AE16E}" type="parTrans" cxnId="{F01B6043-08AF-1249-84F4-A64999AFA55B}">
      <dgm:prSet/>
      <dgm:spPr/>
      <dgm:t>
        <a:bodyPr/>
        <a:lstStyle/>
        <a:p>
          <a:endParaRPr lang="en-GB"/>
        </a:p>
      </dgm:t>
    </dgm:pt>
    <dgm:pt modelId="{E5EDAD6F-75DC-9749-8864-E57928C4BC95}" type="sibTrans" cxnId="{F01B6043-08AF-1249-84F4-A64999AFA55B}">
      <dgm:prSet/>
      <dgm:spPr/>
      <dgm:t>
        <a:bodyPr/>
        <a:lstStyle/>
        <a:p>
          <a:endParaRPr lang="en-GB"/>
        </a:p>
      </dgm:t>
    </dgm:pt>
    <dgm:pt modelId="{D146D021-CD0A-4157-9F64-445A47079890}">
      <dgm:prSet phldr="0"/>
      <dgm:spPr/>
      <dgm:t>
        <a:bodyPr/>
        <a:lstStyle/>
        <a:p>
          <a:r>
            <a:rPr lang="en-GB"/>
            <a:t>Keynote speakers providing</a:t>
          </a:r>
          <a:r>
            <a:rPr lang="en-GB" b="0" i="0" u="none" strike="noStrike">
              <a:effectLst/>
            </a:rPr>
            <a:t> information on developments </a:t>
          </a:r>
          <a:endParaRPr lang="en-US" b="0" i="0" u="none" strike="noStrike">
            <a:effectLst/>
          </a:endParaRPr>
        </a:p>
      </dgm:t>
    </dgm:pt>
    <dgm:pt modelId="{BCA412AC-1782-4C07-AE47-9E5829309A96}" type="parTrans" cxnId="{11CA209C-DEE0-40DD-B6D6-DC99D0941989}">
      <dgm:prSet/>
      <dgm:spPr/>
    </dgm:pt>
    <dgm:pt modelId="{FD151FAD-4C68-4CA6-8413-6802E42EC025}" type="sibTrans" cxnId="{11CA209C-DEE0-40DD-B6D6-DC99D0941989}">
      <dgm:prSet/>
      <dgm:spPr/>
    </dgm:pt>
    <dgm:pt modelId="{6CFBF290-FAE2-124B-97C5-41F6369BF63F}" type="pres">
      <dgm:prSet presAssocID="{F49DAF81-2EB1-CD42-AF13-D5CDA1C66753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32AD23-708E-6240-A914-386E2401CA77}" type="pres">
      <dgm:prSet presAssocID="{B55392B1-2DDF-9E47-A434-D127CC6F2C55}" presName="gear1" presStyleLbl="node1" presStyleIdx="0" presStyleCnt="3" custLinFactNeighborX="6967" custLinFactNeighborY="945">
        <dgm:presLayoutVars>
          <dgm:chMax val="1"/>
          <dgm:bulletEnabled val="1"/>
        </dgm:presLayoutVars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EAF653E-A4BA-9945-965D-6FA077BC77AB}" type="pres">
      <dgm:prSet presAssocID="{B55392B1-2DDF-9E47-A434-D127CC6F2C55}" presName="gear1srcNode" presStyleLbl="node1" presStyleIdx="0" presStyleCnt="3"/>
      <dgm:spPr/>
      <dgm:t>
        <a:bodyPr/>
        <a:lstStyle/>
        <a:p>
          <a:endParaRPr lang="en-US"/>
        </a:p>
      </dgm:t>
    </dgm:pt>
    <dgm:pt modelId="{7297C297-F076-2E4D-8A26-81B093426269}" type="pres">
      <dgm:prSet presAssocID="{B55392B1-2DDF-9E47-A434-D127CC6F2C55}" presName="gear1dstNode" presStyleLbl="node1" presStyleIdx="0" presStyleCnt="3"/>
      <dgm:spPr/>
      <dgm:t>
        <a:bodyPr/>
        <a:lstStyle/>
        <a:p>
          <a:endParaRPr lang="en-US"/>
        </a:p>
      </dgm:t>
    </dgm:pt>
    <dgm:pt modelId="{729807A7-2161-4F9D-99CC-188C0F64096F}" type="pres">
      <dgm:prSet presAssocID="{D146D021-CD0A-4157-9F64-445A47079890}" presName="gear2" presStyleLbl="node1" presStyleIdx="1" presStyleCnt="3">
        <dgm:presLayoutVars>
          <dgm:chMax val="1"/>
          <dgm:bulletEnabled val="1"/>
        </dgm:presLayoutVars>
      </dgm:prSet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70E44B1E-4BC7-49A7-8F35-DCB59F99347E}" type="pres">
      <dgm:prSet presAssocID="{D146D021-CD0A-4157-9F64-445A47079890}" presName="gear2srcNode" presStyleLbl="node1" presStyleIdx="1" presStyleCnt="3"/>
      <dgm:spPr/>
      <dgm:t>
        <a:bodyPr/>
        <a:lstStyle/>
        <a:p>
          <a:endParaRPr lang="en-US"/>
        </a:p>
      </dgm:t>
    </dgm:pt>
    <dgm:pt modelId="{9E0F5BB2-C7A6-46DC-A6D2-F48FA5457FBF}" type="pres">
      <dgm:prSet presAssocID="{D146D021-CD0A-4157-9F64-445A47079890}" presName="gear2dstNode" presStyleLbl="node1" presStyleIdx="1" presStyleCnt="3"/>
      <dgm:spPr/>
      <dgm:t>
        <a:bodyPr/>
        <a:lstStyle/>
        <a:p>
          <a:endParaRPr lang="en-US"/>
        </a:p>
      </dgm:t>
    </dgm:pt>
    <dgm:pt modelId="{D27E2031-0767-4CA8-B94E-8C6A5DF68A63}" type="pres">
      <dgm:prSet presAssocID="{455F9856-256B-034A-AAD4-0147DC5D614D}" presName="gear3" presStyleLbl="node1" presStyleIdx="2" presStyleCnt="3"/>
      <dgm:spPr/>
      <dgm:t>
        <a:bodyPr/>
        <a:lstStyle/>
        <a:p>
          <a:endParaRPr lang="en-US"/>
        </a:p>
      </dgm:t>
    </dgm:pt>
    <dgm:pt modelId="{2D134B84-56A9-4718-9FA8-05A19750F258}" type="pres">
      <dgm:prSet presAssocID="{455F9856-256B-034A-AAD4-0147DC5D614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DF246-878B-41C1-9422-13A29B2DDE87}" type="pres">
      <dgm:prSet presAssocID="{455F9856-256B-034A-AAD4-0147DC5D614D}" presName="gear3srcNode" presStyleLbl="node1" presStyleIdx="2" presStyleCnt="3"/>
      <dgm:spPr/>
      <dgm:t>
        <a:bodyPr/>
        <a:lstStyle/>
        <a:p>
          <a:endParaRPr lang="en-US"/>
        </a:p>
      </dgm:t>
    </dgm:pt>
    <dgm:pt modelId="{27DA7B13-BA65-44D7-9A76-8D49187BD571}" type="pres">
      <dgm:prSet presAssocID="{455F9856-256B-034A-AAD4-0147DC5D614D}" presName="gear3dstNode" presStyleLbl="node1" presStyleIdx="2" presStyleCnt="3"/>
      <dgm:spPr/>
      <dgm:t>
        <a:bodyPr/>
        <a:lstStyle/>
        <a:p>
          <a:endParaRPr lang="en-US"/>
        </a:p>
      </dgm:t>
    </dgm:pt>
    <dgm:pt modelId="{EDE2F329-AEE4-C242-A106-1F51A2B5490F}" type="pres">
      <dgm:prSet presAssocID="{E5EDAD6F-75DC-9749-8864-E57928C4BC95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4D615CAB-E55F-4C33-9D0A-D01EC63D979A}" type="pres">
      <dgm:prSet presAssocID="{FD151FAD-4C68-4CA6-8413-6802E42EC025}" presName="connector2" presStyleLbl="sibTrans2D1" presStyleIdx="1" presStyleCnt="3"/>
      <dgm:spPr/>
    </dgm:pt>
    <dgm:pt modelId="{0BF517DA-1D0C-467E-85A6-13B29BD43D7A}" type="pres">
      <dgm:prSet presAssocID="{0764CE74-7FDE-FA4E-9F9C-F3554E37E464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31370A6-CE0C-4133-9CEE-0C2BDA19D38F}" type="presOf" srcId="{455F9856-256B-034A-AAD4-0147DC5D614D}" destId="{D27E2031-0767-4CA8-B94E-8C6A5DF68A63}" srcOrd="0" destOrd="0" presId="urn:microsoft.com/office/officeart/2005/8/layout/gear1"/>
    <dgm:cxn modelId="{3C756482-951B-4A9B-A8FA-FF9B4F4F06E0}" type="presOf" srcId="{FD151FAD-4C68-4CA6-8413-6802E42EC025}" destId="{4D615CAB-E55F-4C33-9D0A-D01EC63D979A}" srcOrd="0" destOrd="0" presId="urn:microsoft.com/office/officeart/2005/8/layout/gear1"/>
    <dgm:cxn modelId="{BF0A42A2-8F2F-41EB-A7E6-9B86C3217EEA}" type="presOf" srcId="{D146D021-CD0A-4157-9F64-445A47079890}" destId="{729807A7-2161-4F9D-99CC-188C0F64096F}" srcOrd="0" destOrd="0" presId="urn:microsoft.com/office/officeart/2005/8/layout/gear1"/>
    <dgm:cxn modelId="{8269CB00-EE49-4396-8361-9C50794562EA}" type="presOf" srcId="{E5EDAD6F-75DC-9749-8864-E57928C4BC95}" destId="{EDE2F329-AEE4-C242-A106-1F51A2B5490F}" srcOrd="0" destOrd="0" presId="urn:microsoft.com/office/officeart/2005/8/layout/gear1"/>
    <dgm:cxn modelId="{9461171F-4018-4405-9983-0EC544DCFB71}" type="presOf" srcId="{455F9856-256B-034A-AAD4-0147DC5D614D}" destId="{7EBDF246-878B-41C1-9422-13A29B2DDE87}" srcOrd="2" destOrd="0" presId="urn:microsoft.com/office/officeart/2005/8/layout/gear1"/>
    <dgm:cxn modelId="{EA7951B6-F3F3-407D-80C0-610C25A0CB6D}" type="presOf" srcId="{B55392B1-2DDF-9E47-A434-D127CC6F2C55}" destId="{7EAF653E-A4BA-9945-965D-6FA077BC77AB}" srcOrd="1" destOrd="0" presId="urn:microsoft.com/office/officeart/2005/8/layout/gear1"/>
    <dgm:cxn modelId="{73CE60A7-9507-4C43-B4B9-721703007CFF}" srcId="{F49DAF81-2EB1-CD42-AF13-D5CDA1C66753}" destId="{455F9856-256B-034A-AAD4-0147DC5D614D}" srcOrd="2" destOrd="0" parTransId="{1BB7D1C5-EB63-8A42-90EE-EA03C9959B48}" sibTransId="{0764CE74-7FDE-FA4E-9F9C-F3554E37E464}"/>
    <dgm:cxn modelId="{E058B65E-3D25-47D6-B51C-74C287E7BCB2}" type="presOf" srcId="{455F9856-256B-034A-AAD4-0147DC5D614D}" destId="{2D134B84-56A9-4718-9FA8-05A19750F258}" srcOrd="1" destOrd="0" presId="urn:microsoft.com/office/officeart/2005/8/layout/gear1"/>
    <dgm:cxn modelId="{26078EE2-AA63-4335-A291-C9D27F558BAD}" type="presOf" srcId="{0764CE74-7FDE-FA4E-9F9C-F3554E37E464}" destId="{0BF517DA-1D0C-467E-85A6-13B29BD43D7A}" srcOrd="0" destOrd="0" presId="urn:microsoft.com/office/officeart/2005/8/layout/gear1"/>
    <dgm:cxn modelId="{289C2FBF-D157-AF45-9467-64C113AB8316}" type="presOf" srcId="{F49DAF81-2EB1-CD42-AF13-D5CDA1C66753}" destId="{6CFBF290-FAE2-124B-97C5-41F6369BF63F}" srcOrd="0" destOrd="0" presId="urn:microsoft.com/office/officeart/2005/8/layout/gear1"/>
    <dgm:cxn modelId="{056C0849-49BA-43A5-A052-7A73B5727BA4}" type="presOf" srcId="{B55392B1-2DDF-9E47-A434-D127CC6F2C55}" destId="{3F32AD23-708E-6240-A914-386E2401CA77}" srcOrd="0" destOrd="0" presId="urn:microsoft.com/office/officeart/2005/8/layout/gear1"/>
    <dgm:cxn modelId="{A0B848F3-5AD2-4574-ABBA-03FEECED09C6}" type="presOf" srcId="{B55392B1-2DDF-9E47-A434-D127CC6F2C55}" destId="{7297C297-F076-2E4D-8A26-81B093426269}" srcOrd="2" destOrd="0" presId="urn:microsoft.com/office/officeart/2005/8/layout/gear1"/>
    <dgm:cxn modelId="{23C1F23F-F90B-47FA-B0F4-BEDCC1C589D8}" type="presOf" srcId="{455F9856-256B-034A-AAD4-0147DC5D614D}" destId="{27DA7B13-BA65-44D7-9A76-8D49187BD571}" srcOrd="3" destOrd="0" presId="urn:microsoft.com/office/officeart/2005/8/layout/gear1"/>
    <dgm:cxn modelId="{B1346D7A-1937-4D37-A7C5-0D657F529EE3}" type="presOf" srcId="{D146D021-CD0A-4157-9F64-445A47079890}" destId="{9E0F5BB2-C7A6-46DC-A6D2-F48FA5457FBF}" srcOrd="2" destOrd="0" presId="urn:microsoft.com/office/officeart/2005/8/layout/gear1"/>
    <dgm:cxn modelId="{11CA209C-DEE0-40DD-B6D6-DC99D0941989}" srcId="{F49DAF81-2EB1-CD42-AF13-D5CDA1C66753}" destId="{D146D021-CD0A-4157-9F64-445A47079890}" srcOrd="1" destOrd="0" parTransId="{BCA412AC-1782-4C07-AE47-9E5829309A96}" sibTransId="{FD151FAD-4C68-4CA6-8413-6802E42EC025}"/>
    <dgm:cxn modelId="{A55141D8-F08F-4937-B525-0B0647DEBAC2}" type="presOf" srcId="{D146D021-CD0A-4157-9F64-445A47079890}" destId="{70E44B1E-4BC7-49A7-8F35-DCB59F99347E}" srcOrd="1" destOrd="0" presId="urn:microsoft.com/office/officeart/2005/8/layout/gear1"/>
    <dgm:cxn modelId="{F01B6043-08AF-1249-84F4-A64999AFA55B}" srcId="{F49DAF81-2EB1-CD42-AF13-D5CDA1C66753}" destId="{B55392B1-2DDF-9E47-A434-D127CC6F2C55}" srcOrd="0" destOrd="0" parTransId="{3DF51418-0FF9-2E43-929D-0C8FAB6AE16E}" sibTransId="{E5EDAD6F-75DC-9749-8864-E57928C4BC95}"/>
    <dgm:cxn modelId="{5E5B9CAB-EC35-4333-AE5F-3912D1070B1D}" type="presParOf" srcId="{6CFBF290-FAE2-124B-97C5-41F6369BF63F}" destId="{3F32AD23-708E-6240-A914-386E2401CA77}" srcOrd="0" destOrd="0" presId="urn:microsoft.com/office/officeart/2005/8/layout/gear1"/>
    <dgm:cxn modelId="{E22E9A66-E3F6-47B3-B38E-091CC8801A88}" type="presParOf" srcId="{6CFBF290-FAE2-124B-97C5-41F6369BF63F}" destId="{7EAF653E-A4BA-9945-965D-6FA077BC77AB}" srcOrd="1" destOrd="0" presId="urn:microsoft.com/office/officeart/2005/8/layout/gear1"/>
    <dgm:cxn modelId="{C066872C-721A-4601-9F98-6DCEDBEB6EB2}" type="presParOf" srcId="{6CFBF290-FAE2-124B-97C5-41F6369BF63F}" destId="{7297C297-F076-2E4D-8A26-81B093426269}" srcOrd="2" destOrd="0" presId="urn:microsoft.com/office/officeart/2005/8/layout/gear1"/>
    <dgm:cxn modelId="{F1F3BFA6-F6D4-48DA-AE9A-8F1AC022E837}" type="presParOf" srcId="{6CFBF290-FAE2-124B-97C5-41F6369BF63F}" destId="{729807A7-2161-4F9D-99CC-188C0F64096F}" srcOrd="3" destOrd="0" presId="urn:microsoft.com/office/officeart/2005/8/layout/gear1"/>
    <dgm:cxn modelId="{40ABD0D1-0AC6-4B1E-8ED6-54FB3482EFD6}" type="presParOf" srcId="{6CFBF290-FAE2-124B-97C5-41F6369BF63F}" destId="{70E44B1E-4BC7-49A7-8F35-DCB59F99347E}" srcOrd="4" destOrd="0" presId="urn:microsoft.com/office/officeart/2005/8/layout/gear1"/>
    <dgm:cxn modelId="{A03B0EDB-C37B-4E45-8763-3FA19CCF80C0}" type="presParOf" srcId="{6CFBF290-FAE2-124B-97C5-41F6369BF63F}" destId="{9E0F5BB2-C7A6-46DC-A6D2-F48FA5457FBF}" srcOrd="5" destOrd="0" presId="urn:microsoft.com/office/officeart/2005/8/layout/gear1"/>
    <dgm:cxn modelId="{D6FABE93-18C9-45B0-8E9B-B9BD5C39DA0F}" type="presParOf" srcId="{6CFBF290-FAE2-124B-97C5-41F6369BF63F}" destId="{D27E2031-0767-4CA8-B94E-8C6A5DF68A63}" srcOrd="6" destOrd="0" presId="urn:microsoft.com/office/officeart/2005/8/layout/gear1"/>
    <dgm:cxn modelId="{F0383B2F-8B74-4290-985F-E27623EC6AD0}" type="presParOf" srcId="{6CFBF290-FAE2-124B-97C5-41F6369BF63F}" destId="{2D134B84-56A9-4718-9FA8-05A19750F258}" srcOrd="7" destOrd="0" presId="urn:microsoft.com/office/officeart/2005/8/layout/gear1"/>
    <dgm:cxn modelId="{5A11AFAE-9AC3-4639-8104-30DB85BDB14C}" type="presParOf" srcId="{6CFBF290-FAE2-124B-97C5-41F6369BF63F}" destId="{7EBDF246-878B-41C1-9422-13A29B2DDE87}" srcOrd="8" destOrd="0" presId="urn:microsoft.com/office/officeart/2005/8/layout/gear1"/>
    <dgm:cxn modelId="{F10FE396-6B3C-4DDD-9B1A-DD4C94B4E112}" type="presParOf" srcId="{6CFBF290-FAE2-124B-97C5-41F6369BF63F}" destId="{27DA7B13-BA65-44D7-9A76-8D49187BD571}" srcOrd="9" destOrd="0" presId="urn:microsoft.com/office/officeart/2005/8/layout/gear1"/>
    <dgm:cxn modelId="{90991F62-8A82-4C21-B6B1-28B2B2D93318}" type="presParOf" srcId="{6CFBF290-FAE2-124B-97C5-41F6369BF63F}" destId="{EDE2F329-AEE4-C242-A106-1F51A2B5490F}" srcOrd="10" destOrd="0" presId="urn:microsoft.com/office/officeart/2005/8/layout/gear1"/>
    <dgm:cxn modelId="{4BBDEADD-87FA-400C-8B7C-9A2B344C4564}" type="presParOf" srcId="{6CFBF290-FAE2-124B-97C5-41F6369BF63F}" destId="{4D615CAB-E55F-4C33-9D0A-D01EC63D979A}" srcOrd="11" destOrd="0" presId="urn:microsoft.com/office/officeart/2005/8/layout/gear1"/>
    <dgm:cxn modelId="{18B46FFC-4405-4CAD-8DF5-EE952CAA4F8D}" type="presParOf" srcId="{6CFBF290-FAE2-124B-97C5-41F6369BF63F}" destId="{0BF517DA-1D0C-467E-85A6-13B29BD43D7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2AD23-708E-6240-A914-386E2401CA77}">
      <dsp:nvSpPr>
        <dsp:cNvPr id="0" name=""/>
        <dsp:cNvSpPr/>
      </dsp:nvSpPr>
      <dsp:spPr>
        <a:xfrm>
          <a:off x="2745628" y="2733088"/>
          <a:ext cx="3340441" cy="3340441"/>
        </a:xfrm>
        <a:prstGeom prst="gear9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Talk to different organisations &amp; learn about the wide variety of opportunities on offer</a:t>
          </a:r>
          <a:endParaRPr lang="en-US" sz="1800" kern="1200"/>
        </a:p>
      </dsp:txBody>
      <dsp:txXfrm>
        <a:off x="3417205" y="3515570"/>
        <a:ext cx="1997287" cy="1717056"/>
      </dsp:txXfrm>
    </dsp:sp>
    <dsp:sp modelId="{729807A7-2161-4F9D-99CC-188C0F64096F}">
      <dsp:nvSpPr>
        <dsp:cNvPr id="0" name=""/>
        <dsp:cNvSpPr/>
      </dsp:nvSpPr>
      <dsp:spPr>
        <a:xfrm>
          <a:off x="795828" y="1943529"/>
          <a:ext cx="2429412" cy="2429412"/>
        </a:xfrm>
        <a:prstGeom prst="gear6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/>
            <a:t>Keynote speakers providing</a:t>
          </a:r>
          <a:r>
            <a:rPr lang="en-GB" sz="1200" b="0" i="0" u="none" strike="noStrike" kern="1200">
              <a:effectLst/>
            </a:rPr>
            <a:t> information on developments </a:t>
          </a:r>
          <a:endParaRPr lang="en-US" sz="1200" b="0" i="0" u="none" strike="noStrike" kern="1200">
            <a:effectLst/>
          </a:endParaRPr>
        </a:p>
      </dsp:txBody>
      <dsp:txXfrm>
        <a:off x="1407440" y="2558837"/>
        <a:ext cx="1206188" cy="1198796"/>
      </dsp:txXfrm>
    </dsp:sp>
    <dsp:sp modelId="{D27E2031-0767-4CA8-B94E-8C6A5DF68A63}">
      <dsp:nvSpPr>
        <dsp:cNvPr id="0" name=""/>
        <dsp:cNvSpPr/>
      </dsp:nvSpPr>
      <dsp:spPr>
        <a:xfrm rot="20700000">
          <a:off x="2156547" y="267483"/>
          <a:ext cx="2380327" cy="2380327"/>
        </a:xfrm>
        <a:prstGeom prst="gear6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solidFill>
                <a:srgbClr val="FFFF00"/>
              </a:solidFill>
            </a:rPr>
            <a:t>Participate in workshops to help</a:t>
          </a:r>
          <a:r>
            <a:rPr lang="en-GB" sz="1800" kern="1200">
              <a:solidFill>
                <a:srgbClr val="FFFF00"/>
              </a:solidFill>
              <a:latin typeface="Calibri Light" panose="020F0302020204030204"/>
            </a:rPr>
            <a:t> </a:t>
          </a:r>
          <a:r>
            <a:rPr lang="en-GB" sz="1800" kern="1200">
              <a:solidFill>
                <a:srgbClr val="FFFF00"/>
              </a:solidFill>
            </a:rPr>
            <a:t>shape the future of services</a:t>
          </a:r>
        </a:p>
      </dsp:txBody>
      <dsp:txXfrm rot="-20700000">
        <a:off x="2678623" y="789558"/>
        <a:ext cx="1336176" cy="1336176"/>
      </dsp:txXfrm>
    </dsp:sp>
    <dsp:sp modelId="{EDE2F329-AEE4-C242-A106-1F51A2B5490F}">
      <dsp:nvSpPr>
        <dsp:cNvPr id="0" name=""/>
        <dsp:cNvSpPr/>
      </dsp:nvSpPr>
      <dsp:spPr>
        <a:xfrm>
          <a:off x="2503647" y="2216903"/>
          <a:ext cx="4275765" cy="4275765"/>
        </a:xfrm>
        <a:prstGeom prst="circularArrow">
          <a:avLst>
            <a:gd name="adj1" fmla="val 4687"/>
            <a:gd name="adj2" fmla="val 299029"/>
            <a:gd name="adj3" fmla="val 2548162"/>
            <a:gd name="adj4" fmla="val 1579399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15CAB-E55F-4C33-9D0A-D01EC63D979A}">
      <dsp:nvSpPr>
        <dsp:cNvPr id="0" name=""/>
        <dsp:cNvSpPr/>
      </dsp:nvSpPr>
      <dsp:spPr>
        <a:xfrm>
          <a:off x="365584" y="1397927"/>
          <a:ext cx="3106610" cy="310661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517DA-1D0C-467E-85A6-13B29BD43D7A}">
      <dsp:nvSpPr>
        <dsp:cNvPr id="0" name=""/>
        <dsp:cNvSpPr/>
      </dsp:nvSpPr>
      <dsp:spPr>
        <a:xfrm>
          <a:off x="1605953" y="-261962"/>
          <a:ext cx="3349551" cy="334955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6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4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5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6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1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9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0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3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5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7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6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5.png"/><Relationship Id="rId1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8.png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sv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0" name="Diagram 1259">
            <a:extLst>
              <a:ext uri="{FF2B5EF4-FFF2-40B4-BE49-F238E27FC236}">
                <a16:creationId xmlns:a16="http://schemas.microsoft.com/office/drawing/2014/main" id="{DE3133ED-3173-3671-6BB7-DE5468B7BC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584468"/>
              </p:ext>
            </p:extLst>
          </p:nvPr>
        </p:nvGraphicFramePr>
        <p:xfrm>
          <a:off x="-418160" y="733361"/>
          <a:ext cx="6086070" cy="6073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0235395-0E70-7AC6-D76A-A2BC9444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17" y="61619"/>
            <a:ext cx="11349318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GB" sz="2400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Looking after your Mental health &amp; well-being in Bedford </a:t>
            </a:r>
            <a:br>
              <a:rPr lang="en-GB" sz="2400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GB" sz="2800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         OPEN EVENT</a:t>
            </a:r>
            <a:endParaRPr lang="en-US" sz="2800">
              <a:solidFill>
                <a:schemeClr val="accent1">
                  <a:lumMod val="75000"/>
                </a:schemeClr>
              </a:solidFill>
              <a:cs typeface="Calibri Light" panose="020F03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07A21-6888-9FC4-B215-F7603956A6F4}"/>
              </a:ext>
            </a:extLst>
          </p:cNvPr>
          <p:cNvSpPr/>
          <p:nvPr/>
        </p:nvSpPr>
        <p:spPr>
          <a:xfrm>
            <a:off x="10718793" y="45166"/>
            <a:ext cx="1389531" cy="67512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813C7-FF7C-CACD-DF84-50C3304C4832}"/>
              </a:ext>
            </a:extLst>
          </p:cNvPr>
          <p:cNvSpPr txBox="1"/>
          <p:nvPr/>
        </p:nvSpPr>
        <p:spPr>
          <a:xfrm>
            <a:off x="5020233" y="1081531"/>
            <a:ext cx="3424518" cy="3231654"/>
          </a:xfrm>
          <a:prstGeom prst="rect">
            <a:avLst/>
          </a:prstGeom>
          <a:solidFill>
            <a:schemeClr val="accent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ea typeface="+mn-lt"/>
                <a:cs typeface="+mn-lt"/>
              </a:rPr>
              <a:t>Tuesday 8th November 2022 </a:t>
            </a:r>
            <a:endParaRPr lang="en-GB" sz="2400" b="1" dirty="0">
              <a:ea typeface="+mn-lt"/>
              <a:cs typeface="+mn-lt"/>
            </a:endParaRPr>
          </a:p>
          <a:p>
            <a:pPr algn="ctr"/>
            <a:r>
              <a:rPr lang="en-US" sz="2400" b="1" dirty="0">
                <a:ea typeface="+mn-lt"/>
                <a:cs typeface="+mn-lt"/>
              </a:rPr>
              <a:t>10am - 4pm</a:t>
            </a:r>
            <a:endParaRPr lang="en-GB" sz="2400" b="1" dirty="0">
              <a:ea typeface="+mn-lt"/>
              <a:cs typeface="+mn-lt"/>
            </a:endParaRPr>
          </a:p>
          <a:p>
            <a:pPr algn="ctr"/>
            <a:r>
              <a:rPr lang="en-US" dirty="0">
                <a:ea typeface="+mn-lt"/>
                <a:cs typeface="+mn-lt"/>
              </a:rPr>
              <a:t>Bedford Corn Exchange</a:t>
            </a:r>
            <a:r>
              <a:rPr lang="en-GB" dirty="0">
                <a:ea typeface="+mn-lt"/>
                <a:cs typeface="+mn-lt"/>
              </a:rPr>
              <a:t> </a:t>
            </a:r>
          </a:p>
          <a:p>
            <a:pPr algn="ctr"/>
            <a:r>
              <a:rPr lang="en-GB" dirty="0" err="1">
                <a:ea typeface="+mn-lt"/>
                <a:cs typeface="+mn-lt"/>
              </a:rPr>
              <a:t>Harpur</a:t>
            </a:r>
            <a:r>
              <a:rPr lang="en-GB" dirty="0">
                <a:ea typeface="+mn-lt"/>
                <a:cs typeface="+mn-lt"/>
              </a:rPr>
              <a:t> Square Bedford MK40 1LE</a:t>
            </a:r>
            <a:endParaRPr lang="en-GB" dirty="0"/>
          </a:p>
          <a:p>
            <a:pPr algn="ctr"/>
            <a:endParaRPr lang="en-GB" sz="1600" dirty="0">
              <a:ea typeface="+mn-lt"/>
              <a:cs typeface="+mn-lt"/>
            </a:endParaRPr>
          </a:p>
          <a:p>
            <a:pPr algn="ctr"/>
            <a:r>
              <a:rPr lang="en-GB" sz="1600" dirty="0">
                <a:ea typeface="+mn-lt"/>
                <a:cs typeface="+mn-lt"/>
              </a:rPr>
              <a:t>Join us at this event to explore changes that are underway for the offer of support for mental health &amp; wellbeing for the people of Bedford</a:t>
            </a:r>
            <a:r>
              <a:rPr lang="en-GB" sz="1600" dirty="0" smtClean="0">
                <a:ea typeface="+mn-lt"/>
                <a:cs typeface="+mn-lt"/>
              </a:rPr>
              <a:t>.</a:t>
            </a:r>
          </a:p>
          <a:p>
            <a:pPr algn="ctr"/>
            <a:r>
              <a:rPr lang="en-GB" sz="1600" b="1" dirty="0" smtClean="0">
                <a:ea typeface="+mn-lt"/>
                <a:cs typeface="+mn-lt"/>
              </a:rPr>
              <a:t>Refreshments included</a:t>
            </a:r>
            <a:endParaRPr lang="en-GB" sz="1600" b="1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F440923F-2F22-37A4-890D-2C4B9482B1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48922" y="4244811"/>
            <a:ext cx="894976" cy="915147"/>
          </a:xfrm>
          <a:prstGeom prst="rect">
            <a:avLst/>
          </a:prstGeom>
        </p:spPr>
      </p:pic>
      <p:sp>
        <p:nvSpPr>
          <p:cNvPr id="11" name="Right Arrow 32">
            <a:extLst>
              <a:ext uri="{FF2B5EF4-FFF2-40B4-BE49-F238E27FC236}">
                <a16:creationId xmlns:a16="http://schemas.microsoft.com/office/drawing/2014/main" id="{1F71E239-FF0E-6942-BC9E-B5980FAA6D83}"/>
              </a:ext>
            </a:extLst>
          </p:cNvPr>
          <p:cNvSpPr/>
          <p:nvPr/>
        </p:nvSpPr>
        <p:spPr>
          <a:xfrm>
            <a:off x="7061657" y="4167299"/>
            <a:ext cx="2070405" cy="984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</a:rPr>
              <a:t>Please register your interest here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91A48-4B32-72E2-D5EA-4CD08BC5F2E6}"/>
              </a:ext>
            </a:extLst>
          </p:cNvPr>
          <p:cNvSpPr txBox="1"/>
          <p:nvPr/>
        </p:nvSpPr>
        <p:spPr>
          <a:xfrm>
            <a:off x="7037294" y="5325036"/>
            <a:ext cx="382793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/>
              <a:t>https://BedfordMentalHealthandwellbeing.eventbrite.co.uk</a:t>
            </a:r>
            <a:r>
              <a:rPr lang="en-US" sz="1600">
                <a:cs typeface="Calibri"/>
              </a:rPr>
              <a:t>​</a:t>
            </a:r>
            <a:endParaRPr lang="en-US" sz="1600"/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id="{BFDEC5C6-7E52-CAA0-5008-89DA859AA7D0}"/>
              </a:ext>
            </a:extLst>
          </p:cNvPr>
          <p:cNvSpPr/>
          <p:nvPr/>
        </p:nvSpPr>
        <p:spPr>
          <a:xfrm>
            <a:off x="9332259" y="4011706"/>
            <a:ext cx="546848" cy="5468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Half Frame 15">
            <a:extLst>
              <a:ext uri="{FF2B5EF4-FFF2-40B4-BE49-F238E27FC236}">
                <a16:creationId xmlns:a16="http://schemas.microsoft.com/office/drawing/2014/main" id="{6C5308F0-80F3-7F59-7D36-3B63A68621E5}"/>
              </a:ext>
            </a:extLst>
          </p:cNvPr>
          <p:cNvSpPr/>
          <p:nvPr/>
        </p:nvSpPr>
        <p:spPr>
          <a:xfrm rot="5400000">
            <a:off x="10112188" y="4020671"/>
            <a:ext cx="546848" cy="5468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Half Frame 16">
            <a:extLst>
              <a:ext uri="{FF2B5EF4-FFF2-40B4-BE49-F238E27FC236}">
                <a16:creationId xmlns:a16="http://schemas.microsoft.com/office/drawing/2014/main" id="{8042099C-690D-2CF2-1E6F-A80EDFD0A0AF}"/>
              </a:ext>
            </a:extLst>
          </p:cNvPr>
          <p:cNvSpPr/>
          <p:nvPr/>
        </p:nvSpPr>
        <p:spPr>
          <a:xfrm rot="-5400000">
            <a:off x="9332258" y="4818529"/>
            <a:ext cx="546848" cy="5468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Half Frame 17">
            <a:extLst>
              <a:ext uri="{FF2B5EF4-FFF2-40B4-BE49-F238E27FC236}">
                <a16:creationId xmlns:a16="http://schemas.microsoft.com/office/drawing/2014/main" id="{F1F49E36-80C7-5BFB-04B2-F6D44C3585CC}"/>
              </a:ext>
            </a:extLst>
          </p:cNvPr>
          <p:cNvSpPr/>
          <p:nvPr/>
        </p:nvSpPr>
        <p:spPr>
          <a:xfrm rot="10680000">
            <a:off x="10112187" y="4818528"/>
            <a:ext cx="546848" cy="5468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BCC6C103-9D0A-EC5A-6E0A-43DD0E36022D}"/>
              </a:ext>
            </a:extLst>
          </p:cNvPr>
          <p:cNvSpPr/>
          <p:nvPr/>
        </p:nvSpPr>
        <p:spPr>
          <a:xfrm>
            <a:off x="9553172" y="3524406"/>
            <a:ext cx="896470" cy="412377"/>
          </a:xfrm>
          <a:prstGeom prst="flowChartOffpage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cs typeface="Calibri"/>
              </a:rPr>
              <a:t>SCAN ME</a:t>
            </a:r>
            <a:endParaRPr lang="en-US" sz="1400"/>
          </a:p>
        </p:txBody>
      </p:sp>
      <p:pic>
        <p:nvPicPr>
          <p:cNvPr id="23" name="Graphic 22" descr="Information with solid fill">
            <a:extLst>
              <a:ext uri="{FF2B5EF4-FFF2-40B4-BE49-F238E27FC236}">
                <a16:creationId xmlns:a16="http://schemas.microsoft.com/office/drawing/2014/main" id="{26145F66-8B43-1903-7C53-1D83599A20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412586" y="5813345"/>
            <a:ext cx="755487" cy="755487"/>
          </a:xfrm>
          <a:prstGeom prst="rect">
            <a:avLst/>
          </a:prstGeom>
        </p:spPr>
      </p:pic>
      <p:sp>
        <p:nvSpPr>
          <p:cNvPr id="24" name="Arrow: Left 23">
            <a:extLst>
              <a:ext uri="{FF2B5EF4-FFF2-40B4-BE49-F238E27FC236}">
                <a16:creationId xmlns:a16="http://schemas.microsoft.com/office/drawing/2014/main" id="{4C0D71B6-8540-ECF9-0C4F-7CA009D71302}"/>
              </a:ext>
            </a:extLst>
          </p:cNvPr>
          <p:cNvSpPr/>
          <p:nvPr/>
        </p:nvSpPr>
        <p:spPr>
          <a:xfrm>
            <a:off x="8207189" y="5594785"/>
            <a:ext cx="2501150" cy="11205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cs typeface="Calibri"/>
              </a:rPr>
              <a:t>Once registered we will keep you updated about workshops and speakers</a:t>
            </a:r>
          </a:p>
        </p:txBody>
      </p:sp>
      <p:sp>
        <p:nvSpPr>
          <p:cNvPr id="1296" name="TextBox 1295">
            <a:extLst>
              <a:ext uri="{FF2B5EF4-FFF2-40B4-BE49-F238E27FC236}">
                <a16:creationId xmlns:a16="http://schemas.microsoft.com/office/drawing/2014/main" id="{AE96DB33-AF2B-1B2C-705E-50CC836EB022}"/>
              </a:ext>
            </a:extLst>
          </p:cNvPr>
          <p:cNvSpPr txBox="1"/>
          <p:nvPr/>
        </p:nvSpPr>
        <p:spPr>
          <a:xfrm>
            <a:off x="8570258" y="923365"/>
            <a:ext cx="2070847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4"/>
                </a:solidFill>
                <a:latin typeface="Calibri"/>
              </a:rPr>
              <a:t>This is a free event open to all residents of Bedford.</a:t>
            </a:r>
            <a:endParaRPr lang="en-US" sz="1600">
              <a:solidFill>
                <a:schemeClr val="accent4"/>
              </a:solidFill>
              <a:latin typeface="Calibri"/>
              <a:cs typeface="Calibri"/>
            </a:endParaRPr>
          </a:p>
          <a:p>
            <a:r>
              <a:rPr lang="en-US" sz="1600">
                <a:solidFill>
                  <a:schemeClr val="accent4"/>
                </a:solidFill>
                <a:latin typeface="Calibri"/>
              </a:rPr>
              <a:t>No booking is required. </a:t>
            </a:r>
            <a:endParaRPr lang="en-US" sz="1600">
              <a:solidFill>
                <a:schemeClr val="accent4"/>
              </a:solidFill>
              <a:latin typeface="Calibri"/>
              <a:cs typeface="Calibri"/>
            </a:endParaRPr>
          </a:p>
          <a:p>
            <a:r>
              <a:rPr lang="en-US" sz="1600">
                <a:solidFill>
                  <a:schemeClr val="accent4"/>
                </a:solidFill>
                <a:latin typeface="Calibri"/>
              </a:rPr>
              <a:t>Spaces to workshops and talks maybe limited and can be booked in advance or on the day.</a:t>
            </a:r>
            <a:r>
              <a:rPr lang="en-US" sz="1600">
                <a:solidFill>
                  <a:schemeClr val="accent4"/>
                </a:solidFill>
                <a:latin typeface="Calibri"/>
                <a:ea typeface="Calibri"/>
                <a:cs typeface="Calibri"/>
              </a:rPr>
              <a:t>​</a:t>
            </a:r>
            <a:endParaRPr lang="en-US" sz="1600">
              <a:solidFill>
                <a:schemeClr val="accent4"/>
              </a:solidFill>
              <a:cs typeface="Calibri"/>
            </a:endParaRPr>
          </a:p>
        </p:txBody>
      </p:sp>
      <p:pic>
        <p:nvPicPr>
          <p:cNvPr id="1370" name="Picture 4" descr="Text&#10;&#10;Description automatically generated">
            <a:extLst>
              <a:ext uri="{FF2B5EF4-FFF2-40B4-BE49-F238E27FC236}">
                <a16:creationId xmlns:a16="http://schemas.microsoft.com/office/drawing/2014/main" id="{3D247296-2C3A-36C5-F68F-DA416B098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420" y="1743464"/>
            <a:ext cx="1355436" cy="46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8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0C969614-4EBD-A870-B4F4-742EA5C18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935" y="769351"/>
            <a:ext cx="1226093" cy="77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" name="Picture 1371" descr="Diagram&#10;&#10;Description automatically generated">
            <a:extLst>
              <a:ext uri="{FF2B5EF4-FFF2-40B4-BE49-F238E27FC236}">
                <a16:creationId xmlns:a16="http://schemas.microsoft.com/office/drawing/2014/main" id="{AB85117F-0BBD-23EB-C93D-D18B89317B6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56323" y="2363748"/>
            <a:ext cx="1353497" cy="589737"/>
          </a:xfrm>
          <a:prstGeom prst="rect">
            <a:avLst/>
          </a:prstGeom>
        </p:spPr>
      </p:pic>
      <p:pic>
        <p:nvPicPr>
          <p:cNvPr id="1374" name="Picture 61" descr="A picture containing logo&#10;&#10;Description automatically generated">
            <a:extLst>
              <a:ext uri="{FF2B5EF4-FFF2-40B4-BE49-F238E27FC236}">
                <a16:creationId xmlns:a16="http://schemas.microsoft.com/office/drawing/2014/main" id="{C132D61E-CAA1-22B9-DAF2-CE440AA193A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29420" y="3100058"/>
            <a:ext cx="1389530" cy="360883"/>
          </a:xfrm>
          <a:prstGeom prst="rect">
            <a:avLst/>
          </a:prstGeom>
        </p:spPr>
      </p:pic>
      <p:pic>
        <p:nvPicPr>
          <p:cNvPr id="1376" name="Picture 62" descr="A picture containing logo&#10;&#10;Description automatically generated">
            <a:extLst>
              <a:ext uri="{FF2B5EF4-FFF2-40B4-BE49-F238E27FC236}">
                <a16:creationId xmlns:a16="http://schemas.microsoft.com/office/drawing/2014/main" id="{F13902E8-FA52-7555-8D39-632FC230ECA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741482" y="3692240"/>
            <a:ext cx="1353670" cy="587186"/>
          </a:xfrm>
          <a:prstGeom prst="rect">
            <a:avLst/>
          </a:prstGeom>
        </p:spPr>
      </p:pic>
      <p:pic>
        <p:nvPicPr>
          <p:cNvPr id="1385" name="Picture 62">
            <a:extLst>
              <a:ext uri="{FF2B5EF4-FFF2-40B4-BE49-F238E27FC236}">
                <a16:creationId xmlns:a16="http://schemas.microsoft.com/office/drawing/2014/main" id="{0DF59FF5-D1F0-696A-B2F4-E8760932A6A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69240" y="4381142"/>
            <a:ext cx="1315571" cy="768724"/>
          </a:xfrm>
          <a:prstGeom prst="rect">
            <a:avLst/>
          </a:prstGeom>
        </p:spPr>
      </p:pic>
      <p:pic>
        <p:nvPicPr>
          <p:cNvPr id="1386" name="Picture 1386" descr="A picture containing logo&#10;&#10;Description automatically generated">
            <a:extLst>
              <a:ext uri="{FF2B5EF4-FFF2-40B4-BE49-F238E27FC236}">
                <a16:creationId xmlns:a16="http://schemas.microsoft.com/office/drawing/2014/main" id="{017E0342-A7E4-877A-AED3-FC802F2DAC7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757645" y="5283867"/>
            <a:ext cx="1353672" cy="529478"/>
          </a:xfrm>
          <a:prstGeom prst="rect">
            <a:avLst/>
          </a:prstGeom>
        </p:spPr>
      </p:pic>
      <p:pic>
        <p:nvPicPr>
          <p:cNvPr id="1388" name="Picture 6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3D4A28BC-BA84-64EC-C2A6-44EB82F01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078" y="5915061"/>
            <a:ext cx="1264441" cy="80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841301" y="285135"/>
            <a:ext cx="1210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Stalls from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29947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{A9C3B3D8-2F25-284A-A617-D3F5A3D124B9}tf10001060</Template>
  <TotalTime>128</TotalTime>
  <Words>168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Looking after your Mental health &amp; well-being in Bedford           OPEN EVENT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after your Mental health &amp; well-being in Bedford</dc:title>
  <dc:creator>Sally Wilkin</dc:creator>
  <cp:lastModifiedBy>Wilding Kerry</cp:lastModifiedBy>
  <cp:revision>5</cp:revision>
  <dcterms:created xsi:type="dcterms:W3CDTF">2022-09-28T14:54:27Z</dcterms:created>
  <dcterms:modified xsi:type="dcterms:W3CDTF">2022-10-18T08:21:21Z</dcterms:modified>
</cp:coreProperties>
</file>