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8" r:id="rId2"/>
    <p:sldId id="259" r:id="rId3"/>
    <p:sldId id="265" r:id="rId4"/>
    <p:sldId id="260" r:id="rId5"/>
    <p:sldId id="264" r:id="rId6"/>
    <p:sldId id="262" r:id="rId7"/>
    <p:sldId id="266" r:id="rId8"/>
    <p:sldId id="261"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7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049"/>
    <p:restoredTop sz="62326" autoAdjust="0"/>
  </p:normalViewPr>
  <p:slideViewPr>
    <p:cSldViewPr snapToGrid="0" snapToObjects="1">
      <p:cViewPr varScale="1">
        <p:scale>
          <a:sx n="49" d="100"/>
          <a:sy n="49" d="100"/>
        </p:scale>
        <p:origin x="1716" y="5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DE8AFF-A02C-F043-B9C1-5CD9C13D7AF6}" type="datetimeFigureOut">
              <a:rPr lang="en-US" smtClean="0"/>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3D3C33-0D26-1D4D-8462-1A3E81CAE05B}" type="slidenum">
              <a:rPr lang="en-US" smtClean="0"/>
              <a:t>‹#›</a:t>
            </a:fld>
            <a:endParaRPr lang="en-US"/>
          </a:p>
        </p:txBody>
      </p:sp>
    </p:spTree>
    <p:extLst>
      <p:ext uri="{BB962C8B-B14F-4D97-AF65-F5344CB8AC3E}">
        <p14:creationId xmlns:p14="http://schemas.microsoft.com/office/powerpoint/2010/main" val="784953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First used by the US army on combat missions, the after action review is a structured</a:t>
            </a:r>
          </a:p>
          <a:p>
            <a:r>
              <a:rPr lang="en-US" sz="1200" b="0" i="0" u="none" strike="noStrike" kern="1200" baseline="0" dirty="0" smtClean="0">
                <a:solidFill>
                  <a:schemeClr val="tx1"/>
                </a:solidFill>
                <a:latin typeface="+mn-lt"/>
                <a:ea typeface="+mn-ea"/>
                <a:cs typeface="+mn-cs"/>
              </a:rPr>
              <a:t>approach for reflecting on the work of a group and identifying strengths, weaknesses and</a:t>
            </a:r>
          </a:p>
          <a:p>
            <a:r>
              <a:rPr lang="en-US" sz="1200" b="0" i="0" u="none" strike="noStrike" kern="1200" baseline="0" dirty="0" smtClean="0">
                <a:solidFill>
                  <a:schemeClr val="tx1"/>
                </a:solidFill>
                <a:latin typeface="+mn-lt"/>
                <a:ea typeface="+mn-ea"/>
                <a:cs typeface="+mn-cs"/>
              </a:rPr>
              <a:t>areas for improvement. It is routinely used by project teams in corporations such as General</a:t>
            </a:r>
          </a:p>
          <a:p>
            <a:r>
              <a:rPr lang="en-US" sz="1200" b="0" i="0" u="none" strike="noStrike" kern="1200" baseline="0" dirty="0" smtClean="0">
                <a:solidFill>
                  <a:schemeClr val="tx1"/>
                </a:solidFill>
                <a:latin typeface="+mn-lt"/>
                <a:ea typeface="+mn-ea"/>
                <a:cs typeface="+mn-cs"/>
              </a:rPr>
              <a:t>Electric, British Petroleum and Motorola. An after action review (AAR) conducted after</a:t>
            </a:r>
          </a:p>
          <a:p>
            <a:r>
              <a:rPr lang="en-US" sz="1200" b="0" i="0" u="none" strike="noStrike" kern="1200" baseline="0" dirty="0" smtClean="0">
                <a:solidFill>
                  <a:schemeClr val="tx1"/>
                </a:solidFill>
                <a:latin typeface="+mn-lt"/>
                <a:ea typeface="+mn-ea"/>
                <a:cs typeface="+mn-cs"/>
              </a:rPr>
              <a:t>Hurricane Katrina led to new systems for communications during natural disasters. One team</a:t>
            </a:r>
          </a:p>
          <a:p>
            <a:r>
              <a:rPr lang="en-US" sz="1200" b="0" i="0" u="none" strike="noStrike" kern="1200" baseline="0" dirty="0" smtClean="0">
                <a:solidFill>
                  <a:schemeClr val="tx1"/>
                </a:solidFill>
                <a:latin typeface="+mn-lt"/>
                <a:ea typeface="+mn-ea"/>
                <a:cs typeface="+mn-cs"/>
              </a:rPr>
              <a:t>member reported, “Without an AAR you keep learning your lessons again the hard way!”</a:t>
            </a:r>
          </a:p>
          <a:p>
            <a:r>
              <a:rPr lang="en-US" sz="1200" b="0" i="0" u="none" strike="noStrike" kern="1200" baseline="0" dirty="0" smtClean="0">
                <a:solidFill>
                  <a:schemeClr val="tx1"/>
                </a:solidFill>
                <a:latin typeface="+mn-lt"/>
                <a:ea typeface="+mn-ea"/>
                <a:cs typeface="+mn-cs"/>
              </a:rPr>
              <a:t>An after action review method of evaluation usually takes the form of a facilitated discussion</a:t>
            </a:r>
          </a:p>
          <a:p>
            <a:r>
              <a:rPr lang="en-US" sz="1200" b="0" i="0" u="none" strike="noStrike" kern="1200" baseline="0" dirty="0" smtClean="0">
                <a:solidFill>
                  <a:schemeClr val="tx1"/>
                </a:solidFill>
                <a:latin typeface="+mn-lt"/>
                <a:ea typeface="+mn-ea"/>
                <a:cs typeface="+mn-cs"/>
              </a:rPr>
              <a:t>following an event or activity. It enables understanding of the expectations and perspectives</a:t>
            </a:r>
          </a:p>
          <a:p>
            <a:r>
              <a:rPr lang="en-US" sz="1200" b="0" i="0" u="none" strike="noStrike" kern="1200" baseline="0" dirty="0" smtClean="0">
                <a:solidFill>
                  <a:schemeClr val="tx1"/>
                </a:solidFill>
                <a:latin typeface="+mn-lt"/>
                <a:ea typeface="+mn-ea"/>
                <a:cs typeface="+mn-cs"/>
              </a:rPr>
              <a:t>of all those involved and it </a:t>
            </a:r>
            <a:r>
              <a:rPr lang="en-US" sz="1200" b="0" i="0" u="none" strike="noStrike" kern="1200" baseline="0" dirty="0" smtClean="0">
                <a:solidFill>
                  <a:schemeClr val="tx1"/>
                </a:solidFill>
                <a:latin typeface="+mn-lt"/>
                <a:ea typeface="+mn-ea"/>
                <a:cs typeface="+mn-cs"/>
              </a:rPr>
              <a:t>captures </a:t>
            </a:r>
            <a:r>
              <a:rPr lang="en-US" sz="1200" b="0" i="0" u="none" strike="noStrike" kern="1200" baseline="0" dirty="0" smtClean="0">
                <a:solidFill>
                  <a:schemeClr val="tx1"/>
                </a:solidFill>
                <a:latin typeface="+mn-lt"/>
                <a:ea typeface="+mn-ea"/>
                <a:cs typeface="+mn-cs"/>
              </a:rPr>
              <a:t>learning, which can then be shared more widely</a:t>
            </a:r>
            <a:r>
              <a:rPr lang="en-US" sz="1200" b="0" i="0" u="none" strike="noStrike" kern="1200" baseline="0" dirty="0" smtClean="0">
                <a:solidFill>
                  <a:schemeClr val="tx1"/>
                </a:solidFill>
                <a:latin typeface="+mn-lt"/>
                <a:ea typeface="+mn-ea"/>
                <a:cs typeface="+mn-cs"/>
              </a:rPr>
              <a: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AARs can be used after any activity or event that has been particularly successful or</a:t>
            </a:r>
          </a:p>
          <a:p>
            <a:r>
              <a:rPr lang="en-US" sz="1200" b="0" i="0" u="none" strike="noStrike" kern="1200" baseline="0" dirty="0" smtClean="0">
                <a:solidFill>
                  <a:schemeClr val="tx1"/>
                </a:solidFill>
                <a:latin typeface="+mn-lt"/>
                <a:ea typeface="+mn-ea"/>
                <a:cs typeface="+mn-cs"/>
              </a:rPr>
              <a:t>unsuccessful. It is also often used at the end of a project to help populate a </a:t>
            </a:r>
            <a:r>
              <a:rPr lang="en-US" sz="1200" b="1" i="0" u="none" strike="noStrike" kern="1200" baseline="0" dirty="0" smtClean="0">
                <a:solidFill>
                  <a:schemeClr val="tx1"/>
                </a:solidFill>
                <a:latin typeface="+mn-lt"/>
                <a:ea typeface="+mn-ea"/>
                <a:cs typeface="+mn-cs"/>
              </a:rPr>
              <a:t>lessons learnt</a:t>
            </a:r>
          </a:p>
          <a:p>
            <a:r>
              <a:rPr lang="en-US" sz="1200" b="0" i="0" u="none" strike="noStrike" kern="1200" baseline="0" dirty="0" smtClean="0">
                <a:solidFill>
                  <a:schemeClr val="tx1"/>
                </a:solidFill>
                <a:latin typeface="+mn-lt"/>
                <a:ea typeface="+mn-ea"/>
                <a:cs typeface="+mn-cs"/>
              </a:rPr>
              <a:t>log. It is important to disseminate learning widely so that good practice can be shared and</a:t>
            </a:r>
          </a:p>
          <a:p>
            <a:r>
              <a:rPr lang="en-US" sz="1200" b="0" i="0" u="none" strike="noStrike" kern="1200" baseline="0" dirty="0" smtClean="0">
                <a:solidFill>
                  <a:schemeClr val="tx1"/>
                </a:solidFill>
                <a:latin typeface="+mn-lt"/>
                <a:ea typeface="+mn-ea"/>
                <a:cs typeface="+mn-cs"/>
              </a:rPr>
              <a:t>others can learn from mistakes.</a:t>
            </a:r>
            <a:endParaRPr lang="en-GB" dirty="0" smtClean="0"/>
          </a:p>
          <a:p>
            <a:endParaRPr lang="en-GB" dirty="0"/>
          </a:p>
        </p:txBody>
      </p:sp>
      <p:sp>
        <p:nvSpPr>
          <p:cNvPr id="4" name="Slide Number Placeholder 3"/>
          <p:cNvSpPr>
            <a:spLocks noGrp="1"/>
          </p:cNvSpPr>
          <p:nvPr>
            <p:ph type="sldNum" sz="quarter" idx="10"/>
          </p:nvPr>
        </p:nvSpPr>
        <p:spPr/>
        <p:txBody>
          <a:bodyPr/>
          <a:lstStyle/>
          <a:p>
            <a:fld id="{DD3D3C33-0D26-1D4D-8462-1A3E81CAE05B}" type="slidenum">
              <a:rPr lang="en-US" smtClean="0"/>
              <a:t>2</a:t>
            </a:fld>
            <a:endParaRPr lang="en-US"/>
          </a:p>
        </p:txBody>
      </p:sp>
    </p:spTree>
    <p:extLst>
      <p:ext uri="{BB962C8B-B14F-4D97-AF65-F5344CB8AC3E}">
        <p14:creationId xmlns:p14="http://schemas.microsoft.com/office/powerpoint/2010/main" val="3893189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To help us get to really good learning we have a set of universal ground rules for AARs. </a:t>
            </a:r>
          </a:p>
          <a:p>
            <a:r>
              <a:rPr lang="en-US" sz="1200" b="0" i="0" u="none" strike="noStrike" kern="1200" baseline="0" dirty="0" smtClean="0">
                <a:solidFill>
                  <a:schemeClr val="tx1"/>
                </a:solidFill>
                <a:latin typeface="+mn-lt"/>
                <a:ea typeface="+mn-ea"/>
                <a:cs typeface="+mn-cs"/>
              </a:rPr>
              <a:t>1. The first one is that all contribute. To build a full picture of the action, we need to assemble all pieces of the puzzle so I will be inviting each person to contribute in turn. </a:t>
            </a:r>
          </a:p>
          <a:p>
            <a:endParaRPr lang="en-GB"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2. We have a finish time of ….. and it is my job to keep us to that so I may have to ask you to be brief sometimes if we are getting short of time </a:t>
            </a:r>
          </a:p>
          <a:p>
            <a:endParaRPr lang="en-GB"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3. To get the most out of our time together, it is vital that you are all fully present and so I ask that you switch off your phones and emails and focus instead on listening and learning. </a:t>
            </a:r>
          </a:p>
          <a:p>
            <a:endParaRPr lang="en-GB"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4. Our purpose here is to learn </a:t>
            </a:r>
            <a:r>
              <a:rPr lang="en-US" sz="1200" b="0" i="1" u="none" strike="noStrike" kern="1200" baseline="0" dirty="0" smtClean="0">
                <a:solidFill>
                  <a:schemeClr val="tx1"/>
                </a:solidFill>
                <a:latin typeface="+mn-lt"/>
                <a:ea typeface="+mn-ea"/>
                <a:cs typeface="+mn-cs"/>
              </a:rPr>
              <a:t>not investigate</a:t>
            </a:r>
            <a:r>
              <a:rPr lang="en-US" sz="1200" b="0" i="0" u="none" strike="noStrike" kern="1200" baseline="0" dirty="0" smtClean="0">
                <a:solidFill>
                  <a:schemeClr val="tx1"/>
                </a:solidFill>
                <a:latin typeface="+mn-lt"/>
                <a:ea typeface="+mn-ea"/>
                <a:cs typeface="+mn-cs"/>
              </a:rPr>
              <a:t>. Please come with a curious and open mind, ready to reflect and learn together </a:t>
            </a:r>
          </a:p>
          <a:p>
            <a:endParaRPr lang="en-GB"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5. I will expect you to be sharing your own first person account of what you were expecting and what actually happened and describe these from your own perspective. This is your truth and we need to understand where the similarities and differences lie </a:t>
            </a:r>
          </a:p>
          <a:p>
            <a:endParaRPr lang="en-GB"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6. This is a learning environment, so we will not be writing down all the discussions for others to read. I encourage you to share your learning coming out of the AAR, I do not expect you to share the details of who said what. This is a confidential process. </a:t>
            </a:r>
          </a:p>
          <a:p>
            <a:endParaRPr lang="en-GB"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7. Central to every AAR is this concept that hierarchy is left outside. We are all learners here, whatever our rank in the </a:t>
            </a:r>
            <a:r>
              <a:rPr lang="en-US" sz="1200" b="0" i="0" u="none" strike="noStrike" kern="1200" baseline="0" dirty="0" err="1" smtClean="0">
                <a:solidFill>
                  <a:schemeClr val="tx1"/>
                </a:solidFill>
                <a:latin typeface="+mn-lt"/>
                <a:ea typeface="+mn-ea"/>
                <a:cs typeface="+mn-cs"/>
              </a:rPr>
              <a:t>organisation</a:t>
            </a:r>
            <a:r>
              <a:rPr lang="en-US" sz="1200" b="0" i="0" u="none" strike="noStrike" kern="1200" baseline="0" dirty="0" smtClean="0">
                <a:solidFill>
                  <a:schemeClr val="tx1"/>
                </a:solidFill>
                <a:latin typeface="+mn-lt"/>
                <a:ea typeface="+mn-ea"/>
                <a:cs typeface="+mn-cs"/>
              </a:rPr>
              <a:t> and there is no hierarchy in learning. </a:t>
            </a:r>
          </a:p>
          <a:p>
            <a:endParaRPr lang="en-GB"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8. Whilst there may well have been issues that arose that were less than perfect, we are not here to allocate blame on someone else, or ourselves. Blame is about the past and learning is about the future. That is what we are here to do. Learn for the future benefit of all. </a:t>
            </a:r>
          </a:p>
          <a:p>
            <a:endParaRPr lang="en-GB"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9. Are we able to work together with these ground rules? </a:t>
            </a:r>
          </a:p>
          <a:p>
            <a:endParaRPr lang="en-GB" dirty="0"/>
          </a:p>
        </p:txBody>
      </p:sp>
      <p:sp>
        <p:nvSpPr>
          <p:cNvPr id="4" name="Slide Number Placeholder 3"/>
          <p:cNvSpPr>
            <a:spLocks noGrp="1"/>
          </p:cNvSpPr>
          <p:nvPr>
            <p:ph type="sldNum" sz="quarter" idx="10"/>
          </p:nvPr>
        </p:nvSpPr>
        <p:spPr/>
        <p:txBody>
          <a:bodyPr/>
          <a:lstStyle/>
          <a:p>
            <a:fld id="{DD3D3C33-0D26-1D4D-8462-1A3E81CAE05B}" type="slidenum">
              <a:rPr lang="en-US" smtClean="0"/>
              <a:t>4</a:t>
            </a:fld>
            <a:endParaRPr lang="en-US"/>
          </a:p>
        </p:txBody>
      </p:sp>
    </p:spTree>
    <p:extLst>
      <p:ext uri="{BB962C8B-B14F-4D97-AF65-F5344CB8AC3E}">
        <p14:creationId xmlns:p14="http://schemas.microsoft.com/office/powerpoint/2010/main" val="3833132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Try to include as many people as possible who were involved in the activity or event so that a</a:t>
            </a:r>
          </a:p>
          <a:p>
            <a:r>
              <a:rPr lang="en-US" sz="1200" b="0" i="0" u="none" strike="noStrike" kern="1200" baseline="0" dirty="0" smtClean="0">
                <a:solidFill>
                  <a:schemeClr val="tx1"/>
                </a:solidFill>
                <a:latin typeface="+mn-lt"/>
                <a:ea typeface="+mn-ea"/>
                <a:cs typeface="+mn-cs"/>
              </a:rPr>
              <a:t>wide range of viewpoints can be explored. A prerequisite of an AAR is that everyone feels</a:t>
            </a:r>
          </a:p>
          <a:p>
            <a:r>
              <a:rPr lang="en-US" sz="1200" b="0" i="0" u="none" strike="noStrike" kern="1200" baseline="0" dirty="0" smtClean="0">
                <a:solidFill>
                  <a:schemeClr val="tx1"/>
                </a:solidFill>
                <a:latin typeface="+mn-lt"/>
                <a:ea typeface="+mn-ea"/>
                <a:cs typeface="+mn-cs"/>
              </a:rPr>
              <a:t>able to contribute without fear of blame or retribution. AARs are about learning, not holding</a:t>
            </a:r>
          </a:p>
          <a:p>
            <a:r>
              <a:rPr lang="en-GB" sz="1200" b="0" i="0" u="none" strike="noStrike" kern="1200" baseline="0" dirty="0" smtClean="0">
                <a:solidFill>
                  <a:schemeClr val="tx1"/>
                </a:solidFill>
                <a:latin typeface="+mn-lt"/>
                <a:ea typeface="+mn-ea"/>
                <a:cs typeface="+mn-cs"/>
              </a:rPr>
              <a:t>people to account.</a:t>
            </a:r>
          </a:p>
          <a:p>
            <a:r>
              <a:rPr lang="en-US" sz="1200" b="0" i="0" u="none" strike="noStrike" kern="1200" baseline="0" dirty="0" smtClean="0">
                <a:solidFill>
                  <a:schemeClr val="tx1"/>
                </a:solidFill>
                <a:latin typeface="+mn-lt"/>
                <a:ea typeface="+mn-ea"/>
                <a:cs typeface="+mn-cs"/>
              </a:rPr>
              <a:t>It is useful to involve an experienced independent facilitator who can guide the group through</a:t>
            </a:r>
          </a:p>
          <a:p>
            <a:r>
              <a:rPr lang="en-US" sz="1200" b="0" i="0" u="none" strike="noStrike" kern="1200" baseline="0" dirty="0" smtClean="0">
                <a:solidFill>
                  <a:schemeClr val="tx1"/>
                </a:solidFill>
                <a:latin typeface="+mn-lt"/>
                <a:ea typeface="+mn-ea"/>
                <a:cs typeface="+mn-cs"/>
              </a:rPr>
              <a:t>the discussion and help create a safe and open atmosphere.</a:t>
            </a:r>
          </a:p>
          <a:p>
            <a:r>
              <a:rPr lang="en-US" sz="1200" b="0" i="0" u="none" strike="noStrike" kern="1200" baseline="0" dirty="0" smtClean="0">
                <a:solidFill>
                  <a:schemeClr val="tx1"/>
                </a:solidFill>
                <a:latin typeface="+mn-lt"/>
                <a:ea typeface="+mn-ea"/>
                <a:cs typeface="+mn-cs"/>
              </a:rPr>
              <a:t>The discussions tend to last a maximum of one hour. The facilitator will guide the group</a:t>
            </a:r>
          </a:p>
          <a:p>
            <a:r>
              <a:rPr lang="en-US" sz="1200" b="0" i="0" u="none" strike="noStrike" kern="1200" baseline="0" dirty="0" smtClean="0">
                <a:solidFill>
                  <a:schemeClr val="tx1"/>
                </a:solidFill>
                <a:latin typeface="+mn-lt"/>
                <a:ea typeface="+mn-ea"/>
                <a:cs typeface="+mn-cs"/>
              </a:rPr>
              <a:t>through a series of questions:</a:t>
            </a:r>
            <a:endParaRPr lang="en-GB" dirty="0"/>
          </a:p>
        </p:txBody>
      </p:sp>
      <p:sp>
        <p:nvSpPr>
          <p:cNvPr id="4" name="Slide Number Placeholder 3"/>
          <p:cNvSpPr>
            <a:spLocks noGrp="1"/>
          </p:cNvSpPr>
          <p:nvPr>
            <p:ph type="sldNum" sz="quarter" idx="10"/>
          </p:nvPr>
        </p:nvSpPr>
        <p:spPr/>
        <p:txBody>
          <a:bodyPr/>
          <a:lstStyle/>
          <a:p>
            <a:fld id="{DD3D3C33-0D26-1D4D-8462-1A3E81CAE05B}" type="slidenum">
              <a:rPr lang="en-US" smtClean="0"/>
              <a:t>5</a:t>
            </a:fld>
            <a:endParaRPr lang="en-US"/>
          </a:p>
        </p:txBody>
      </p:sp>
    </p:spTree>
    <p:extLst>
      <p:ext uri="{BB962C8B-B14F-4D97-AF65-F5344CB8AC3E}">
        <p14:creationId xmlns:p14="http://schemas.microsoft.com/office/powerpoint/2010/main" val="3769945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GB" dirty="0" smtClean="0"/>
              <a:t>COMMON UNDERSTANDING of the experience under review:</a:t>
            </a:r>
          </a:p>
          <a:p>
            <a:pPr marL="1028700" lvl="1" indent="-342900"/>
            <a:r>
              <a:rPr lang="en-GB" dirty="0" smtClean="0"/>
              <a:t>What did we set out to do/What is our usual process/pathway/offer for patients in this situation?</a:t>
            </a:r>
          </a:p>
          <a:p>
            <a:pPr marL="1028700" lvl="1" indent="-342900"/>
            <a:r>
              <a:rPr lang="en-GB" dirty="0" smtClean="0"/>
              <a:t>What happened in this instance?</a:t>
            </a:r>
          </a:p>
          <a:p>
            <a:pPr marL="342900" indent="-342900">
              <a:buAutoNum type="arabicPeriod"/>
            </a:pPr>
            <a:r>
              <a:rPr lang="en-GB" dirty="0" smtClean="0"/>
              <a:t>REFLECTING on successes and failures:</a:t>
            </a:r>
          </a:p>
          <a:p>
            <a:pPr marL="1028700" lvl="1" indent="-342900"/>
            <a:r>
              <a:rPr lang="en-GB" dirty="0" smtClean="0"/>
              <a:t>What allowed us to provide what we set out to offer/what explains the difference between what we usually do and what happened in this instance?  What got in the way of providing ordinary care in this instance? What could we have done better?</a:t>
            </a:r>
          </a:p>
          <a:p>
            <a:pPr marL="457200" indent="-457200">
              <a:buFont typeface="+mj-lt"/>
              <a:buAutoNum type="arabicPeriod"/>
            </a:pPr>
            <a:r>
              <a:rPr lang="en-GB" dirty="0" smtClean="0"/>
              <a:t>LEARNING</a:t>
            </a:r>
          </a:p>
          <a:p>
            <a:pPr marL="1028700" lvl="1" indent="-342900"/>
            <a:r>
              <a:rPr lang="en-GB" dirty="0" smtClean="0"/>
              <a:t>Based on these reflections, what can we learn from what we’ve discussed?  What might you/we want to do differently as a result/any actions you want to take forward locally or propose for wider action?</a:t>
            </a:r>
          </a:p>
          <a:p>
            <a:pPr marL="1028700" lvl="1" indent="-342900"/>
            <a:r>
              <a:rPr lang="en-GB" dirty="0" smtClean="0"/>
              <a:t>What have you personally found most valuable to take away from this AAR?</a:t>
            </a:r>
          </a:p>
          <a:p>
            <a:pPr marL="342900" indent="-342900">
              <a:buAutoNum type="arabicPeriod"/>
            </a:pPr>
            <a:endParaRPr lang="en-GB" dirty="0" smtClean="0"/>
          </a:p>
        </p:txBody>
      </p:sp>
      <p:sp>
        <p:nvSpPr>
          <p:cNvPr id="4" name="Slide Number Placeholder 3"/>
          <p:cNvSpPr>
            <a:spLocks noGrp="1"/>
          </p:cNvSpPr>
          <p:nvPr>
            <p:ph type="sldNum" sz="quarter" idx="10"/>
          </p:nvPr>
        </p:nvSpPr>
        <p:spPr/>
        <p:txBody>
          <a:bodyPr/>
          <a:lstStyle/>
          <a:p>
            <a:fld id="{DD3D3C33-0D26-1D4D-8462-1A3E81CAE05B}" type="slidenum">
              <a:rPr lang="en-US" smtClean="0"/>
              <a:t>6</a:t>
            </a:fld>
            <a:endParaRPr lang="en-US"/>
          </a:p>
        </p:txBody>
      </p:sp>
    </p:spTree>
    <p:extLst>
      <p:ext uri="{BB962C8B-B14F-4D97-AF65-F5344CB8AC3E}">
        <p14:creationId xmlns:p14="http://schemas.microsoft.com/office/powerpoint/2010/main" val="41590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2.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2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6692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7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2" name="Picture 11">
            <a:extLst>
              <a:ext uri="{FF2B5EF4-FFF2-40B4-BE49-F238E27FC236}">
                <a16:creationId xmlns:a16="http://schemas.microsoft.com/office/drawing/2014/main" id="{920650B4-F245-484A-B1DD-447FCBA94B6E}"/>
              </a:ext>
            </a:extLst>
          </p:cNvPr>
          <p:cNvPicPr>
            <a:picLocks noChangeAspect="1"/>
          </p:cNvPicPr>
          <p:nvPr userDrawn="1"/>
        </p:nvPicPr>
        <p:blipFill>
          <a:blip r:embed="rId4"/>
          <a:srcRect/>
          <a:stretch/>
        </p:blipFill>
        <p:spPr>
          <a:xfrm>
            <a:off x="3587674" y="3132722"/>
            <a:ext cx="9744669" cy="4101799"/>
          </a:xfrm>
          <a:prstGeom prst="rect">
            <a:avLst/>
          </a:prstGeom>
        </p:spPr>
      </p:pic>
      <p:sp>
        <p:nvSpPr>
          <p:cNvPr id="10" name="Text Placeholder 11">
            <a:extLst>
              <a:ext uri="{FF2B5EF4-FFF2-40B4-BE49-F238E27FC236}">
                <a16:creationId xmlns:a16="http://schemas.microsoft.com/office/drawing/2014/main" id="{3B8627C6-44FB-1248-82FA-C488A1896590}"/>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4" name="Text Placeholder 5">
            <a:extLst>
              <a:ext uri="{FF2B5EF4-FFF2-40B4-BE49-F238E27FC236}">
                <a16:creationId xmlns:a16="http://schemas.microsoft.com/office/drawing/2014/main" id="{ACEF3CD7-E885-5A4F-8275-8604C92498C6}"/>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512896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8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1980"/>
            <a:ext cx="12468225" cy="8612505"/>
          </a:xfrm>
          <a:prstGeom prst="rect">
            <a:avLst/>
          </a:prstGeom>
        </p:spPr>
      </p:pic>
      <p:pic>
        <p:nvPicPr>
          <p:cNvPr id="12" name="Picture 11">
            <a:extLst>
              <a:ext uri="{FF2B5EF4-FFF2-40B4-BE49-F238E27FC236}">
                <a16:creationId xmlns:a16="http://schemas.microsoft.com/office/drawing/2014/main" id="{7D26CC88-3086-4741-9586-5EEEDBBE330D}"/>
              </a:ext>
            </a:extLst>
          </p:cNvPr>
          <p:cNvPicPr>
            <a:picLocks noChangeAspect="1"/>
          </p:cNvPicPr>
          <p:nvPr userDrawn="1"/>
        </p:nvPicPr>
        <p:blipFill>
          <a:blip r:embed="rId4"/>
          <a:srcRect/>
          <a:stretch/>
        </p:blipFill>
        <p:spPr>
          <a:xfrm>
            <a:off x="3587674" y="3132722"/>
            <a:ext cx="9744669" cy="4101799"/>
          </a:xfrm>
          <a:prstGeom prst="rect">
            <a:avLst/>
          </a:prstGeom>
        </p:spPr>
      </p:pic>
      <p:sp>
        <p:nvSpPr>
          <p:cNvPr id="10" name="Text Placeholder 11">
            <a:extLst>
              <a:ext uri="{FF2B5EF4-FFF2-40B4-BE49-F238E27FC236}">
                <a16:creationId xmlns:a16="http://schemas.microsoft.com/office/drawing/2014/main" id="{DD970C54-399E-3645-B551-BAC41A6D785E}"/>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4" name="Text Placeholder 5">
            <a:extLst>
              <a:ext uri="{FF2B5EF4-FFF2-40B4-BE49-F238E27FC236}">
                <a16:creationId xmlns:a16="http://schemas.microsoft.com/office/drawing/2014/main" id="{0F696068-7F03-A747-8E32-F0103BA2664A}"/>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232413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9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85086"/>
            <a:ext cx="12468225" cy="8612505"/>
          </a:xfrm>
          <a:prstGeom prst="rect">
            <a:avLst/>
          </a:prstGeom>
        </p:spPr>
      </p:pic>
      <p:pic>
        <p:nvPicPr>
          <p:cNvPr id="12" name="Picture 11">
            <a:extLst>
              <a:ext uri="{FF2B5EF4-FFF2-40B4-BE49-F238E27FC236}">
                <a16:creationId xmlns:a16="http://schemas.microsoft.com/office/drawing/2014/main" id="{75BD21DB-FF37-5541-9AC0-767FAEDD513F}"/>
              </a:ext>
            </a:extLst>
          </p:cNvPr>
          <p:cNvPicPr>
            <a:picLocks noChangeAspect="1"/>
          </p:cNvPicPr>
          <p:nvPr userDrawn="1"/>
        </p:nvPicPr>
        <p:blipFill>
          <a:blip r:embed="rId4"/>
          <a:srcRect/>
          <a:stretch/>
        </p:blipFill>
        <p:spPr>
          <a:xfrm>
            <a:off x="3587674" y="3132722"/>
            <a:ext cx="9744669" cy="4101799"/>
          </a:xfrm>
          <a:prstGeom prst="rect">
            <a:avLst/>
          </a:prstGeom>
        </p:spPr>
      </p:pic>
      <p:sp>
        <p:nvSpPr>
          <p:cNvPr id="10" name="Text Placeholder 11">
            <a:extLst>
              <a:ext uri="{FF2B5EF4-FFF2-40B4-BE49-F238E27FC236}">
                <a16:creationId xmlns:a16="http://schemas.microsoft.com/office/drawing/2014/main" id="{C6C19D77-3822-F64E-956D-733A4DF647E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4" name="Text Placeholder 5">
            <a:extLst>
              <a:ext uri="{FF2B5EF4-FFF2-40B4-BE49-F238E27FC236}">
                <a16:creationId xmlns:a16="http://schemas.microsoft.com/office/drawing/2014/main" id="{02802774-BA82-724F-AB81-AE25B069487A}"/>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1704904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0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12" name="Picture 11">
            <a:extLst>
              <a:ext uri="{FF2B5EF4-FFF2-40B4-BE49-F238E27FC236}">
                <a16:creationId xmlns:a16="http://schemas.microsoft.com/office/drawing/2014/main" id="{47E5E201-7156-D74D-B082-8697152B4F99}"/>
              </a:ext>
            </a:extLst>
          </p:cNvPr>
          <p:cNvPicPr>
            <a:picLocks noChangeAspect="1"/>
          </p:cNvPicPr>
          <p:nvPr userDrawn="1"/>
        </p:nvPicPr>
        <p:blipFill>
          <a:blip r:embed="rId4"/>
          <a:srcRect/>
          <a:stretch/>
        </p:blipFill>
        <p:spPr>
          <a:xfrm>
            <a:off x="3587674" y="3132722"/>
            <a:ext cx="9744669" cy="4101799"/>
          </a:xfrm>
          <a:prstGeom prst="rect">
            <a:avLst/>
          </a:prstGeom>
        </p:spPr>
      </p:pic>
      <p:sp>
        <p:nvSpPr>
          <p:cNvPr id="15" name="Text Placeholder 11">
            <a:extLst>
              <a:ext uri="{FF2B5EF4-FFF2-40B4-BE49-F238E27FC236}">
                <a16:creationId xmlns:a16="http://schemas.microsoft.com/office/drawing/2014/main" id="{4DB8CE2D-E001-8C46-95A9-A11808880AE2}"/>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dirty="0"/>
              <a:t>Type description here</a:t>
            </a:r>
          </a:p>
        </p:txBody>
      </p:sp>
      <p:sp>
        <p:nvSpPr>
          <p:cNvPr id="16" name="Text Placeholder 3">
            <a:extLst>
              <a:ext uri="{FF2B5EF4-FFF2-40B4-BE49-F238E27FC236}">
                <a16:creationId xmlns:a16="http://schemas.microsoft.com/office/drawing/2014/main" id="{8C8DDC90-0ED8-0340-AB14-7E3970D2F829}"/>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dirty="0"/>
              <a:t>Type Heading here</a:t>
            </a:r>
          </a:p>
        </p:txBody>
      </p:sp>
    </p:spTree>
    <p:extLst>
      <p:ext uri="{BB962C8B-B14F-4D97-AF65-F5344CB8AC3E}">
        <p14:creationId xmlns:p14="http://schemas.microsoft.com/office/powerpoint/2010/main" val="2748460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2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1980"/>
            <a:ext cx="12468225" cy="8612505"/>
          </a:xfrm>
          <a:prstGeom prst="rect">
            <a:avLst/>
          </a:prstGeom>
        </p:spPr>
      </p:pic>
      <p:pic>
        <p:nvPicPr>
          <p:cNvPr id="11" name="Picture 10">
            <a:extLst>
              <a:ext uri="{FF2B5EF4-FFF2-40B4-BE49-F238E27FC236}">
                <a16:creationId xmlns:a16="http://schemas.microsoft.com/office/drawing/2014/main" id="{B6FE6EF1-6693-564F-8152-2F4774DF95DB}"/>
              </a:ext>
            </a:extLst>
          </p:cNvPr>
          <p:cNvPicPr>
            <a:picLocks noChangeAspect="1"/>
          </p:cNvPicPr>
          <p:nvPr userDrawn="1"/>
        </p:nvPicPr>
        <p:blipFill>
          <a:blip r:embed="rId4"/>
          <a:srcRect/>
          <a:stretch/>
        </p:blipFill>
        <p:spPr>
          <a:xfrm>
            <a:off x="3878130" y="2756201"/>
            <a:ext cx="9744669" cy="4101799"/>
          </a:xfrm>
          <a:prstGeom prst="rect">
            <a:avLst/>
          </a:prstGeom>
        </p:spPr>
      </p:pic>
      <p:sp>
        <p:nvSpPr>
          <p:cNvPr id="10" name="Text Placeholder 11">
            <a:extLst>
              <a:ext uri="{FF2B5EF4-FFF2-40B4-BE49-F238E27FC236}">
                <a16:creationId xmlns:a16="http://schemas.microsoft.com/office/drawing/2014/main" id="{97C74292-7469-1747-82B2-9A56C2BBB2D4}"/>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4" name="Text Placeholder 5">
            <a:extLst>
              <a:ext uri="{FF2B5EF4-FFF2-40B4-BE49-F238E27FC236}">
                <a16:creationId xmlns:a16="http://schemas.microsoft.com/office/drawing/2014/main" id="{5D02CEEB-8A89-084E-AC35-4F08F94AB3BE}"/>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270915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3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1" name="Picture 10">
            <a:extLst>
              <a:ext uri="{FF2B5EF4-FFF2-40B4-BE49-F238E27FC236}">
                <a16:creationId xmlns:a16="http://schemas.microsoft.com/office/drawing/2014/main" id="{DB3E7218-2A5B-D64A-8204-BE877915434B}"/>
              </a:ext>
            </a:extLst>
          </p:cNvPr>
          <p:cNvPicPr>
            <a:picLocks noChangeAspect="1"/>
          </p:cNvPicPr>
          <p:nvPr userDrawn="1"/>
        </p:nvPicPr>
        <p:blipFill>
          <a:blip r:embed="rId4"/>
          <a:srcRect/>
          <a:stretch/>
        </p:blipFill>
        <p:spPr>
          <a:xfrm>
            <a:off x="3878130" y="2756201"/>
            <a:ext cx="9744669" cy="4101799"/>
          </a:xfrm>
          <a:prstGeom prst="rect">
            <a:avLst/>
          </a:prstGeom>
        </p:spPr>
      </p:pic>
      <p:sp>
        <p:nvSpPr>
          <p:cNvPr id="14" name="Text Placeholder 11">
            <a:extLst>
              <a:ext uri="{FF2B5EF4-FFF2-40B4-BE49-F238E27FC236}">
                <a16:creationId xmlns:a16="http://schemas.microsoft.com/office/drawing/2014/main" id="{BBF69272-7131-F94E-93EC-EA94336F196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5" name="Text Placeholder 5">
            <a:extLst>
              <a:ext uri="{FF2B5EF4-FFF2-40B4-BE49-F238E27FC236}">
                <a16:creationId xmlns:a16="http://schemas.microsoft.com/office/drawing/2014/main" id="{5129FAEB-5244-3146-BD09-D08936800F2F}"/>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2295743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4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1" name="Picture 10">
            <a:extLst>
              <a:ext uri="{FF2B5EF4-FFF2-40B4-BE49-F238E27FC236}">
                <a16:creationId xmlns:a16="http://schemas.microsoft.com/office/drawing/2014/main" id="{41E090E5-6304-2F49-9B7C-963C89A7ABA2}"/>
              </a:ext>
            </a:extLst>
          </p:cNvPr>
          <p:cNvPicPr>
            <a:picLocks noChangeAspect="1"/>
          </p:cNvPicPr>
          <p:nvPr userDrawn="1"/>
        </p:nvPicPr>
        <p:blipFill>
          <a:blip r:embed="rId4"/>
          <a:srcRect/>
          <a:stretch/>
        </p:blipFill>
        <p:spPr>
          <a:xfrm>
            <a:off x="3878130" y="2756201"/>
            <a:ext cx="9744669" cy="4101799"/>
          </a:xfrm>
          <a:prstGeom prst="rect">
            <a:avLst/>
          </a:prstGeom>
        </p:spPr>
      </p:pic>
      <p:sp>
        <p:nvSpPr>
          <p:cNvPr id="10" name="Text Placeholder 11">
            <a:extLst>
              <a:ext uri="{FF2B5EF4-FFF2-40B4-BE49-F238E27FC236}">
                <a16:creationId xmlns:a16="http://schemas.microsoft.com/office/drawing/2014/main" id="{EE42718C-27B2-014A-89D9-2B8B88BB13E5}"/>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4" name="Text Placeholder 5">
            <a:extLst>
              <a:ext uri="{FF2B5EF4-FFF2-40B4-BE49-F238E27FC236}">
                <a16:creationId xmlns:a16="http://schemas.microsoft.com/office/drawing/2014/main" id="{52C60AC1-24E8-DA4C-933E-8BC8450A395E}"/>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1496129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5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11" name="Picture 10">
            <a:extLst>
              <a:ext uri="{FF2B5EF4-FFF2-40B4-BE49-F238E27FC236}">
                <a16:creationId xmlns:a16="http://schemas.microsoft.com/office/drawing/2014/main" id="{24DBB46C-1676-1046-8102-C87CD56D3EEB}"/>
              </a:ext>
            </a:extLst>
          </p:cNvPr>
          <p:cNvPicPr>
            <a:picLocks noChangeAspect="1"/>
          </p:cNvPicPr>
          <p:nvPr userDrawn="1"/>
        </p:nvPicPr>
        <p:blipFill>
          <a:blip r:embed="rId4"/>
          <a:srcRect/>
          <a:stretch/>
        </p:blipFill>
        <p:spPr>
          <a:xfrm>
            <a:off x="3878130" y="2756201"/>
            <a:ext cx="9744669" cy="4101799"/>
          </a:xfrm>
          <a:prstGeom prst="rect">
            <a:avLst/>
          </a:prstGeom>
        </p:spPr>
      </p:pic>
      <p:sp>
        <p:nvSpPr>
          <p:cNvPr id="15" name="Text Placeholder 11">
            <a:extLst>
              <a:ext uri="{FF2B5EF4-FFF2-40B4-BE49-F238E27FC236}">
                <a16:creationId xmlns:a16="http://schemas.microsoft.com/office/drawing/2014/main" id="{029F391B-6259-5340-9786-562B3E3C0D72}"/>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dirty="0"/>
              <a:t>Type description here</a:t>
            </a:r>
          </a:p>
        </p:txBody>
      </p:sp>
      <p:sp>
        <p:nvSpPr>
          <p:cNvPr id="16" name="Text Placeholder 3">
            <a:extLst>
              <a:ext uri="{FF2B5EF4-FFF2-40B4-BE49-F238E27FC236}">
                <a16:creationId xmlns:a16="http://schemas.microsoft.com/office/drawing/2014/main" id="{8C3575C4-B8F3-3941-B8C8-317360D110FD}"/>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dirty="0"/>
              <a:t>Type Heading here</a:t>
            </a:r>
          </a:p>
        </p:txBody>
      </p:sp>
    </p:spTree>
    <p:extLst>
      <p:ext uri="{BB962C8B-B14F-4D97-AF65-F5344CB8AC3E}">
        <p14:creationId xmlns:p14="http://schemas.microsoft.com/office/powerpoint/2010/main" val="1674271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7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8" name="Picture 7">
            <a:extLst>
              <a:ext uri="{FF2B5EF4-FFF2-40B4-BE49-F238E27FC236}">
                <a16:creationId xmlns:a16="http://schemas.microsoft.com/office/drawing/2014/main" id="{6B020C7B-91A1-D94A-B069-8F7F7FBAB8CE}"/>
              </a:ext>
            </a:extLst>
          </p:cNvPr>
          <p:cNvPicPr>
            <a:picLocks noChangeAspect="1"/>
          </p:cNvPicPr>
          <p:nvPr userDrawn="1"/>
        </p:nvPicPr>
        <p:blipFill>
          <a:blip r:embed="rId4"/>
          <a:srcRect/>
          <a:stretch/>
        </p:blipFill>
        <p:spPr>
          <a:xfrm>
            <a:off x="4104041" y="2756201"/>
            <a:ext cx="9744669" cy="4101799"/>
          </a:xfrm>
          <a:prstGeom prst="rect">
            <a:avLst/>
          </a:prstGeom>
        </p:spPr>
      </p:pic>
      <p:sp>
        <p:nvSpPr>
          <p:cNvPr id="10" name="Text Placeholder 11">
            <a:extLst>
              <a:ext uri="{FF2B5EF4-FFF2-40B4-BE49-F238E27FC236}">
                <a16:creationId xmlns:a16="http://schemas.microsoft.com/office/drawing/2014/main" id="{FBD0B422-ABA4-144F-85D4-B1BA80860341}"/>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4" name="Text Placeholder 5">
            <a:extLst>
              <a:ext uri="{FF2B5EF4-FFF2-40B4-BE49-F238E27FC236}">
                <a16:creationId xmlns:a16="http://schemas.microsoft.com/office/drawing/2014/main" id="{1234D51E-02B9-664A-9E9A-F41832F2252E}"/>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667128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8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8" name="Picture 7">
            <a:extLst>
              <a:ext uri="{FF2B5EF4-FFF2-40B4-BE49-F238E27FC236}">
                <a16:creationId xmlns:a16="http://schemas.microsoft.com/office/drawing/2014/main" id="{7FBAF386-1067-0F42-9DF1-EC5D5D8FBED2}"/>
              </a:ext>
            </a:extLst>
          </p:cNvPr>
          <p:cNvPicPr>
            <a:picLocks noChangeAspect="1"/>
          </p:cNvPicPr>
          <p:nvPr userDrawn="1"/>
        </p:nvPicPr>
        <p:blipFill>
          <a:blip r:embed="rId4"/>
          <a:srcRect/>
          <a:stretch/>
        </p:blipFill>
        <p:spPr>
          <a:xfrm>
            <a:off x="4104041" y="2756201"/>
            <a:ext cx="9744669" cy="4101799"/>
          </a:xfrm>
          <a:prstGeom prst="rect">
            <a:avLst/>
          </a:prstGeom>
        </p:spPr>
      </p:pic>
      <p:sp>
        <p:nvSpPr>
          <p:cNvPr id="10" name="Text Placeholder 11">
            <a:extLst>
              <a:ext uri="{FF2B5EF4-FFF2-40B4-BE49-F238E27FC236}">
                <a16:creationId xmlns:a16="http://schemas.microsoft.com/office/drawing/2014/main" id="{31819A66-AE34-B149-8DD6-09B8C95DD84E}"/>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4" name="Text Placeholder 5">
            <a:extLst>
              <a:ext uri="{FF2B5EF4-FFF2-40B4-BE49-F238E27FC236}">
                <a16:creationId xmlns:a16="http://schemas.microsoft.com/office/drawing/2014/main" id="{CE21C8B0-6AB0-5E44-908E-8D9240D6CB21}"/>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2488784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144096" y="-1304130"/>
            <a:ext cx="12468225" cy="8612505"/>
          </a:xfrm>
          <a:prstGeom prst="rect">
            <a:avLst/>
          </a:prstGeom>
        </p:spPr>
      </p:pic>
      <p:pic>
        <p:nvPicPr>
          <p:cNvPr id="15" name="Picture 14">
            <a:extLst>
              <a:ext uri="{FF2B5EF4-FFF2-40B4-BE49-F238E27FC236}">
                <a16:creationId xmlns:a16="http://schemas.microsoft.com/office/drawing/2014/main" id="{BC1984C3-8F41-5549-9C48-A3CD955A2EE6}"/>
              </a:ext>
            </a:extLst>
          </p:cNvPr>
          <p:cNvPicPr>
            <a:picLocks noChangeAspect="1"/>
          </p:cNvPicPr>
          <p:nvPr userDrawn="1"/>
        </p:nvPicPr>
        <p:blipFill>
          <a:blip r:embed="rId4"/>
          <a:srcRect/>
          <a:stretch/>
        </p:blipFill>
        <p:spPr>
          <a:xfrm>
            <a:off x="-1134932" y="3127936"/>
            <a:ext cx="9117106" cy="3837641"/>
          </a:xfrm>
          <a:prstGeom prst="rect">
            <a:avLst/>
          </a:prstGeom>
        </p:spPr>
      </p:pic>
      <p:pic>
        <p:nvPicPr>
          <p:cNvPr id="17" name="Picture 16">
            <a:extLst>
              <a:ext uri="{FF2B5EF4-FFF2-40B4-BE49-F238E27FC236}">
                <a16:creationId xmlns:a16="http://schemas.microsoft.com/office/drawing/2014/main" id="{3285CB97-A50E-6A46-BD38-BF161B7B23A7}"/>
              </a:ext>
            </a:extLst>
          </p:cNvPr>
          <p:cNvPicPr>
            <a:picLocks noChangeAspect="1"/>
          </p:cNvPicPr>
          <p:nvPr userDrawn="1"/>
        </p:nvPicPr>
        <p:blipFill>
          <a:blip r:embed="rId5"/>
          <a:srcRect/>
          <a:stretch/>
        </p:blipFill>
        <p:spPr>
          <a:xfrm>
            <a:off x="4667610" y="137304"/>
            <a:ext cx="9693408" cy="6857999"/>
          </a:xfrm>
          <a:prstGeom prst="rect">
            <a:avLst/>
          </a:prstGeom>
        </p:spPr>
      </p:pic>
      <p:sp>
        <p:nvSpPr>
          <p:cNvPr id="14" name="Text Placeholder 5">
            <a:extLst>
              <a:ext uri="{FF2B5EF4-FFF2-40B4-BE49-F238E27FC236}">
                <a16:creationId xmlns:a16="http://schemas.microsoft.com/office/drawing/2014/main" id="{B53A195E-1660-654A-8108-D6AFA3C18B87}"/>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2" name="Text Placeholder 11">
            <a:extLst>
              <a:ext uri="{FF2B5EF4-FFF2-40B4-BE49-F238E27FC236}">
                <a16:creationId xmlns:a16="http://schemas.microsoft.com/office/drawing/2014/main" id="{4C43D625-8B2E-1E49-8D7D-0CD6A4EC76F6}"/>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30061547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9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8" name="Picture 7">
            <a:extLst>
              <a:ext uri="{FF2B5EF4-FFF2-40B4-BE49-F238E27FC236}">
                <a16:creationId xmlns:a16="http://schemas.microsoft.com/office/drawing/2014/main" id="{B1E7619C-BCC3-A84C-8229-5BED1769507E}"/>
              </a:ext>
            </a:extLst>
          </p:cNvPr>
          <p:cNvPicPr>
            <a:picLocks noChangeAspect="1"/>
          </p:cNvPicPr>
          <p:nvPr userDrawn="1"/>
        </p:nvPicPr>
        <p:blipFill>
          <a:blip r:embed="rId4"/>
          <a:srcRect/>
          <a:stretch/>
        </p:blipFill>
        <p:spPr>
          <a:xfrm>
            <a:off x="4104041" y="2756201"/>
            <a:ext cx="9744669" cy="4101799"/>
          </a:xfrm>
          <a:prstGeom prst="rect">
            <a:avLst/>
          </a:prstGeom>
        </p:spPr>
      </p:pic>
      <p:sp>
        <p:nvSpPr>
          <p:cNvPr id="10" name="Text Placeholder 11">
            <a:extLst>
              <a:ext uri="{FF2B5EF4-FFF2-40B4-BE49-F238E27FC236}">
                <a16:creationId xmlns:a16="http://schemas.microsoft.com/office/drawing/2014/main" id="{F50C25E8-CBBF-BA42-8543-9C80E367E1AF}"/>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4" name="Text Placeholder 5">
            <a:extLst>
              <a:ext uri="{FF2B5EF4-FFF2-40B4-BE49-F238E27FC236}">
                <a16:creationId xmlns:a16="http://schemas.microsoft.com/office/drawing/2014/main" id="{0EC3B3E9-1287-804E-940A-8A1A81F96CF1}"/>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011618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0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8" name="Picture 7">
            <a:extLst>
              <a:ext uri="{FF2B5EF4-FFF2-40B4-BE49-F238E27FC236}">
                <a16:creationId xmlns:a16="http://schemas.microsoft.com/office/drawing/2014/main" id="{2189B45D-C9F5-D748-949A-AF470CAAEA93}"/>
              </a:ext>
            </a:extLst>
          </p:cNvPr>
          <p:cNvPicPr>
            <a:picLocks noChangeAspect="1"/>
          </p:cNvPicPr>
          <p:nvPr userDrawn="1"/>
        </p:nvPicPr>
        <p:blipFill>
          <a:blip r:embed="rId4"/>
          <a:srcRect/>
          <a:stretch/>
        </p:blipFill>
        <p:spPr>
          <a:xfrm>
            <a:off x="4104041" y="2756201"/>
            <a:ext cx="9744669" cy="4101799"/>
          </a:xfrm>
          <a:prstGeom prst="rect">
            <a:avLst/>
          </a:prstGeom>
        </p:spPr>
      </p:pic>
      <p:sp>
        <p:nvSpPr>
          <p:cNvPr id="15" name="Text Placeholder 11">
            <a:extLst>
              <a:ext uri="{FF2B5EF4-FFF2-40B4-BE49-F238E27FC236}">
                <a16:creationId xmlns:a16="http://schemas.microsoft.com/office/drawing/2014/main" id="{BE41FE29-F6BD-F04D-86FB-09256508417E}"/>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dirty="0"/>
              <a:t>Type description here</a:t>
            </a:r>
          </a:p>
        </p:txBody>
      </p:sp>
      <p:sp>
        <p:nvSpPr>
          <p:cNvPr id="16" name="Text Placeholder 3">
            <a:extLst>
              <a:ext uri="{FF2B5EF4-FFF2-40B4-BE49-F238E27FC236}">
                <a16:creationId xmlns:a16="http://schemas.microsoft.com/office/drawing/2014/main" id="{D959FF24-5B81-9249-9B0B-8BA0B415E8F0}"/>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dirty="0"/>
              <a:t>Type Heading here</a:t>
            </a:r>
          </a:p>
        </p:txBody>
      </p:sp>
    </p:spTree>
    <p:extLst>
      <p:ext uri="{BB962C8B-B14F-4D97-AF65-F5344CB8AC3E}">
        <p14:creationId xmlns:p14="http://schemas.microsoft.com/office/powerpoint/2010/main" val="881219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32057" y="-1324199"/>
            <a:ext cx="12468225" cy="8612505"/>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4"/>
          <a:srcRect/>
          <a:stretch/>
        </p:blipFill>
        <p:spPr>
          <a:xfrm>
            <a:off x="3813584" y="3186507"/>
            <a:ext cx="9744669" cy="4101799"/>
          </a:xfrm>
          <a:prstGeom prst="rect">
            <a:avLst/>
          </a:prstGeom>
        </p:spPr>
      </p:pic>
      <p:sp>
        <p:nvSpPr>
          <p:cNvPr id="10" name="Text Placeholder 11">
            <a:extLst>
              <a:ext uri="{FF2B5EF4-FFF2-40B4-BE49-F238E27FC236}">
                <a16:creationId xmlns:a16="http://schemas.microsoft.com/office/drawing/2014/main" id="{141D0BCB-AB70-0145-BA86-A20885BAAB9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3" name="Text Placeholder 5">
            <a:extLst>
              <a:ext uri="{FF2B5EF4-FFF2-40B4-BE49-F238E27FC236}">
                <a16:creationId xmlns:a16="http://schemas.microsoft.com/office/drawing/2014/main" id="{F74A9007-A491-E044-A4C4-78F737E36E3A}"/>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49065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4"/>
          <a:srcRect/>
          <a:stretch/>
        </p:blipFill>
        <p:spPr>
          <a:xfrm>
            <a:off x="3813584" y="3186507"/>
            <a:ext cx="9744669" cy="4101799"/>
          </a:xfrm>
          <a:prstGeom prst="rect">
            <a:avLst/>
          </a:prstGeom>
        </p:spPr>
      </p:pic>
      <p:sp>
        <p:nvSpPr>
          <p:cNvPr id="10" name="Text Placeholder 11">
            <a:extLst>
              <a:ext uri="{FF2B5EF4-FFF2-40B4-BE49-F238E27FC236}">
                <a16:creationId xmlns:a16="http://schemas.microsoft.com/office/drawing/2014/main" id="{AF97EB47-A8F4-7E4B-9506-7D8D182EABAD}"/>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3" name="Text Placeholder 5">
            <a:extLst>
              <a:ext uri="{FF2B5EF4-FFF2-40B4-BE49-F238E27FC236}">
                <a16:creationId xmlns:a16="http://schemas.microsoft.com/office/drawing/2014/main" id="{ACDFBDB3-5B38-1A41-871E-F46931489330}"/>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2288396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4"/>
          <a:srcRect/>
          <a:stretch/>
        </p:blipFill>
        <p:spPr>
          <a:xfrm>
            <a:off x="3813584" y="3186507"/>
            <a:ext cx="9744669" cy="4101799"/>
          </a:xfrm>
          <a:prstGeom prst="rect">
            <a:avLst/>
          </a:prstGeom>
        </p:spPr>
      </p:pic>
      <p:sp>
        <p:nvSpPr>
          <p:cNvPr id="10" name="Text Placeholder 11">
            <a:extLst>
              <a:ext uri="{FF2B5EF4-FFF2-40B4-BE49-F238E27FC236}">
                <a16:creationId xmlns:a16="http://schemas.microsoft.com/office/drawing/2014/main" id="{208886C5-4CBA-694E-9EC1-1212B32DC7F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5" name="Text Placeholder 5">
            <a:extLst>
              <a:ext uri="{FF2B5EF4-FFF2-40B4-BE49-F238E27FC236}">
                <a16:creationId xmlns:a16="http://schemas.microsoft.com/office/drawing/2014/main" id="{0467B13B-1B98-D84C-8408-0937EEC05CA1}"/>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1122605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4"/>
          <a:srcRect/>
          <a:stretch/>
        </p:blipFill>
        <p:spPr>
          <a:xfrm>
            <a:off x="3813584" y="3186507"/>
            <a:ext cx="9744669" cy="4101799"/>
          </a:xfrm>
          <a:prstGeom prst="rect">
            <a:avLst/>
          </a:prstGeom>
        </p:spPr>
      </p:pic>
      <p:sp>
        <p:nvSpPr>
          <p:cNvPr id="15" name="Text Placeholder 11">
            <a:extLst>
              <a:ext uri="{FF2B5EF4-FFF2-40B4-BE49-F238E27FC236}">
                <a16:creationId xmlns:a16="http://schemas.microsoft.com/office/drawing/2014/main" id="{A7802EA8-6EF8-AF42-AC6C-9405776144E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dirty="0"/>
              <a:t>Type description here</a:t>
            </a:r>
          </a:p>
        </p:txBody>
      </p:sp>
      <p:sp>
        <p:nvSpPr>
          <p:cNvPr id="16" name="Text Placeholder 3">
            <a:extLst>
              <a:ext uri="{FF2B5EF4-FFF2-40B4-BE49-F238E27FC236}">
                <a16:creationId xmlns:a16="http://schemas.microsoft.com/office/drawing/2014/main" id="{3AA28693-3F3D-EB4D-9372-702894124EDA}"/>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dirty="0"/>
              <a:t>Type Heading here</a:t>
            </a:r>
          </a:p>
        </p:txBody>
      </p:sp>
    </p:spTree>
    <p:extLst>
      <p:ext uri="{BB962C8B-B14F-4D97-AF65-F5344CB8AC3E}">
        <p14:creationId xmlns:p14="http://schemas.microsoft.com/office/powerpoint/2010/main" val="3889575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3"/>
          <a:srcRect/>
          <a:stretch/>
        </p:blipFill>
        <p:spPr>
          <a:xfrm>
            <a:off x="3813584" y="3186507"/>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648B643A-89BB-4442-B258-1B984B162227}"/>
              </a:ext>
            </a:extLst>
          </p:cNvPr>
          <p:cNvPicPr>
            <a:picLocks noChangeAspect="1"/>
          </p:cNvPicPr>
          <p:nvPr userDrawn="1"/>
        </p:nvPicPr>
        <p:blipFill>
          <a:blip r:embed="rId4"/>
          <a:stretch>
            <a:fillRect/>
          </a:stretch>
        </p:blipFill>
        <p:spPr>
          <a:xfrm>
            <a:off x="10168462" y="391541"/>
            <a:ext cx="1581150" cy="806450"/>
          </a:xfrm>
          <a:prstGeom prst="rect">
            <a:avLst/>
          </a:prstGeom>
        </p:spPr>
      </p:pic>
      <p:sp>
        <p:nvSpPr>
          <p:cNvPr id="17" name="Text Placeholder 5">
            <a:extLst>
              <a:ext uri="{FF2B5EF4-FFF2-40B4-BE49-F238E27FC236}">
                <a16:creationId xmlns:a16="http://schemas.microsoft.com/office/drawing/2014/main" id="{2CDA35B9-EB17-B446-9C9A-24AB085C40BF}"/>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pic>
        <p:nvPicPr>
          <p:cNvPr id="9" name="Picture 8" descr="A picture containing text, sign&#10;&#10;Description automatically generated">
            <a:extLst>
              <a:ext uri="{FF2B5EF4-FFF2-40B4-BE49-F238E27FC236}">
                <a16:creationId xmlns:a16="http://schemas.microsoft.com/office/drawing/2014/main" id="{4A2EE2B9-6AB3-5A4D-8DF0-34863544DBE1}"/>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11">
            <a:extLst>
              <a:ext uri="{FF2B5EF4-FFF2-40B4-BE49-F238E27FC236}">
                <a16:creationId xmlns:a16="http://schemas.microsoft.com/office/drawing/2014/main" id="{C703CB74-987A-6043-B132-8E7410594A49}"/>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42737904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4" name="Picture 13">
            <a:extLst>
              <a:ext uri="{FF2B5EF4-FFF2-40B4-BE49-F238E27FC236}">
                <a16:creationId xmlns:a16="http://schemas.microsoft.com/office/drawing/2014/main" id="{8DD35917-254D-9549-B5CB-CE041643D7BE}"/>
              </a:ext>
            </a:extLst>
          </p:cNvPr>
          <p:cNvPicPr>
            <a:picLocks noChangeAspect="1"/>
          </p:cNvPicPr>
          <p:nvPr userDrawn="1"/>
        </p:nvPicPr>
        <p:blipFill>
          <a:blip r:embed="rId3"/>
          <a:srcRect/>
          <a:stretch/>
        </p:blipFill>
        <p:spPr>
          <a:xfrm>
            <a:off x="3813584" y="3186507"/>
            <a:ext cx="9744669" cy="4101799"/>
          </a:xfrm>
          <a:prstGeom prst="rect">
            <a:avLst/>
          </a:prstGeom>
        </p:spPr>
      </p:pic>
      <p:pic>
        <p:nvPicPr>
          <p:cNvPr id="15" name="Picture 14" descr="Graphical user interface, text, website&#10;&#10;Description automatically generated">
            <a:extLst>
              <a:ext uri="{FF2B5EF4-FFF2-40B4-BE49-F238E27FC236}">
                <a16:creationId xmlns:a16="http://schemas.microsoft.com/office/drawing/2014/main" id="{948D7C32-D52E-494F-832B-CF43291ED3B1}"/>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69DE7C7D-F322-F042-8B0B-58288B619807}"/>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38C6CF76-0937-F841-9289-504F92821A01}"/>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1" name="Text Placeholder 11">
            <a:extLst>
              <a:ext uri="{FF2B5EF4-FFF2-40B4-BE49-F238E27FC236}">
                <a16:creationId xmlns:a16="http://schemas.microsoft.com/office/drawing/2014/main" id="{10B58281-CAA9-9C41-8E3A-BE2CF3BF926C}"/>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15838571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4" name="Picture 13">
            <a:extLst>
              <a:ext uri="{FF2B5EF4-FFF2-40B4-BE49-F238E27FC236}">
                <a16:creationId xmlns:a16="http://schemas.microsoft.com/office/drawing/2014/main" id="{6CCCAFA4-D873-C541-A557-EC1DE3FEFF67}"/>
              </a:ext>
            </a:extLst>
          </p:cNvPr>
          <p:cNvPicPr>
            <a:picLocks noChangeAspect="1"/>
          </p:cNvPicPr>
          <p:nvPr userDrawn="1"/>
        </p:nvPicPr>
        <p:blipFill>
          <a:blip r:embed="rId3"/>
          <a:srcRect/>
          <a:stretch/>
        </p:blipFill>
        <p:spPr>
          <a:xfrm>
            <a:off x="3813584" y="3186507"/>
            <a:ext cx="9744669" cy="4101799"/>
          </a:xfrm>
          <a:prstGeom prst="rect">
            <a:avLst/>
          </a:prstGeom>
        </p:spPr>
      </p:pic>
      <p:pic>
        <p:nvPicPr>
          <p:cNvPr id="15" name="Picture 14" descr="Graphical user interface, text, website&#10;&#10;Description automatically generated">
            <a:extLst>
              <a:ext uri="{FF2B5EF4-FFF2-40B4-BE49-F238E27FC236}">
                <a16:creationId xmlns:a16="http://schemas.microsoft.com/office/drawing/2014/main" id="{4AECAADC-4588-5941-A53A-FA67F11D072A}"/>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D22FCDA1-03D1-DF47-8AE0-1BC330C858EA}"/>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07E0D92A-1626-364B-BA50-5018A850E662}"/>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1" name="Text Placeholder 11">
            <a:extLst>
              <a:ext uri="{FF2B5EF4-FFF2-40B4-BE49-F238E27FC236}">
                <a16:creationId xmlns:a16="http://schemas.microsoft.com/office/drawing/2014/main" id="{823E3098-85D5-884C-AB24-36D557A48AD3}"/>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33370957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2"/>
          <a:srcRect/>
          <a:stretch/>
        </p:blipFill>
        <p:spPr>
          <a:xfrm>
            <a:off x="5497885" y="1201361"/>
            <a:ext cx="8843391" cy="12499650"/>
          </a:xfrm>
          <a:prstGeom prst="rect">
            <a:avLst/>
          </a:prstGeom>
        </p:spPr>
      </p:pic>
      <p:pic>
        <p:nvPicPr>
          <p:cNvPr id="21" name="Picture 20">
            <a:extLst>
              <a:ext uri="{FF2B5EF4-FFF2-40B4-BE49-F238E27FC236}">
                <a16:creationId xmlns:a16="http://schemas.microsoft.com/office/drawing/2014/main" id="{D08325B1-DE6B-8341-BED9-F5497D22E079}"/>
              </a:ext>
            </a:extLst>
          </p:cNvPr>
          <p:cNvPicPr>
            <a:picLocks noChangeAspect="1"/>
          </p:cNvPicPr>
          <p:nvPr userDrawn="1"/>
        </p:nvPicPr>
        <p:blipFill>
          <a:blip r:embed="rId3"/>
          <a:srcRect/>
          <a:stretch/>
        </p:blipFill>
        <p:spPr>
          <a:xfrm>
            <a:off x="3813584" y="3186507"/>
            <a:ext cx="9744669" cy="4101799"/>
          </a:xfrm>
          <a:prstGeom prst="rect">
            <a:avLst/>
          </a:prstGeom>
        </p:spPr>
      </p:pic>
      <p:pic>
        <p:nvPicPr>
          <p:cNvPr id="22" name="Picture 21" descr="Graphical user interface, text, website&#10;&#10;Description automatically generated">
            <a:extLst>
              <a:ext uri="{FF2B5EF4-FFF2-40B4-BE49-F238E27FC236}">
                <a16:creationId xmlns:a16="http://schemas.microsoft.com/office/drawing/2014/main" id="{29F7EF16-201C-B44F-8E00-054C5C8C5A04}"/>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5D02A7CE-EA03-0B4C-B6F7-78AAFDB5A340}"/>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91C563CB-2C73-7444-A1A9-DEDA869EA766}"/>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1" name="Text Placeholder 11">
            <a:extLst>
              <a:ext uri="{FF2B5EF4-FFF2-40B4-BE49-F238E27FC236}">
                <a16:creationId xmlns:a16="http://schemas.microsoft.com/office/drawing/2014/main" id="{24D2D975-5783-5944-80CD-4E3D70C89360}"/>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933284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5" name="Picture 14">
            <a:extLst>
              <a:ext uri="{FF2B5EF4-FFF2-40B4-BE49-F238E27FC236}">
                <a16:creationId xmlns:a16="http://schemas.microsoft.com/office/drawing/2014/main" id="{A3FA01E7-4C26-024E-97E0-E9E82AE3D8F2}"/>
              </a:ext>
            </a:extLst>
          </p:cNvPr>
          <p:cNvPicPr>
            <a:picLocks noChangeAspect="1"/>
          </p:cNvPicPr>
          <p:nvPr userDrawn="1"/>
        </p:nvPicPr>
        <p:blipFill>
          <a:blip r:embed="rId4"/>
          <a:srcRect/>
          <a:stretch/>
        </p:blipFill>
        <p:spPr>
          <a:xfrm>
            <a:off x="-467958" y="3225406"/>
            <a:ext cx="8287812" cy="3488568"/>
          </a:xfrm>
          <a:prstGeom prst="rect">
            <a:avLst/>
          </a:prstGeom>
        </p:spPr>
      </p:pic>
      <p:pic>
        <p:nvPicPr>
          <p:cNvPr id="4" name="Picture 3" descr="A person smiling for the camera&#10;&#10;Description automatically generated with low confidence">
            <a:extLst>
              <a:ext uri="{FF2B5EF4-FFF2-40B4-BE49-F238E27FC236}">
                <a16:creationId xmlns:a16="http://schemas.microsoft.com/office/drawing/2014/main" id="{1A141490-5034-4643-9D01-5028962395CC}"/>
              </a:ext>
            </a:extLst>
          </p:cNvPr>
          <p:cNvPicPr>
            <a:picLocks noChangeAspect="1"/>
          </p:cNvPicPr>
          <p:nvPr userDrawn="1"/>
        </p:nvPicPr>
        <p:blipFill>
          <a:blip r:embed="rId5"/>
          <a:stretch>
            <a:fillRect/>
          </a:stretch>
        </p:blipFill>
        <p:spPr>
          <a:xfrm>
            <a:off x="5067303" y="794766"/>
            <a:ext cx="4970869" cy="10240674"/>
          </a:xfrm>
          <a:prstGeom prst="rect">
            <a:avLst/>
          </a:prstGeom>
        </p:spPr>
      </p:pic>
      <p:sp>
        <p:nvSpPr>
          <p:cNvPr id="13" name="Text Placeholder 11">
            <a:extLst>
              <a:ext uri="{FF2B5EF4-FFF2-40B4-BE49-F238E27FC236}">
                <a16:creationId xmlns:a16="http://schemas.microsoft.com/office/drawing/2014/main" id="{EDC7330C-1B6D-BA41-B752-2EC5D46B69F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4" name="Text Placeholder 5">
            <a:extLst>
              <a:ext uri="{FF2B5EF4-FFF2-40B4-BE49-F238E27FC236}">
                <a16:creationId xmlns:a16="http://schemas.microsoft.com/office/drawing/2014/main" id="{7596E864-17D4-B743-87BC-90EF3DEE68DA}"/>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5336019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2"/>
          <a:stretch>
            <a:fillRect/>
          </a:stretch>
        </p:blipFill>
        <p:spPr>
          <a:xfrm>
            <a:off x="5497885" y="1201361"/>
            <a:ext cx="8843392" cy="12499651"/>
          </a:xfrm>
          <a:prstGeom prst="rect">
            <a:avLst/>
          </a:prstGeom>
        </p:spPr>
      </p:pic>
      <p:pic>
        <p:nvPicPr>
          <p:cNvPr id="15" name="Picture 14">
            <a:extLst>
              <a:ext uri="{FF2B5EF4-FFF2-40B4-BE49-F238E27FC236}">
                <a16:creationId xmlns:a16="http://schemas.microsoft.com/office/drawing/2014/main" id="{7AE9C1CD-AAE4-0D4F-BD6D-95E43B128180}"/>
              </a:ext>
            </a:extLst>
          </p:cNvPr>
          <p:cNvPicPr>
            <a:picLocks noChangeAspect="1"/>
          </p:cNvPicPr>
          <p:nvPr userDrawn="1"/>
        </p:nvPicPr>
        <p:blipFill>
          <a:blip r:embed="rId3"/>
          <a:srcRect/>
          <a:stretch/>
        </p:blipFill>
        <p:spPr>
          <a:xfrm>
            <a:off x="3813584" y="3186507"/>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2D801FDC-1A59-F746-B028-24115C1F5A27}"/>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B9ED9A9E-0B74-F24D-BB95-ADE28F5AD714}"/>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0B97341A-350C-E64E-B189-DF92ECAD4ABC}"/>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10CA84C5-C3A4-6548-8FFE-71EC69930F33}"/>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28882358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3" name="Picture 12">
            <a:extLst>
              <a:ext uri="{FF2B5EF4-FFF2-40B4-BE49-F238E27FC236}">
                <a16:creationId xmlns:a16="http://schemas.microsoft.com/office/drawing/2014/main" id="{0118FB27-1A0A-EB42-9415-192ECE1DAA23}"/>
              </a:ext>
            </a:extLst>
          </p:cNvPr>
          <p:cNvPicPr>
            <a:picLocks noChangeAspect="1"/>
          </p:cNvPicPr>
          <p:nvPr userDrawn="1"/>
        </p:nvPicPr>
        <p:blipFill>
          <a:blip r:embed="rId3"/>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66FD26E6-230E-774B-A9B5-1242C93E92CD}"/>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62784EDD-38D5-5C40-B896-52C7384A048D}"/>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D1876F74-855B-F444-8D2A-7A840AFE3531}"/>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3B44E234-23AC-374F-9BF1-3F56796D5B48}"/>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34486610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3" name="Picture 12">
            <a:extLst>
              <a:ext uri="{FF2B5EF4-FFF2-40B4-BE49-F238E27FC236}">
                <a16:creationId xmlns:a16="http://schemas.microsoft.com/office/drawing/2014/main" id="{C18AC974-F38A-7644-B27E-1AB18E47FE65}"/>
              </a:ext>
            </a:extLst>
          </p:cNvPr>
          <p:cNvPicPr>
            <a:picLocks noChangeAspect="1"/>
          </p:cNvPicPr>
          <p:nvPr userDrawn="1"/>
        </p:nvPicPr>
        <p:blipFill>
          <a:blip r:embed="rId3"/>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ED1439AC-6B6F-A34D-8E5F-B3571E28665E}"/>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6B051E3D-1403-1C46-9959-3D9E205A3103}"/>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C31BB00D-ED29-884E-8AF9-8518863FB733}"/>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31B1F33E-22E5-FE42-8083-571DDF79E6E9}"/>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42414458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3" name="Picture 12">
            <a:extLst>
              <a:ext uri="{FF2B5EF4-FFF2-40B4-BE49-F238E27FC236}">
                <a16:creationId xmlns:a16="http://schemas.microsoft.com/office/drawing/2014/main" id="{767B4C60-2EEE-F14F-91A2-A744F2615AC9}"/>
              </a:ext>
            </a:extLst>
          </p:cNvPr>
          <p:cNvPicPr>
            <a:picLocks noChangeAspect="1"/>
          </p:cNvPicPr>
          <p:nvPr userDrawn="1"/>
        </p:nvPicPr>
        <p:blipFill>
          <a:blip r:embed="rId3"/>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AB3A59D1-E64A-7D4C-A740-8C7B6ADEA456}"/>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33DB3AA4-A7A0-D349-B50A-98337F519974}"/>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04D5367A-7304-AF48-B39D-4A4172DC075B}"/>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E7E24856-0E36-8D45-9C28-06F15180BABC}"/>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30705302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2"/>
          <a:srcRect/>
          <a:stretch/>
        </p:blipFill>
        <p:spPr>
          <a:xfrm>
            <a:off x="5497885" y="1201361"/>
            <a:ext cx="8843391" cy="12499650"/>
          </a:xfrm>
          <a:prstGeom prst="rect">
            <a:avLst/>
          </a:prstGeom>
        </p:spPr>
      </p:pic>
      <p:pic>
        <p:nvPicPr>
          <p:cNvPr id="20" name="Picture 19">
            <a:extLst>
              <a:ext uri="{FF2B5EF4-FFF2-40B4-BE49-F238E27FC236}">
                <a16:creationId xmlns:a16="http://schemas.microsoft.com/office/drawing/2014/main" id="{FAB4D1BB-E2A5-5A4F-B0AC-94F79FED9F73}"/>
              </a:ext>
            </a:extLst>
          </p:cNvPr>
          <p:cNvPicPr>
            <a:picLocks noChangeAspect="1"/>
          </p:cNvPicPr>
          <p:nvPr userDrawn="1"/>
        </p:nvPicPr>
        <p:blipFill>
          <a:blip r:embed="rId3"/>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36662F50-02DC-AD40-910F-F0697F91CED3}"/>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85AEB2F1-BB11-1149-B4AD-32E69FFB0227}"/>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75AC629B-D33F-D744-A26D-211809A75ACA}"/>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AA4D7F96-0A94-B540-9E77-589D7A33AED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39387496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Content with Caption">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2"/>
          <a:stretch>
            <a:fillRect/>
          </a:stretch>
        </p:blipFill>
        <p:spPr>
          <a:xfrm>
            <a:off x="5497885" y="1201361"/>
            <a:ext cx="8843392" cy="12499651"/>
          </a:xfrm>
          <a:prstGeom prst="rect">
            <a:avLst/>
          </a:prstGeom>
        </p:spPr>
      </p:pic>
      <p:pic>
        <p:nvPicPr>
          <p:cNvPr id="15" name="Picture 14">
            <a:extLst>
              <a:ext uri="{FF2B5EF4-FFF2-40B4-BE49-F238E27FC236}">
                <a16:creationId xmlns:a16="http://schemas.microsoft.com/office/drawing/2014/main" id="{7AE9C1CD-AAE4-0D4F-BD6D-95E43B128180}"/>
              </a:ext>
            </a:extLst>
          </p:cNvPr>
          <p:cNvPicPr>
            <a:picLocks noChangeAspect="1"/>
          </p:cNvPicPr>
          <p:nvPr userDrawn="1"/>
        </p:nvPicPr>
        <p:blipFill>
          <a:blip r:embed="rId3"/>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9AF1A4DA-EFFF-5A49-BD67-CDEE6E78A727}"/>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DFE12BA3-09BD-0140-884A-61D79209E591}"/>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5C739924-0BCD-514C-984A-A162ADE89DB4}"/>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C5BCA992-5020-5D4E-8EEB-BBE999BA1FF5}"/>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39889412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2" name="Picture 11">
            <a:extLst>
              <a:ext uri="{FF2B5EF4-FFF2-40B4-BE49-F238E27FC236}">
                <a16:creationId xmlns:a16="http://schemas.microsoft.com/office/drawing/2014/main" id="{37BD0D9C-25DB-C24D-AA22-C46D56036CE5}"/>
              </a:ext>
            </a:extLst>
          </p:cNvPr>
          <p:cNvPicPr>
            <a:picLocks noChangeAspect="1"/>
          </p:cNvPicPr>
          <p:nvPr userDrawn="1"/>
        </p:nvPicPr>
        <p:blipFill>
          <a:blip r:embed="rId3"/>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2D436B0E-35D8-6F46-9A18-AA682CA273F4}"/>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47992FF8-8AFE-5C40-8B29-F86C3CC92714}"/>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A7B8F075-2D85-A94F-A8CF-DD13C9D4AE9D}"/>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78CF8EEB-B87C-F945-BA76-E2292EDFD104}"/>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16300991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2" name="Picture 11">
            <a:extLst>
              <a:ext uri="{FF2B5EF4-FFF2-40B4-BE49-F238E27FC236}">
                <a16:creationId xmlns:a16="http://schemas.microsoft.com/office/drawing/2014/main" id="{1E5BB425-B20D-B045-A7EA-A1C604103533}"/>
              </a:ext>
            </a:extLst>
          </p:cNvPr>
          <p:cNvPicPr>
            <a:picLocks noChangeAspect="1"/>
          </p:cNvPicPr>
          <p:nvPr userDrawn="1"/>
        </p:nvPicPr>
        <p:blipFill>
          <a:blip r:embed="rId3"/>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28CCDFF9-1C24-E34B-806F-F14131285E10}"/>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1DEF9D48-7957-104C-B062-BF52B075BFCC}"/>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577B5800-9FFE-FE4B-9AEC-678569603414}"/>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0802D930-25AB-6D45-9CEC-210857298A4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8110057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2" name="Picture 11">
            <a:extLst>
              <a:ext uri="{FF2B5EF4-FFF2-40B4-BE49-F238E27FC236}">
                <a16:creationId xmlns:a16="http://schemas.microsoft.com/office/drawing/2014/main" id="{1E931594-A2E1-9347-AE69-22F998E0827D}"/>
              </a:ext>
            </a:extLst>
          </p:cNvPr>
          <p:cNvPicPr>
            <a:picLocks noChangeAspect="1"/>
          </p:cNvPicPr>
          <p:nvPr userDrawn="1"/>
        </p:nvPicPr>
        <p:blipFill>
          <a:blip r:embed="rId3"/>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7A3D06FF-6224-7941-9847-6C35E7104782}"/>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1AB96521-3048-044A-9659-31C67D311826}"/>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4E0C0E37-A8A5-4F46-88C0-83DEE3DE1B49}"/>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A81EC3EE-4D87-AA4D-AFF4-2ECD3B2ACF8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18318134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2"/>
          <a:srcRect/>
          <a:stretch/>
        </p:blipFill>
        <p:spPr>
          <a:xfrm>
            <a:off x="5497885" y="1201361"/>
            <a:ext cx="8843391" cy="12499650"/>
          </a:xfrm>
          <a:prstGeom prst="rect">
            <a:avLst/>
          </a:prstGeom>
        </p:spPr>
      </p:pic>
      <p:pic>
        <p:nvPicPr>
          <p:cNvPr id="19" name="Picture 18">
            <a:extLst>
              <a:ext uri="{FF2B5EF4-FFF2-40B4-BE49-F238E27FC236}">
                <a16:creationId xmlns:a16="http://schemas.microsoft.com/office/drawing/2014/main" id="{3D9D114C-8084-764E-AC67-0038E3156A58}"/>
              </a:ext>
            </a:extLst>
          </p:cNvPr>
          <p:cNvPicPr>
            <a:picLocks noChangeAspect="1"/>
          </p:cNvPicPr>
          <p:nvPr userDrawn="1"/>
        </p:nvPicPr>
        <p:blipFill>
          <a:blip r:embed="rId3"/>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4154CA67-8A55-8E40-9702-297E758D9FAD}"/>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127A9CC9-049F-A842-9F99-9CF4614CF756}"/>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F6C3AE03-8E1A-764B-8FD7-3F1F03D6CA24}"/>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E423824D-9A5E-4648-B5ED-1043273F37C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1572670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5" name="Picture 14">
            <a:extLst>
              <a:ext uri="{FF2B5EF4-FFF2-40B4-BE49-F238E27FC236}">
                <a16:creationId xmlns:a16="http://schemas.microsoft.com/office/drawing/2014/main" id="{7A148596-FF87-9E46-9522-923B2A1F2B30}"/>
              </a:ext>
            </a:extLst>
          </p:cNvPr>
          <p:cNvPicPr>
            <a:picLocks noChangeAspect="1"/>
          </p:cNvPicPr>
          <p:nvPr userDrawn="1"/>
        </p:nvPicPr>
        <p:blipFill>
          <a:blip r:embed="rId4"/>
          <a:srcRect/>
          <a:stretch/>
        </p:blipFill>
        <p:spPr>
          <a:xfrm>
            <a:off x="-1073428" y="3302143"/>
            <a:ext cx="8882151" cy="3738741"/>
          </a:xfrm>
          <a:prstGeom prst="rect">
            <a:avLst/>
          </a:prstGeom>
        </p:spPr>
      </p:pic>
      <p:pic>
        <p:nvPicPr>
          <p:cNvPr id="13" name="Picture 12" descr="A picture containing person, person, standing, posing&#10;&#10;Description automatically generated">
            <a:extLst>
              <a:ext uri="{FF2B5EF4-FFF2-40B4-BE49-F238E27FC236}">
                <a16:creationId xmlns:a16="http://schemas.microsoft.com/office/drawing/2014/main" id="{CCD3FB8C-85C8-CC41-BB0F-5E013579A506}"/>
              </a:ext>
            </a:extLst>
          </p:cNvPr>
          <p:cNvPicPr>
            <a:picLocks noChangeAspect="1"/>
          </p:cNvPicPr>
          <p:nvPr userDrawn="1"/>
        </p:nvPicPr>
        <p:blipFill>
          <a:blip r:embed="rId5"/>
          <a:stretch>
            <a:fillRect/>
          </a:stretch>
        </p:blipFill>
        <p:spPr>
          <a:xfrm>
            <a:off x="4463278" y="484084"/>
            <a:ext cx="6931519" cy="6456880"/>
          </a:xfrm>
          <a:prstGeom prst="rect">
            <a:avLst/>
          </a:prstGeom>
        </p:spPr>
      </p:pic>
      <p:sp>
        <p:nvSpPr>
          <p:cNvPr id="14" name="Text Placeholder 11">
            <a:extLst>
              <a:ext uri="{FF2B5EF4-FFF2-40B4-BE49-F238E27FC236}">
                <a16:creationId xmlns:a16="http://schemas.microsoft.com/office/drawing/2014/main" id="{0A1FEC01-A21C-DA41-9B8A-D3578508A6AD}"/>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6" name="Text Placeholder 5">
            <a:extLst>
              <a:ext uri="{FF2B5EF4-FFF2-40B4-BE49-F238E27FC236}">
                <a16:creationId xmlns:a16="http://schemas.microsoft.com/office/drawing/2014/main" id="{DAEC8B79-53CE-5F4D-B87F-387260B52A59}"/>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3805699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2"/>
          <a:stretch>
            <a:fillRect/>
          </a:stretch>
        </p:blipFill>
        <p:spPr>
          <a:xfrm>
            <a:off x="5497885" y="1201361"/>
            <a:ext cx="8843392" cy="12499651"/>
          </a:xfrm>
          <a:prstGeom prst="rect">
            <a:avLst/>
          </a:prstGeom>
        </p:spPr>
      </p:pic>
      <p:pic>
        <p:nvPicPr>
          <p:cNvPr id="15" name="Picture 14">
            <a:extLst>
              <a:ext uri="{FF2B5EF4-FFF2-40B4-BE49-F238E27FC236}">
                <a16:creationId xmlns:a16="http://schemas.microsoft.com/office/drawing/2014/main" id="{7AE9C1CD-AAE4-0D4F-BD6D-95E43B128180}"/>
              </a:ext>
            </a:extLst>
          </p:cNvPr>
          <p:cNvPicPr>
            <a:picLocks noChangeAspect="1"/>
          </p:cNvPicPr>
          <p:nvPr userDrawn="1"/>
        </p:nvPicPr>
        <p:blipFill>
          <a:blip r:embed="rId3"/>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19323DC2-DABD-DE47-8547-36B8E6CC6AF5}"/>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EADE370F-BFAF-EB48-BFEB-1D71B813AC7F}"/>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F392B522-CF6F-074A-85B5-3852673EF44B}"/>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FF513AAE-9C90-EA43-B134-4E69BD56C922}"/>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10539339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1" name="Picture 10">
            <a:extLst>
              <a:ext uri="{FF2B5EF4-FFF2-40B4-BE49-F238E27FC236}">
                <a16:creationId xmlns:a16="http://schemas.microsoft.com/office/drawing/2014/main" id="{AD442D53-B514-0D4A-9E77-48264C38C2B1}"/>
              </a:ext>
            </a:extLst>
          </p:cNvPr>
          <p:cNvPicPr>
            <a:picLocks noChangeAspect="1"/>
          </p:cNvPicPr>
          <p:nvPr userDrawn="1"/>
        </p:nvPicPr>
        <p:blipFill>
          <a:blip r:embed="rId3"/>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717FC095-DB12-9E44-B5BC-FA596C722407}"/>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1D70859C-16FA-1B43-AFF0-BCD66A9DBDE3}"/>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BAC6536B-5147-9345-9E6B-703FA546AF7A}"/>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1934F7DF-3CE8-2A47-B177-D83C3FCAA4AF}"/>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240792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1" name="Picture 10">
            <a:extLst>
              <a:ext uri="{FF2B5EF4-FFF2-40B4-BE49-F238E27FC236}">
                <a16:creationId xmlns:a16="http://schemas.microsoft.com/office/drawing/2014/main" id="{8EF26EAB-E469-4241-BE81-B2C7C8B949BD}"/>
              </a:ext>
            </a:extLst>
          </p:cNvPr>
          <p:cNvPicPr>
            <a:picLocks noChangeAspect="1"/>
          </p:cNvPicPr>
          <p:nvPr userDrawn="1"/>
        </p:nvPicPr>
        <p:blipFill>
          <a:blip r:embed="rId3"/>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EA099AF5-3912-D146-B5C5-03122F04CC3D}"/>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EEBD1932-751A-504D-986C-E7218F7B2A0E}"/>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77353193-8A1A-824A-A93B-8D51F70EBDF2}"/>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7268295F-E230-9544-8C8E-165A2CC4C1DF}"/>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950279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1" name="Picture 10">
            <a:extLst>
              <a:ext uri="{FF2B5EF4-FFF2-40B4-BE49-F238E27FC236}">
                <a16:creationId xmlns:a16="http://schemas.microsoft.com/office/drawing/2014/main" id="{2C0FC17E-3ACB-4846-B094-6EE38829632D}"/>
              </a:ext>
            </a:extLst>
          </p:cNvPr>
          <p:cNvPicPr>
            <a:picLocks noChangeAspect="1"/>
          </p:cNvPicPr>
          <p:nvPr userDrawn="1"/>
        </p:nvPicPr>
        <p:blipFill>
          <a:blip r:embed="rId3"/>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F82EED5D-EF1F-6D48-B2DA-FF9579584536}"/>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64AC0103-BF57-1C46-BC86-14E0C71C9F38}"/>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701E1045-7BA8-4546-99DE-B85954019D40}"/>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FF86C59D-B3B6-094E-A485-CAD851EE4BE6}"/>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28824458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2"/>
          <a:srcRect/>
          <a:stretch/>
        </p:blipFill>
        <p:spPr>
          <a:xfrm>
            <a:off x="5497885" y="1201361"/>
            <a:ext cx="8843391" cy="12499650"/>
          </a:xfrm>
          <a:prstGeom prst="rect">
            <a:avLst/>
          </a:prstGeom>
        </p:spPr>
      </p:pic>
      <p:pic>
        <p:nvPicPr>
          <p:cNvPr id="18" name="Picture 17">
            <a:extLst>
              <a:ext uri="{FF2B5EF4-FFF2-40B4-BE49-F238E27FC236}">
                <a16:creationId xmlns:a16="http://schemas.microsoft.com/office/drawing/2014/main" id="{0C8D7921-73F7-B042-982E-493632DFA91A}"/>
              </a:ext>
            </a:extLst>
          </p:cNvPr>
          <p:cNvPicPr>
            <a:picLocks noChangeAspect="1"/>
          </p:cNvPicPr>
          <p:nvPr userDrawn="1"/>
        </p:nvPicPr>
        <p:blipFill>
          <a:blip r:embed="rId3"/>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4A3E9EEE-230A-FB45-A1DA-2A28C53A2E54}"/>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642156C1-EBF6-D949-9960-3BECC21321E6}"/>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9E964EAF-2338-A54E-A7FD-FBA00717CFE7}"/>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BB89EB84-6465-5E49-BD81-D44EAA8946AB}"/>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41229821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2"/>
          <a:stretch>
            <a:fillRect/>
          </a:stretch>
        </p:blipFill>
        <p:spPr>
          <a:xfrm>
            <a:off x="5497885" y="1201361"/>
            <a:ext cx="8843392" cy="12499651"/>
          </a:xfrm>
          <a:prstGeom prst="rect">
            <a:avLst/>
          </a:prstGeom>
        </p:spPr>
      </p:pic>
      <p:pic>
        <p:nvPicPr>
          <p:cNvPr id="15" name="Picture 14">
            <a:extLst>
              <a:ext uri="{FF2B5EF4-FFF2-40B4-BE49-F238E27FC236}">
                <a16:creationId xmlns:a16="http://schemas.microsoft.com/office/drawing/2014/main" id="{7AE9C1CD-AAE4-0D4F-BD6D-95E43B128180}"/>
              </a:ext>
            </a:extLst>
          </p:cNvPr>
          <p:cNvPicPr>
            <a:picLocks noChangeAspect="1"/>
          </p:cNvPicPr>
          <p:nvPr userDrawn="1"/>
        </p:nvPicPr>
        <p:blipFill>
          <a:blip r:embed="rId3"/>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20A0AC06-889A-F44D-AA73-A70566AC0EC6}"/>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B6A43E65-8C72-6F45-B105-6716150EE687}"/>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F20DBEB4-1A03-2340-BF6E-99E3A4AD8D08}"/>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1BFB2325-2BAC-1547-8105-C54051AD0376}"/>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26672507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C7A4B6A-F169-5840-A5C9-8705C749895E}"/>
              </a:ext>
            </a:extLst>
          </p:cNvPr>
          <p:cNvPicPr>
            <a:picLocks noChangeAspect="1"/>
          </p:cNvPicPr>
          <p:nvPr userDrawn="1"/>
        </p:nvPicPr>
        <p:blipFill>
          <a:blip r:embed="rId3"/>
          <a:stretch>
            <a:fillRect/>
          </a:stretch>
        </p:blipFill>
        <p:spPr>
          <a:xfrm>
            <a:off x="3961904" y="2756201"/>
            <a:ext cx="9744670" cy="4101799"/>
          </a:xfrm>
          <a:prstGeom prst="rect">
            <a:avLst/>
          </a:prstGeom>
        </p:spPr>
      </p:pic>
      <p:pic>
        <p:nvPicPr>
          <p:cNvPr id="11" name="Picture 10" descr="Graphical user interface, text, website&#10;&#10;Description automatically generated">
            <a:extLst>
              <a:ext uri="{FF2B5EF4-FFF2-40B4-BE49-F238E27FC236}">
                <a16:creationId xmlns:a16="http://schemas.microsoft.com/office/drawing/2014/main" id="{51E27CE3-0B14-EF49-AD98-F87328BBEC25}"/>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6D8AC908-51CB-764C-9D48-0D0267023D4B}"/>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EE684C14-2C91-E844-924D-563346D85718}"/>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DC4B5EB9-3D19-A74C-81FE-D471691566F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15640940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C7A4B6A-F169-5840-A5C9-8705C749895E}"/>
              </a:ext>
            </a:extLst>
          </p:cNvPr>
          <p:cNvPicPr>
            <a:picLocks noChangeAspect="1"/>
          </p:cNvPicPr>
          <p:nvPr userDrawn="1"/>
        </p:nvPicPr>
        <p:blipFill>
          <a:blip r:embed="rId3"/>
          <a:stretch>
            <a:fillRect/>
          </a:stretch>
        </p:blipFill>
        <p:spPr>
          <a:xfrm>
            <a:off x="3961904" y="2756201"/>
            <a:ext cx="9744670" cy="4101799"/>
          </a:xfrm>
          <a:prstGeom prst="rect">
            <a:avLst/>
          </a:prstGeom>
        </p:spPr>
      </p:pic>
      <p:pic>
        <p:nvPicPr>
          <p:cNvPr id="11" name="Picture 10" descr="Graphical user interface, text, website&#10;&#10;Description automatically generated">
            <a:extLst>
              <a:ext uri="{FF2B5EF4-FFF2-40B4-BE49-F238E27FC236}">
                <a16:creationId xmlns:a16="http://schemas.microsoft.com/office/drawing/2014/main" id="{DB810939-77EC-3644-8BC1-665918D3F4BC}"/>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4B3DCE9A-44AA-CE46-BB49-E7934B49CED7}"/>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38EC4A07-7F48-7D4E-830A-2D92329CF477}"/>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DD7A5156-FDFB-B447-8B09-8F02160821F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24728353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C7A4B6A-F169-5840-A5C9-8705C749895E}"/>
              </a:ext>
            </a:extLst>
          </p:cNvPr>
          <p:cNvPicPr>
            <a:picLocks noChangeAspect="1"/>
          </p:cNvPicPr>
          <p:nvPr userDrawn="1"/>
        </p:nvPicPr>
        <p:blipFill>
          <a:blip r:embed="rId3"/>
          <a:stretch>
            <a:fillRect/>
          </a:stretch>
        </p:blipFill>
        <p:spPr>
          <a:xfrm>
            <a:off x="3961904" y="2756201"/>
            <a:ext cx="9744670" cy="4101799"/>
          </a:xfrm>
          <a:prstGeom prst="rect">
            <a:avLst/>
          </a:prstGeom>
        </p:spPr>
      </p:pic>
      <p:pic>
        <p:nvPicPr>
          <p:cNvPr id="11" name="Picture 10" descr="Graphical user interface, text, website&#10;&#10;Description automatically generated">
            <a:extLst>
              <a:ext uri="{FF2B5EF4-FFF2-40B4-BE49-F238E27FC236}">
                <a16:creationId xmlns:a16="http://schemas.microsoft.com/office/drawing/2014/main" id="{46F5EC5A-D97B-BA4D-8ED9-9183F944A204}"/>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D323BB19-5DA0-E941-B27C-79DE67398E4E}"/>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85AB0088-05A0-D84F-A161-9D301412543F}"/>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0237AE29-019C-2640-A707-657FE3853836}"/>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24817042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2"/>
          <a:srcRect/>
          <a:stretch/>
        </p:blipFill>
        <p:spPr>
          <a:xfrm>
            <a:off x="5497885" y="1201361"/>
            <a:ext cx="8843391" cy="1249965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7AE9C1CD-AAE4-0D4F-BD6D-95E43B128180}"/>
              </a:ext>
            </a:extLst>
          </p:cNvPr>
          <p:cNvPicPr>
            <a:picLocks noChangeAspect="1"/>
          </p:cNvPicPr>
          <p:nvPr userDrawn="1"/>
        </p:nvPicPr>
        <p:blipFill>
          <a:blip r:embed="rId3"/>
          <a:stretch>
            <a:fillRect/>
          </a:stretch>
        </p:blipFill>
        <p:spPr>
          <a:xfrm>
            <a:off x="3961904" y="2756201"/>
            <a:ext cx="9744670"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F7B66B55-C6AD-AA4C-A247-F1CE96B5FAEA}"/>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2D53C6B1-DEC9-B244-8471-A52946B11445}"/>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9C2719E5-AEF7-8544-A5EF-E7F12A511C1B}"/>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A3A26F29-E8EF-0641-8CE6-17A770415E22}"/>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852419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CD5CC0E5-08B3-464A-885F-59E6296F6EA6}"/>
              </a:ext>
            </a:extLst>
          </p:cNvPr>
          <p:cNvPicPr>
            <a:picLocks noChangeAspect="1"/>
          </p:cNvPicPr>
          <p:nvPr userDrawn="1"/>
        </p:nvPicPr>
        <p:blipFill>
          <a:blip r:embed="rId4"/>
          <a:stretch>
            <a:fillRect/>
          </a:stretch>
        </p:blipFill>
        <p:spPr>
          <a:xfrm>
            <a:off x="-1163254" y="3312901"/>
            <a:ext cx="7962087" cy="3351461"/>
          </a:xfrm>
          <a:prstGeom prst="rect">
            <a:avLst/>
          </a:prstGeom>
        </p:spPr>
      </p:pic>
      <p:pic>
        <p:nvPicPr>
          <p:cNvPr id="3" name="Picture 2">
            <a:extLst>
              <a:ext uri="{FF2B5EF4-FFF2-40B4-BE49-F238E27FC236}">
                <a16:creationId xmlns:a16="http://schemas.microsoft.com/office/drawing/2014/main" id="{92F6E1FF-E0FC-D747-80AE-332396F27C77}"/>
              </a:ext>
            </a:extLst>
          </p:cNvPr>
          <p:cNvPicPr>
            <a:picLocks noChangeAspect="1"/>
          </p:cNvPicPr>
          <p:nvPr userDrawn="1"/>
        </p:nvPicPr>
        <p:blipFill>
          <a:blip r:embed="rId5"/>
          <a:srcRect/>
          <a:stretch/>
        </p:blipFill>
        <p:spPr>
          <a:xfrm>
            <a:off x="4667610" y="137304"/>
            <a:ext cx="9693408" cy="6857999"/>
          </a:xfrm>
          <a:prstGeom prst="rect">
            <a:avLst/>
          </a:prstGeom>
        </p:spPr>
      </p:pic>
      <p:sp>
        <p:nvSpPr>
          <p:cNvPr id="10" name="Text Placeholder 11">
            <a:extLst>
              <a:ext uri="{FF2B5EF4-FFF2-40B4-BE49-F238E27FC236}">
                <a16:creationId xmlns:a16="http://schemas.microsoft.com/office/drawing/2014/main" id="{5D724160-6B51-2F40-B918-942BD445B7E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dirty="0"/>
              <a:t>Type description here</a:t>
            </a:r>
          </a:p>
        </p:txBody>
      </p:sp>
      <p:sp>
        <p:nvSpPr>
          <p:cNvPr id="4" name="Text Placeholder 3">
            <a:extLst>
              <a:ext uri="{FF2B5EF4-FFF2-40B4-BE49-F238E27FC236}">
                <a16:creationId xmlns:a16="http://schemas.microsoft.com/office/drawing/2014/main" id="{E511B041-5A14-4B46-A5E3-657476A301D8}"/>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dirty="0"/>
              <a:t>Type Heading here</a:t>
            </a:r>
          </a:p>
        </p:txBody>
      </p:sp>
    </p:spTree>
    <p:extLst>
      <p:ext uri="{BB962C8B-B14F-4D97-AF65-F5344CB8AC3E}">
        <p14:creationId xmlns:p14="http://schemas.microsoft.com/office/powerpoint/2010/main" val="7406719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2"/>
          <a:stretch>
            <a:fillRect/>
          </a:stretch>
        </p:blipFill>
        <p:spPr>
          <a:xfrm>
            <a:off x="5497885" y="1201361"/>
            <a:ext cx="8843392" cy="1249965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7AE9C1CD-AAE4-0D4F-BD6D-95E43B128180}"/>
              </a:ext>
            </a:extLst>
          </p:cNvPr>
          <p:cNvPicPr>
            <a:picLocks noChangeAspect="1"/>
          </p:cNvPicPr>
          <p:nvPr userDrawn="1"/>
        </p:nvPicPr>
        <p:blipFill>
          <a:blip r:embed="rId3"/>
          <a:stretch>
            <a:fillRect/>
          </a:stretch>
        </p:blipFill>
        <p:spPr>
          <a:xfrm>
            <a:off x="3961904" y="2756201"/>
            <a:ext cx="9744670"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653578D8-02C4-284A-B49B-A4C1BB162CE7}"/>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2592A5FE-3EE7-ED4D-9109-4E299AFF851C}"/>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A3E6508B-A0EE-2745-ADDD-630048394A9D}"/>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25094473-C219-B847-97CF-163D4D89D2F9}"/>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17882349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42B75E9-0A65-E549-821A-040E16012B49}"/>
              </a:ext>
            </a:extLst>
          </p:cNvPr>
          <p:cNvPicPr>
            <a:picLocks noChangeAspect="1"/>
          </p:cNvPicPr>
          <p:nvPr userDrawn="1"/>
        </p:nvPicPr>
        <p:blipFill>
          <a:blip r:embed="rId2"/>
          <a:srcRect/>
          <a:stretch/>
        </p:blipFill>
        <p:spPr>
          <a:xfrm>
            <a:off x="-1" y="-602428"/>
            <a:ext cx="5658523" cy="8545231"/>
          </a:xfrm>
          <a:prstGeom prst="rect">
            <a:avLst/>
          </a:prstGeom>
        </p:spPr>
      </p:pic>
      <p:pic>
        <p:nvPicPr>
          <p:cNvPr id="16" name="Picture 15">
            <a:extLst>
              <a:ext uri="{FF2B5EF4-FFF2-40B4-BE49-F238E27FC236}">
                <a16:creationId xmlns:a16="http://schemas.microsoft.com/office/drawing/2014/main" id="{9DB919B0-3EA0-B44B-AA4D-90F4864FB852}"/>
              </a:ext>
            </a:extLst>
          </p:cNvPr>
          <p:cNvPicPr>
            <a:picLocks noChangeAspect="1"/>
          </p:cNvPicPr>
          <p:nvPr userDrawn="1"/>
        </p:nvPicPr>
        <p:blipFill>
          <a:blip r:embed="rId3"/>
          <a:srcRect/>
          <a:stretch/>
        </p:blipFill>
        <p:spPr>
          <a:xfrm>
            <a:off x="875495" y="0"/>
            <a:ext cx="12162234" cy="6857999"/>
          </a:xfrm>
          <a:prstGeom prst="rect">
            <a:avLst/>
          </a:prstGeom>
        </p:spPr>
      </p:pic>
      <p:pic>
        <p:nvPicPr>
          <p:cNvPr id="19" name="Picture 18" descr="Graphical user interface, text, website&#10;&#10;Description automatically generated">
            <a:extLst>
              <a:ext uri="{FF2B5EF4-FFF2-40B4-BE49-F238E27FC236}">
                <a16:creationId xmlns:a16="http://schemas.microsoft.com/office/drawing/2014/main" id="{BBEE5E69-C9B1-6542-B9A4-06B5CCC82BE6}"/>
              </a:ext>
            </a:extLst>
          </p:cNvPr>
          <p:cNvPicPr>
            <a:picLocks noChangeAspect="1"/>
          </p:cNvPicPr>
          <p:nvPr userDrawn="1"/>
        </p:nvPicPr>
        <p:blipFill>
          <a:blip r:embed="rId4"/>
          <a:stretch>
            <a:fillRect/>
          </a:stretch>
        </p:blipFill>
        <p:spPr>
          <a:xfrm>
            <a:off x="10168462" y="391541"/>
            <a:ext cx="1581150" cy="806450"/>
          </a:xfrm>
          <a:prstGeom prst="rect">
            <a:avLst/>
          </a:prstGeom>
        </p:spPr>
      </p:pic>
      <p:sp>
        <p:nvSpPr>
          <p:cNvPr id="11" name="Text Placeholder 5">
            <a:extLst>
              <a:ext uri="{FF2B5EF4-FFF2-40B4-BE49-F238E27FC236}">
                <a16:creationId xmlns:a16="http://schemas.microsoft.com/office/drawing/2014/main" id="{E5DE5D1C-E438-D044-95ED-CA8BD7D978FA}"/>
              </a:ext>
            </a:extLst>
          </p:cNvPr>
          <p:cNvSpPr>
            <a:spLocks noGrp="1"/>
          </p:cNvSpPr>
          <p:nvPr>
            <p:ph type="body" sz="quarter" idx="12" hasCustomPrompt="1"/>
          </p:nvPr>
        </p:nvSpPr>
        <p:spPr>
          <a:xfrm>
            <a:off x="5884772" y="2031620"/>
            <a:ext cx="5202327"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7" name="Text Placeholder 11">
            <a:extLst>
              <a:ext uri="{FF2B5EF4-FFF2-40B4-BE49-F238E27FC236}">
                <a16:creationId xmlns:a16="http://schemas.microsoft.com/office/drawing/2014/main" id="{713804BC-8A61-D94F-A0AB-1A71C4C5C786}"/>
              </a:ext>
            </a:extLst>
          </p:cNvPr>
          <p:cNvSpPr>
            <a:spLocks noGrp="1"/>
          </p:cNvSpPr>
          <p:nvPr>
            <p:ph type="body" sz="quarter" idx="13" hasCustomPrompt="1"/>
          </p:nvPr>
        </p:nvSpPr>
        <p:spPr>
          <a:xfrm>
            <a:off x="5884554" y="3236836"/>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22520299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E1C84FE-4872-F046-9B76-270268026D77}"/>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dirty="0" err="1">
                <a:solidFill>
                  <a:srgbClr val="0067A5"/>
                </a:solidFill>
                <a:effectLst/>
                <a:latin typeface="Arial" panose="020B0604020202020204" pitchFamily="34" charset="0"/>
                <a:ea typeface="+mn-ea"/>
                <a:cs typeface="Arial" panose="020B0604020202020204" pitchFamily="34" charset="0"/>
              </a:rPr>
              <a:t>elft.nhs.uk</a:t>
            </a:r>
            <a:endParaRPr lang="en-GB" sz="1600" kern="1200" dirty="0">
              <a:solidFill>
                <a:srgbClr val="0067A5"/>
              </a:solidFill>
              <a:effectLst/>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E3B8EE77-E704-A846-88EE-2CD45BE4F5F5}"/>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742AA5E-E3FC-6347-B269-796EDD5400AE}"/>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6" name="Text Placeholder 5">
            <a:extLst>
              <a:ext uri="{FF2B5EF4-FFF2-40B4-BE49-F238E27FC236}">
                <a16:creationId xmlns:a16="http://schemas.microsoft.com/office/drawing/2014/main" id="{79E3A09B-5DAC-D646-A2F1-A9878220F3F1}"/>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bg1"/>
                </a:solidFill>
                <a:effectLst/>
                <a:latin typeface="Arial" panose="020B0604020202020204" pitchFamily="34" charset="0"/>
                <a:ea typeface="+mn-ea"/>
                <a:cs typeface="Arial" panose="020B0604020202020204" pitchFamily="34" charset="0"/>
              </a:rPr>
              <a:t>Heading</a:t>
            </a:r>
          </a:p>
        </p:txBody>
      </p:sp>
      <p:sp>
        <p:nvSpPr>
          <p:cNvPr id="17" name="Text Placeholder 5">
            <a:extLst>
              <a:ext uri="{FF2B5EF4-FFF2-40B4-BE49-F238E27FC236}">
                <a16:creationId xmlns:a16="http://schemas.microsoft.com/office/drawing/2014/main" id="{22E55B67-8419-1647-9839-E323A1DFBC76}"/>
              </a:ext>
            </a:extLst>
          </p:cNvPr>
          <p:cNvSpPr>
            <a:spLocks noGrp="1"/>
          </p:cNvSpPr>
          <p:nvPr>
            <p:ph type="body" sz="quarter" idx="13" hasCustomPrompt="1"/>
          </p:nvPr>
        </p:nvSpPr>
        <p:spPr>
          <a:xfrm>
            <a:off x="812279" y="1984975"/>
            <a:ext cx="6244504"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pic>
        <p:nvPicPr>
          <p:cNvPr id="14" name="Picture 13" descr="A picture containing text, sign&#10;&#10;Description automatically generated">
            <a:extLst>
              <a:ext uri="{FF2B5EF4-FFF2-40B4-BE49-F238E27FC236}">
                <a16:creationId xmlns:a16="http://schemas.microsoft.com/office/drawing/2014/main" id="{D89F89D2-A657-1043-8B63-2BB144BBC858}"/>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9" name="Text Placeholder 11">
            <a:extLst>
              <a:ext uri="{FF2B5EF4-FFF2-40B4-BE49-F238E27FC236}">
                <a16:creationId xmlns:a16="http://schemas.microsoft.com/office/drawing/2014/main" id="{1B0B9284-C77F-0845-9FD6-5A27AB397A65}"/>
              </a:ext>
            </a:extLst>
          </p:cNvPr>
          <p:cNvSpPr>
            <a:spLocks noGrp="1"/>
          </p:cNvSpPr>
          <p:nvPr>
            <p:ph type="body" sz="quarter" idx="14" hasCustomPrompt="1"/>
          </p:nvPr>
        </p:nvSpPr>
        <p:spPr>
          <a:xfrm>
            <a:off x="812279" y="3182571"/>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13864828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dirty="0" err="1">
                <a:solidFill>
                  <a:srgbClr val="0067A5"/>
                </a:solidFill>
                <a:effectLst/>
                <a:latin typeface="Arial" panose="020B0604020202020204" pitchFamily="34" charset="0"/>
                <a:ea typeface="+mn-ea"/>
                <a:cs typeface="Arial" panose="020B0604020202020204" pitchFamily="34" charset="0"/>
              </a:rPr>
              <a:t>elft.nhs.uk</a:t>
            </a:r>
            <a:endParaRPr lang="en-GB" sz="1600" kern="1200" dirty="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812279" y="1883900"/>
            <a:ext cx="4933201"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dirty="0"/>
              <a:t>Type description here</a:t>
            </a:r>
          </a:p>
        </p:txBody>
      </p:sp>
    </p:spTree>
    <p:extLst>
      <p:ext uri="{BB962C8B-B14F-4D97-AF65-F5344CB8AC3E}">
        <p14:creationId xmlns:p14="http://schemas.microsoft.com/office/powerpoint/2010/main" val="18760575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dirty="0" err="1">
                <a:solidFill>
                  <a:srgbClr val="0067A5"/>
                </a:solidFill>
                <a:effectLst/>
                <a:latin typeface="Arial" panose="020B0604020202020204" pitchFamily="34" charset="0"/>
                <a:ea typeface="+mn-ea"/>
                <a:cs typeface="Arial" panose="020B0604020202020204" pitchFamily="34" charset="0"/>
              </a:rPr>
              <a:t>elft.nhs.uk</a:t>
            </a:r>
            <a:endParaRPr lang="en-GB" sz="1600" kern="1200" dirty="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812279" y="1883900"/>
            <a:ext cx="4933201"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dirty="0"/>
              <a:t>Type description here</a:t>
            </a:r>
          </a:p>
        </p:txBody>
      </p:sp>
      <p:sp>
        <p:nvSpPr>
          <p:cNvPr id="8" name="Text Placeholder 4">
            <a:extLst>
              <a:ext uri="{FF2B5EF4-FFF2-40B4-BE49-F238E27FC236}">
                <a16:creationId xmlns:a16="http://schemas.microsoft.com/office/drawing/2014/main" id="{9F7BBEB3-2BF9-0344-AA8C-DBBF840C3ADE}"/>
              </a:ext>
            </a:extLst>
          </p:cNvPr>
          <p:cNvSpPr>
            <a:spLocks noGrp="1"/>
          </p:cNvSpPr>
          <p:nvPr>
            <p:ph type="body" sz="quarter" idx="14" hasCustomPrompt="1"/>
          </p:nvPr>
        </p:nvSpPr>
        <p:spPr>
          <a:xfrm>
            <a:off x="6446520" y="1883900"/>
            <a:ext cx="4933201"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dirty="0"/>
              <a:t>Type description here</a:t>
            </a:r>
          </a:p>
        </p:txBody>
      </p:sp>
    </p:spTree>
    <p:extLst>
      <p:ext uri="{BB962C8B-B14F-4D97-AF65-F5344CB8AC3E}">
        <p14:creationId xmlns:p14="http://schemas.microsoft.com/office/powerpoint/2010/main" val="17565560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dirty="0" err="1">
                <a:solidFill>
                  <a:srgbClr val="0067A5"/>
                </a:solidFill>
                <a:effectLst/>
                <a:latin typeface="Arial" panose="020B0604020202020204" pitchFamily="34" charset="0"/>
                <a:ea typeface="+mn-ea"/>
                <a:cs typeface="Arial" panose="020B0604020202020204" pitchFamily="34" charset="0"/>
              </a:rPr>
              <a:t>elft.nhs.uk</a:t>
            </a:r>
            <a:endParaRPr lang="en-GB" sz="1600" kern="1200" dirty="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812280"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dirty="0"/>
              <a:t>Type description here</a:t>
            </a:r>
          </a:p>
        </p:txBody>
      </p:sp>
      <p:sp>
        <p:nvSpPr>
          <p:cNvPr id="8" name="Text Placeholder 4">
            <a:extLst>
              <a:ext uri="{FF2B5EF4-FFF2-40B4-BE49-F238E27FC236}">
                <a16:creationId xmlns:a16="http://schemas.microsoft.com/office/drawing/2014/main" id="{9F7BBEB3-2BF9-0344-AA8C-DBBF840C3ADE}"/>
              </a:ext>
            </a:extLst>
          </p:cNvPr>
          <p:cNvSpPr>
            <a:spLocks noGrp="1"/>
          </p:cNvSpPr>
          <p:nvPr>
            <p:ph type="body" sz="quarter" idx="14" hasCustomPrompt="1"/>
          </p:nvPr>
        </p:nvSpPr>
        <p:spPr>
          <a:xfrm>
            <a:off x="5158741"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dirty="0"/>
              <a:t>Type description here</a:t>
            </a:r>
          </a:p>
        </p:txBody>
      </p:sp>
      <p:sp>
        <p:nvSpPr>
          <p:cNvPr id="10" name="Picture Placeholder 2">
            <a:extLst>
              <a:ext uri="{FF2B5EF4-FFF2-40B4-BE49-F238E27FC236}">
                <a16:creationId xmlns:a16="http://schemas.microsoft.com/office/drawing/2014/main" id="{1B5347D2-8ECE-4243-B9C1-54B05DECC6E9}"/>
              </a:ext>
            </a:extLst>
          </p:cNvPr>
          <p:cNvSpPr>
            <a:spLocks noGrp="1"/>
          </p:cNvSpPr>
          <p:nvPr>
            <p:ph type="pic" sz="quarter" idx="15"/>
          </p:nvPr>
        </p:nvSpPr>
        <p:spPr>
          <a:xfrm>
            <a:off x="9505202" y="1884363"/>
            <a:ext cx="2243886" cy="3335337"/>
          </a:xfrm>
        </p:spPr>
        <p:txBody>
          <a:bodyPr/>
          <a:lstStyle/>
          <a:p>
            <a:endParaRPr lang="en-US"/>
          </a:p>
        </p:txBody>
      </p:sp>
    </p:spTree>
    <p:extLst>
      <p:ext uri="{BB962C8B-B14F-4D97-AF65-F5344CB8AC3E}">
        <p14:creationId xmlns:p14="http://schemas.microsoft.com/office/powerpoint/2010/main" val="18076160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1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dirty="0" err="1">
                <a:solidFill>
                  <a:srgbClr val="0067A5"/>
                </a:solidFill>
                <a:effectLst/>
                <a:latin typeface="Arial" panose="020B0604020202020204" pitchFamily="34" charset="0"/>
                <a:ea typeface="+mn-ea"/>
                <a:cs typeface="Arial" panose="020B0604020202020204" pitchFamily="34" charset="0"/>
              </a:rPr>
              <a:t>elft.nhs.uk</a:t>
            </a:r>
            <a:endParaRPr lang="en-GB" sz="1600" kern="1200" dirty="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3455991"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dirty="0"/>
              <a:t>Type description here</a:t>
            </a:r>
          </a:p>
        </p:txBody>
      </p:sp>
      <p:sp>
        <p:nvSpPr>
          <p:cNvPr id="8" name="Text Placeholder 4">
            <a:extLst>
              <a:ext uri="{FF2B5EF4-FFF2-40B4-BE49-F238E27FC236}">
                <a16:creationId xmlns:a16="http://schemas.microsoft.com/office/drawing/2014/main" id="{9F7BBEB3-2BF9-0344-AA8C-DBBF840C3ADE}"/>
              </a:ext>
            </a:extLst>
          </p:cNvPr>
          <p:cNvSpPr>
            <a:spLocks noGrp="1"/>
          </p:cNvSpPr>
          <p:nvPr>
            <p:ph type="body" sz="quarter" idx="14" hasCustomPrompt="1"/>
          </p:nvPr>
        </p:nvSpPr>
        <p:spPr>
          <a:xfrm>
            <a:off x="7802452"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dirty="0"/>
              <a:t>Type description here</a:t>
            </a:r>
          </a:p>
        </p:txBody>
      </p:sp>
      <p:sp>
        <p:nvSpPr>
          <p:cNvPr id="10" name="Picture Placeholder 2">
            <a:extLst>
              <a:ext uri="{FF2B5EF4-FFF2-40B4-BE49-F238E27FC236}">
                <a16:creationId xmlns:a16="http://schemas.microsoft.com/office/drawing/2014/main" id="{1B5347D2-8ECE-4243-B9C1-54B05DECC6E9}"/>
              </a:ext>
            </a:extLst>
          </p:cNvPr>
          <p:cNvSpPr>
            <a:spLocks noGrp="1"/>
          </p:cNvSpPr>
          <p:nvPr>
            <p:ph type="pic" sz="quarter" idx="15"/>
          </p:nvPr>
        </p:nvSpPr>
        <p:spPr>
          <a:xfrm>
            <a:off x="812279" y="1884363"/>
            <a:ext cx="2243886" cy="3335337"/>
          </a:xfrm>
        </p:spPr>
        <p:txBody>
          <a:bodyPr/>
          <a:lstStyle/>
          <a:p>
            <a:endParaRPr lang="en-US"/>
          </a:p>
        </p:txBody>
      </p:sp>
    </p:spTree>
    <p:extLst>
      <p:ext uri="{BB962C8B-B14F-4D97-AF65-F5344CB8AC3E}">
        <p14:creationId xmlns:p14="http://schemas.microsoft.com/office/powerpoint/2010/main" val="30000240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3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dirty="0" err="1">
                <a:solidFill>
                  <a:srgbClr val="0067A5"/>
                </a:solidFill>
                <a:effectLst/>
                <a:latin typeface="Arial" panose="020B0604020202020204" pitchFamily="34" charset="0"/>
                <a:ea typeface="+mn-ea"/>
                <a:cs typeface="Arial" panose="020B0604020202020204" pitchFamily="34" charset="0"/>
              </a:rPr>
              <a:t>elft.nhs.uk</a:t>
            </a:r>
            <a:endParaRPr lang="en-GB" sz="1600" kern="1200" dirty="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812279"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dirty="0"/>
              <a:t>Type description here</a:t>
            </a:r>
          </a:p>
        </p:txBody>
      </p:sp>
      <p:sp>
        <p:nvSpPr>
          <p:cNvPr id="10" name="Picture Placeholder 2">
            <a:extLst>
              <a:ext uri="{FF2B5EF4-FFF2-40B4-BE49-F238E27FC236}">
                <a16:creationId xmlns:a16="http://schemas.microsoft.com/office/drawing/2014/main" id="{1B5347D2-8ECE-4243-B9C1-54B05DECC6E9}"/>
              </a:ext>
            </a:extLst>
          </p:cNvPr>
          <p:cNvSpPr>
            <a:spLocks noGrp="1"/>
          </p:cNvSpPr>
          <p:nvPr>
            <p:ph type="pic" sz="quarter" idx="15"/>
          </p:nvPr>
        </p:nvSpPr>
        <p:spPr>
          <a:xfrm>
            <a:off x="8740140" y="1884363"/>
            <a:ext cx="3071405" cy="3335337"/>
          </a:xfrm>
        </p:spPr>
        <p:txBody>
          <a:bodyPr/>
          <a:lstStyle/>
          <a:p>
            <a:endParaRPr lang="en-US"/>
          </a:p>
        </p:txBody>
      </p:sp>
      <p:sp>
        <p:nvSpPr>
          <p:cNvPr id="14" name="Picture Placeholder 2">
            <a:extLst>
              <a:ext uri="{FF2B5EF4-FFF2-40B4-BE49-F238E27FC236}">
                <a16:creationId xmlns:a16="http://schemas.microsoft.com/office/drawing/2014/main" id="{B00595A9-DAA6-7249-9C56-25EE13ABA638}"/>
              </a:ext>
            </a:extLst>
          </p:cNvPr>
          <p:cNvSpPr>
            <a:spLocks noGrp="1"/>
          </p:cNvSpPr>
          <p:nvPr>
            <p:ph type="pic" sz="quarter" idx="16"/>
          </p:nvPr>
        </p:nvSpPr>
        <p:spPr>
          <a:xfrm>
            <a:off x="5214087" y="1884363"/>
            <a:ext cx="3071405" cy="3335337"/>
          </a:xfrm>
        </p:spPr>
        <p:txBody>
          <a:bodyPr/>
          <a:lstStyle/>
          <a:p>
            <a:endParaRPr lang="en-US"/>
          </a:p>
        </p:txBody>
      </p:sp>
    </p:spTree>
    <p:extLst>
      <p:ext uri="{BB962C8B-B14F-4D97-AF65-F5344CB8AC3E}">
        <p14:creationId xmlns:p14="http://schemas.microsoft.com/office/powerpoint/2010/main" val="15126216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4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dirty="0" err="1">
                <a:solidFill>
                  <a:srgbClr val="0067A5"/>
                </a:solidFill>
                <a:effectLst/>
                <a:latin typeface="Arial" panose="020B0604020202020204" pitchFamily="34" charset="0"/>
                <a:ea typeface="+mn-ea"/>
                <a:cs typeface="Arial" panose="020B0604020202020204" pitchFamily="34" charset="0"/>
              </a:rPr>
              <a:t>elft.nhs.uk</a:t>
            </a:r>
            <a:endParaRPr lang="en-GB" sz="1600" kern="1200" dirty="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7864385"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dirty="0"/>
              <a:t>Type description here</a:t>
            </a:r>
          </a:p>
        </p:txBody>
      </p:sp>
      <p:sp>
        <p:nvSpPr>
          <p:cNvPr id="10" name="Picture Placeholder 2">
            <a:extLst>
              <a:ext uri="{FF2B5EF4-FFF2-40B4-BE49-F238E27FC236}">
                <a16:creationId xmlns:a16="http://schemas.microsoft.com/office/drawing/2014/main" id="{1B5347D2-8ECE-4243-B9C1-54B05DECC6E9}"/>
              </a:ext>
            </a:extLst>
          </p:cNvPr>
          <p:cNvSpPr>
            <a:spLocks noGrp="1"/>
          </p:cNvSpPr>
          <p:nvPr>
            <p:ph type="pic" sz="quarter" idx="15"/>
          </p:nvPr>
        </p:nvSpPr>
        <p:spPr>
          <a:xfrm>
            <a:off x="4338332" y="1884363"/>
            <a:ext cx="3071405" cy="3335337"/>
          </a:xfrm>
        </p:spPr>
        <p:txBody>
          <a:bodyPr/>
          <a:lstStyle/>
          <a:p>
            <a:endParaRPr lang="en-US"/>
          </a:p>
        </p:txBody>
      </p:sp>
      <p:sp>
        <p:nvSpPr>
          <p:cNvPr id="14" name="Picture Placeholder 2">
            <a:extLst>
              <a:ext uri="{FF2B5EF4-FFF2-40B4-BE49-F238E27FC236}">
                <a16:creationId xmlns:a16="http://schemas.microsoft.com/office/drawing/2014/main" id="{B00595A9-DAA6-7249-9C56-25EE13ABA638}"/>
              </a:ext>
            </a:extLst>
          </p:cNvPr>
          <p:cNvSpPr>
            <a:spLocks noGrp="1"/>
          </p:cNvSpPr>
          <p:nvPr>
            <p:ph type="pic" sz="quarter" idx="16"/>
          </p:nvPr>
        </p:nvSpPr>
        <p:spPr>
          <a:xfrm>
            <a:off x="812279" y="1884363"/>
            <a:ext cx="3071405" cy="3335337"/>
          </a:xfrm>
        </p:spPr>
        <p:txBody>
          <a:bodyPr/>
          <a:lstStyle/>
          <a:p>
            <a:endParaRPr lang="en-US"/>
          </a:p>
        </p:txBody>
      </p:sp>
    </p:spTree>
    <p:extLst>
      <p:ext uri="{BB962C8B-B14F-4D97-AF65-F5344CB8AC3E}">
        <p14:creationId xmlns:p14="http://schemas.microsoft.com/office/powerpoint/2010/main" val="40063529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dirty="0" err="1">
                <a:solidFill>
                  <a:srgbClr val="0067A5"/>
                </a:solidFill>
                <a:effectLst/>
                <a:latin typeface="Arial" panose="020B0604020202020204" pitchFamily="34" charset="0"/>
                <a:ea typeface="+mn-ea"/>
                <a:cs typeface="Arial" panose="020B0604020202020204" pitchFamily="34" charset="0"/>
              </a:rPr>
              <a:t>elft.nhs.uk</a:t>
            </a:r>
            <a:endParaRPr lang="en-GB" sz="1600" kern="1200" dirty="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bg1"/>
                </a:solidFill>
                <a:effectLst/>
                <a:latin typeface="Arial" panose="020B0604020202020204" pitchFamily="34" charset="0"/>
                <a:ea typeface="+mn-ea"/>
                <a:cs typeface="Arial" panose="020B0604020202020204" pitchFamily="34" charset="0"/>
              </a:rPr>
              <a:t>Heading</a:t>
            </a:r>
          </a:p>
        </p:txBody>
      </p:sp>
      <p:pic>
        <p:nvPicPr>
          <p:cNvPr id="10" name="Picture 9" descr="A picture containing text, sign&#10;&#10;Description automatically generated">
            <a:extLst>
              <a:ext uri="{FF2B5EF4-FFF2-40B4-BE49-F238E27FC236}">
                <a16:creationId xmlns:a16="http://schemas.microsoft.com/office/drawing/2014/main" id="{AC3F7ECD-490A-8D4F-9D31-A19F31953E6A}"/>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3" name="Text Placeholder 2">
            <a:extLst>
              <a:ext uri="{FF2B5EF4-FFF2-40B4-BE49-F238E27FC236}">
                <a16:creationId xmlns:a16="http://schemas.microsoft.com/office/drawing/2014/main" id="{19BF5F0E-0ACE-ED48-87AC-FE9D9074A3D6}"/>
              </a:ext>
            </a:extLst>
          </p:cNvPr>
          <p:cNvSpPr>
            <a:spLocks noGrp="1"/>
          </p:cNvSpPr>
          <p:nvPr>
            <p:ph type="body" sz="quarter" idx="13" hasCustomPrompt="1"/>
          </p:nvPr>
        </p:nvSpPr>
        <p:spPr>
          <a:xfrm>
            <a:off x="812279" y="1883900"/>
            <a:ext cx="3764597" cy="3305320"/>
          </a:xfrm>
        </p:spPr>
        <p:txBody>
          <a:bodyPr>
            <a:normAutofit/>
          </a:bodyPr>
          <a:lstStyle>
            <a:lvl1pPr>
              <a:defRPr sz="1800"/>
            </a:lvl1pPr>
          </a:lstStyle>
          <a:p>
            <a:pPr lvl="0"/>
            <a:r>
              <a:rPr lang="en-GB" dirty="0"/>
              <a:t>Bullet 1</a:t>
            </a:r>
          </a:p>
          <a:p>
            <a:pPr lvl="0"/>
            <a:r>
              <a:rPr lang="en-GB" dirty="0"/>
              <a:t>Bullet 2</a:t>
            </a:r>
          </a:p>
          <a:p>
            <a:pPr lvl="0"/>
            <a:r>
              <a:rPr lang="en-GB" dirty="0"/>
              <a:t>Bullet 3</a:t>
            </a:r>
          </a:p>
        </p:txBody>
      </p:sp>
    </p:spTree>
    <p:extLst>
      <p:ext uri="{BB962C8B-B14F-4D97-AF65-F5344CB8AC3E}">
        <p14:creationId xmlns:p14="http://schemas.microsoft.com/office/powerpoint/2010/main" val="743734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2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18938" y="-1299600"/>
            <a:ext cx="12468225" cy="861250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8B79B9E1-C1F9-494F-80CE-6816B7E390A4}"/>
              </a:ext>
            </a:extLst>
          </p:cNvPr>
          <p:cNvPicPr>
            <a:picLocks noChangeAspect="1"/>
          </p:cNvPicPr>
          <p:nvPr userDrawn="1"/>
        </p:nvPicPr>
        <p:blipFill>
          <a:blip r:embed="rId4"/>
          <a:stretch>
            <a:fillRect/>
          </a:stretch>
        </p:blipFill>
        <p:spPr>
          <a:xfrm>
            <a:off x="3961904" y="2756201"/>
            <a:ext cx="9744670" cy="4101799"/>
          </a:xfrm>
          <a:prstGeom prst="rect">
            <a:avLst/>
          </a:prstGeom>
        </p:spPr>
      </p:pic>
      <p:sp>
        <p:nvSpPr>
          <p:cNvPr id="10" name="Text Placeholder 11">
            <a:extLst>
              <a:ext uri="{FF2B5EF4-FFF2-40B4-BE49-F238E27FC236}">
                <a16:creationId xmlns:a16="http://schemas.microsoft.com/office/drawing/2014/main" id="{4B8AB1F6-605C-084C-9FE0-6B7691D78F00}"/>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4" name="Text Placeholder 5">
            <a:extLst>
              <a:ext uri="{FF2B5EF4-FFF2-40B4-BE49-F238E27FC236}">
                <a16:creationId xmlns:a16="http://schemas.microsoft.com/office/drawing/2014/main" id="{D8273D9C-478B-9443-BA3D-96B19E28C2F7}"/>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16862614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dirty="0" err="1">
                <a:solidFill>
                  <a:srgbClr val="0067A5"/>
                </a:solidFill>
                <a:effectLst/>
                <a:latin typeface="Arial" panose="020B0604020202020204" pitchFamily="34" charset="0"/>
                <a:ea typeface="+mn-ea"/>
                <a:cs typeface="Arial" panose="020B0604020202020204" pitchFamily="34" charset="0"/>
              </a:rPr>
              <a:t>elft.nhs.uk</a:t>
            </a:r>
            <a:endParaRPr lang="en-GB" sz="1600" kern="1200" dirty="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bg1"/>
                </a:solidFill>
                <a:effectLst/>
                <a:latin typeface="Arial" panose="020B0604020202020204" pitchFamily="34" charset="0"/>
                <a:ea typeface="+mn-ea"/>
                <a:cs typeface="Arial" panose="020B0604020202020204" pitchFamily="34" charset="0"/>
              </a:rPr>
              <a:t>Heading</a:t>
            </a:r>
          </a:p>
        </p:txBody>
      </p:sp>
      <p:pic>
        <p:nvPicPr>
          <p:cNvPr id="10" name="Picture 9" descr="A picture containing text, sign&#10;&#10;Description automatically generated">
            <a:extLst>
              <a:ext uri="{FF2B5EF4-FFF2-40B4-BE49-F238E27FC236}">
                <a16:creationId xmlns:a16="http://schemas.microsoft.com/office/drawing/2014/main" id="{AC3F7ECD-490A-8D4F-9D31-A19F31953E6A}"/>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3" name="Text Placeholder 2">
            <a:extLst>
              <a:ext uri="{FF2B5EF4-FFF2-40B4-BE49-F238E27FC236}">
                <a16:creationId xmlns:a16="http://schemas.microsoft.com/office/drawing/2014/main" id="{19BF5F0E-0ACE-ED48-87AC-FE9D9074A3D6}"/>
              </a:ext>
            </a:extLst>
          </p:cNvPr>
          <p:cNvSpPr>
            <a:spLocks noGrp="1"/>
          </p:cNvSpPr>
          <p:nvPr>
            <p:ph type="body" sz="quarter" idx="13" hasCustomPrompt="1"/>
          </p:nvPr>
        </p:nvSpPr>
        <p:spPr>
          <a:xfrm>
            <a:off x="812279" y="1883900"/>
            <a:ext cx="3764597" cy="3335337"/>
          </a:xfrm>
        </p:spPr>
        <p:txBody>
          <a:bodyPr>
            <a:normAutofit/>
          </a:bodyPr>
          <a:lstStyle>
            <a:lvl1pPr>
              <a:defRPr sz="1800"/>
            </a:lvl1pPr>
          </a:lstStyle>
          <a:p>
            <a:pPr lvl="0"/>
            <a:r>
              <a:rPr lang="en-GB" dirty="0"/>
              <a:t>Bullet 1</a:t>
            </a:r>
          </a:p>
          <a:p>
            <a:pPr lvl="0"/>
            <a:r>
              <a:rPr lang="en-GB" dirty="0"/>
              <a:t>Bullet 2</a:t>
            </a:r>
          </a:p>
          <a:p>
            <a:pPr lvl="0"/>
            <a:r>
              <a:rPr lang="en-GB" dirty="0"/>
              <a:t>Bullet 3</a:t>
            </a:r>
          </a:p>
        </p:txBody>
      </p:sp>
      <p:sp>
        <p:nvSpPr>
          <p:cNvPr id="8" name="Picture Placeholder 2">
            <a:extLst>
              <a:ext uri="{FF2B5EF4-FFF2-40B4-BE49-F238E27FC236}">
                <a16:creationId xmlns:a16="http://schemas.microsoft.com/office/drawing/2014/main" id="{EE576E2F-1B29-9E41-BBDD-4448D7997993}"/>
              </a:ext>
            </a:extLst>
          </p:cNvPr>
          <p:cNvSpPr>
            <a:spLocks noGrp="1"/>
          </p:cNvSpPr>
          <p:nvPr>
            <p:ph type="pic" sz="quarter" idx="15"/>
          </p:nvPr>
        </p:nvSpPr>
        <p:spPr>
          <a:xfrm>
            <a:off x="8199120" y="1884363"/>
            <a:ext cx="3550492" cy="3335337"/>
          </a:xfrm>
        </p:spPr>
        <p:txBody>
          <a:bodyPr/>
          <a:lstStyle/>
          <a:p>
            <a:endParaRPr lang="en-US"/>
          </a:p>
        </p:txBody>
      </p:sp>
    </p:spTree>
    <p:extLst>
      <p:ext uri="{BB962C8B-B14F-4D97-AF65-F5344CB8AC3E}">
        <p14:creationId xmlns:p14="http://schemas.microsoft.com/office/powerpoint/2010/main" val="21903486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2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dirty="0" err="1">
                <a:solidFill>
                  <a:srgbClr val="0067A5"/>
                </a:solidFill>
                <a:effectLst/>
                <a:latin typeface="Arial" panose="020B0604020202020204" pitchFamily="34" charset="0"/>
                <a:ea typeface="+mn-ea"/>
                <a:cs typeface="Arial" panose="020B0604020202020204" pitchFamily="34" charset="0"/>
              </a:rPr>
              <a:t>elft.nhs.uk</a:t>
            </a:r>
            <a:endParaRPr lang="en-GB" sz="1600" kern="1200" dirty="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bg1"/>
                </a:solidFill>
                <a:effectLst/>
                <a:latin typeface="Arial" panose="020B0604020202020204" pitchFamily="34" charset="0"/>
                <a:ea typeface="+mn-ea"/>
                <a:cs typeface="Arial" panose="020B0604020202020204" pitchFamily="34" charset="0"/>
              </a:rPr>
              <a:t>Heading</a:t>
            </a:r>
          </a:p>
        </p:txBody>
      </p:sp>
      <p:pic>
        <p:nvPicPr>
          <p:cNvPr id="10" name="Picture 9" descr="A picture containing text, sign&#10;&#10;Description automatically generated">
            <a:extLst>
              <a:ext uri="{FF2B5EF4-FFF2-40B4-BE49-F238E27FC236}">
                <a16:creationId xmlns:a16="http://schemas.microsoft.com/office/drawing/2014/main" id="{AC3F7ECD-490A-8D4F-9D31-A19F31953E6A}"/>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3" name="Text Placeholder 2">
            <a:extLst>
              <a:ext uri="{FF2B5EF4-FFF2-40B4-BE49-F238E27FC236}">
                <a16:creationId xmlns:a16="http://schemas.microsoft.com/office/drawing/2014/main" id="{19BF5F0E-0ACE-ED48-87AC-FE9D9074A3D6}"/>
              </a:ext>
            </a:extLst>
          </p:cNvPr>
          <p:cNvSpPr>
            <a:spLocks noGrp="1"/>
          </p:cNvSpPr>
          <p:nvPr>
            <p:ph type="body" sz="quarter" idx="13" hasCustomPrompt="1"/>
          </p:nvPr>
        </p:nvSpPr>
        <p:spPr>
          <a:xfrm>
            <a:off x="812279" y="1883900"/>
            <a:ext cx="2952001" cy="3335337"/>
          </a:xfrm>
        </p:spPr>
        <p:txBody>
          <a:bodyPr>
            <a:normAutofit/>
          </a:bodyPr>
          <a:lstStyle>
            <a:lvl1pPr>
              <a:defRPr sz="1800"/>
            </a:lvl1pPr>
          </a:lstStyle>
          <a:p>
            <a:pPr lvl="0"/>
            <a:r>
              <a:rPr lang="en-GB" dirty="0"/>
              <a:t>Bullet 1</a:t>
            </a:r>
          </a:p>
          <a:p>
            <a:pPr lvl="0"/>
            <a:r>
              <a:rPr lang="en-GB" dirty="0"/>
              <a:t>Bullet 2</a:t>
            </a:r>
          </a:p>
          <a:p>
            <a:pPr lvl="0"/>
            <a:r>
              <a:rPr lang="en-GB" dirty="0"/>
              <a:t>Bullet 3</a:t>
            </a:r>
          </a:p>
        </p:txBody>
      </p:sp>
      <p:sp>
        <p:nvSpPr>
          <p:cNvPr id="8" name="Picture Placeholder 2">
            <a:extLst>
              <a:ext uri="{FF2B5EF4-FFF2-40B4-BE49-F238E27FC236}">
                <a16:creationId xmlns:a16="http://schemas.microsoft.com/office/drawing/2014/main" id="{EE576E2F-1B29-9E41-BBDD-4448D7997993}"/>
              </a:ext>
            </a:extLst>
          </p:cNvPr>
          <p:cNvSpPr>
            <a:spLocks noGrp="1"/>
          </p:cNvSpPr>
          <p:nvPr>
            <p:ph type="pic" sz="quarter" idx="15"/>
          </p:nvPr>
        </p:nvSpPr>
        <p:spPr>
          <a:xfrm>
            <a:off x="8199120" y="1884363"/>
            <a:ext cx="3550492" cy="3335337"/>
          </a:xfrm>
        </p:spPr>
        <p:txBody>
          <a:bodyPr/>
          <a:lstStyle/>
          <a:p>
            <a:endParaRPr lang="en-US"/>
          </a:p>
        </p:txBody>
      </p:sp>
      <p:sp>
        <p:nvSpPr>
          <p:cNvPr id="13" name="Text Placeholder 2">
            <a:extLst>
              <a:ext uri="{FF2B5EF4-FFF2-40B4-BE49-F238E27FC236}">
                <a16:creationId xmlns:a16="http://schemas.microsoft.com/office/drawing/2014/main" id="{64B963EB-3564-4042-B0A1-CEFA508CF833}"/>
              </a:ext>
            </a:extLst>
          </p:cNvPr>
          <p:cNvSpPr>
            <a:spLocks noGrp="1"/>
          </p:cNvSpPr>
          <p:nvPr>
            <p:ph type="body" sz="quarter" idx="16" hasCustomPrompt="1"/>
          </p:nvPr>
        </p:nvSpPr>
        <p:spPr>
          <a:xfrm>
            <a:off x="4505699" y="1883900"/>
            <a:ext cx="2952001" cy="3335337"/>
          </a:xfrm>
        </p:spPr>
        <p:txBody>
          <a:bodyPr>
            <a:normAutofit/>
          </a:bodyPr>
          <a:lstStyle>
            <a:lvl1pPr>
              <a:defRPr sz="1800"/>
            </a:lvl1pPr>
          </a:lstStyle>
          <a:p>
            <a:pPr lvl="0"/>
            <a:r>
              <a:rPr lang="en-GB" dirty="0"/>
              <a:t>Bullet 1</a:t>
            </a:r>
          </a:p>
          <a:p>
            <a:pPr lvl="0"/>
            <a:r>
              <a:rPr lang="en-GB" dirty="0"/>
              <a:t>Bullet 2</a:t>
            </a:r>
          </a:p>
          <a:p>
            <a:pPr lvl="0"/>
            <a:r>
              <a:rPr lang="en-GB" dirty="0"/>
              <a:t>Bullet 3</a:t>
            </a:r>
          </a:p>
        </p:txBody>
      </p:sp>
    </p:spTree>
    <p:extLst>
      <p:ext uri="{BB962C8B-B14F-4D97-AF65-F5344CB8AC3E}">
        <p14:creationId xmlns:p14="http://schemas.microsoft.com/office/powerpoint/2010/main" val="9797187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7D7C83-DD42-0842-A80F-C07B05D6B35E}"/>
              </a:ext>
            </a:extLst>
          </p:cNvPr>
          <p:cNvSpPr/>
          <p:nvPr userDrawn="1"/>
        </p:nvSpPr>
        <p:spPr>
          <a:xfrm>
            <a:off x="0" y="51"/>
            <a:ext cx="12192000" cy="5647765"/>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8E4B76F-0818-7648-89C0-D9B10EDF9045}"/>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dirty="0" err="1">
                <a:solidFill>
                  <a:srgbClr val="0067A5"/>
                </a:solidFill>
                <a:effectLst/>
                <a:latin typeface="Arial" panose="020B0604020202020204" pitchFamily="34" charset="0"/>
                <a:ea typeface="+mn-ea"/>
                <a:cs typeface="Arial" panose="020B0604020202020204" pitchFamily="34" charset="0"/>
              </a:rPr>
              <a:t>elft.nhs.uk</a:t>
            </a:r>
            <a:endParaRPr lang="en-GB" sz="1600" kern="1200" dirty="0">
              <a:solidFill>
                <a:srgbClr val="0067A5"/>
              </a:solidFill>
              <a:effectLst/>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BB30478C-E861-CD4B-8190-0B58D968139E}"/>
              </a:ext>
            </a:extLst>
          </p:cNvPr>
          <p:cNvSpPr txBox="1"/>
          <p:nvPr userDrawn="1"/>
        </p:nvSpPr>
        <p:spPr>
          <a:xfrm>
            <a:off x="626535" y="2489644"/>
            <a:ext cx="5875866" cy="2862322"/>
          </a:xfrm>
          <a:prstGeom prst="rect">
            <a:avLst/>
          </a:prstGeom>
          <a:noFill/>
        </p:spPr>
        <p:txBody>
          <a:bodyPr wrap="square" rtlCol="0">
            <a:spAutoFit/>
          </a:bodyPr>
          <a:lstStyle/>
          <a:p>
            <a:r>
              <a:rPr lang="en-GB" sz="1200" kern="1200" dirty="0">
                <a:solidFill>
                  <a:schemeClr val="bg1"/>
                </a:solidFill>
                <a:effectLst/>
                <a:latin typeface="+mn-lt"/>
                <a:ea typeface="+mn-ea"/>
                <a:cs typeface="+mn-cs"/>
              </a:rPr>
              <a:t>Contact us</a:t>
            </a:r>
          </a:p>
          <a:p>
            <a:r>
              <a:rPr lang="en-GB" sz="1200" kern="1200" dirty="0">
                <a:solidFill>
                  <a:schemeClr val="bg1"/>
                </a:solidFill>
                <a:effectLst/>
                <a:latin typeface="+mn-lt"/>
                <a:ea typeface="+mn-ea"/>
                <a:cs typeface="+mn-cs"/>
              </a:rPr>
              <a:t/>
            </a:r>
            <a:br>
              <a:rPr lang="en-GB" sz="1200" kern="1200" dirty="0">
                <a:solidFill>
                  <a:schemeClr val="bg1"/>
                </a:solidFill>
                <a:effectLst/>
                <a:latin typeface="+mn-lt"/>
                <a:ea typeface="+mn-ea"/>
                <a:cs typeface="+mn-cs"/>
              </a:rPr>
            </a:br>
            <a:r>
              <a:rPr lang="en-GB" sz="1200" kern="1200" dirty="0">
                <a:solidFill>
                  <a:schemeClr val="bg1"/>
                </a:solidFill>
                <a:effectLst/>
                <a:latin typeface="+mn-lt"/>
                <a:ea typeface="+mn-ea"/>
                <a:cs typeface="+mn-cs"/>
              </a:rPr>
              <a:t>East London NHS Foundation Trust</a:t>
            </a:r>
          </a:p>
          <a:p>
            <a:r>
              <a:rPr lang="en-GB" sz="1200" kern="1200" dirty="0">
                <a:solidFill>
                  <a:schemeClr val="bg1"/>
                </a:solidFill>
                <a:effectLst/>
                <a:latin typeface="+mn-lt"/>
                <a:ea typeface="+mn-ea"/>
                <a:cs typeface="+mn-cs"/>
              </a:rPr>
              <a:t>Robert Dolan House</a:t>
            </a:r>
          </a:p>
          <a:p>
            <a:r>
              <a:rPr lang="en-GB" sz="1200" kern="1200" dirty="0">
                <a:solidFill>
                  <a:schemeClr val="bg1"/>
                </a:solidFill>
                <a:effectLst/>
                <a:latin typeface="+mn-lt"/>
                <a:ea typeface="+mn-ea"/>
                <a:cs typeface="+mn-cs"/>
              </a:rPr>
              <a:t>Trust Headquarters</a:t>
            </a:r>
          </a:p>
          <a:p>
            <a:r>
              <a:rPr lang="en-GB" sz="1200" kern="1200" dirty="0">
                <a:solidFill>
                  <a:schemeClr val="bg1"/>
                </a:solidFill>
                <a:effectLst/>
                <a:latin typeface="+mn-lt"/>
                <a:ea typeface="+mn-ea"/>
                <a:cs typeface="+mn-cs"/>
              </a:rPr>
              <a:t>9 </a:t>
            </a:r>
            <a:r>
              <a:rPr lang="en-GB" sz="1200" kern="1200" dirty="0" err="1">
                <a:solidFill>
                  <a:schemeClr val="bg1"/>
                </a:solidFill>
                <a:effectLst/>
                <a:latin typeface="+mn-lt"/>
                <a:ea typeface="+mn-ea"/>
                <a:cs typeface="+mn-cs"/>
              </a:rPr>
              <a:t>Alie</a:t>
            </a:r>
            <a:r>
              <a:rPr lang="en-GB" sz="1200" kern="1200" dirty="0">
                <a:solidFill>
                  <a:schemeClr val="bg1"/>
                </a:solidFill>
                <a:effectLst/>
                <a:latin typeface="+mn-lt"/>
                <a:ea typeface="+mn-ea"/>
                <a:cs typeface="+mn-cs"/>
              </a:rPr>
              <a:t> Street</a:t>
            </a:r>
          </a:p>
          <a:p>
            <a:r>
              <a:rPr lang="en-GB" sz="1200" kern="1200" dirty="0">
                <a:solidFill>
                  <a:schemeClr val="bg1"/>
                </a:solidFill>
                <a:effectLst/>
                <a:latin typeface="+mn-lt"/>
                <a:ea typeface="+mn-ea"/>
                <a:cs typeface="+mn-cs"/>
              </a:rPr>
              <a:t>London E1 8DE</a:t>
            </a:r>
            <a:br>
              <a:rPr lang="en-GB" sz="1200" kern="1200" dirty="0">
                <a:solidFill>
                  <a:schemeClr val="bg1"/>
                </a:solidFill>
                <a:effectLst/>
                <a:latin typeface="+mn-lt"/>
                <a:ea typeface="+mn-ea"/>
                <a:cs typeface="+mn-cs"/>
              </a:rPr>
            </a:br>
            <a:endParaRPr lang="en-GB" sz="1200" kern="1200" dirty="0">
              <a:solidFill>
                <a:schemeClr val="bg1"/>
              </a:solidFill>
              <a:effectLst/>
              <a:latin typeface="+mn-lt"/>
              <a:ea typeface="+mn-ea"/>
              <a:cs typeface="+mn-cs"/>
            </a:endParaRPr>
          </a:p>
          <a:p>
            <a:r>
              <a:rPr lang="en-GB" sz="1200" kern="1200" dirty="0">
                <a:solidFill>
                  <a:schemeClr val="bg1"/>
                </a:solidFill>
                <a:effectLst/>
                <a:latin typeface="+mn-lt"/>
                <a:ea typeface="+mn-ea"/>
                <a:cs typeface="+mn-cs"/>
              </a:rPr>
              <a:t>Tel: 020 8548 5550</a:t>
            </a:r>
          </a:p>
          <a:p>
            <a:r>
              <a:rPr lang="en-GB" sz="1200" kern="1200" dirty="0">
                <a:solidFill>
                  <a:schemeClr val="bg1"/>
                </a:solidFill>
                <a:effectLst/>
                <a:latin typeface="+mn-lt"/>
                <a:ea typeface="+mn-ea"/>
                <a:cs typeface="+mn-cs"/>
              </a:rPr>
              <a:t>Email: </a:t>
            </a:r>
            <a:r>
              <a:rPr lang="en-GB" sz="1200" kern="1200" dirty="0" err="1">
                <a:solidFill>
                  <a:schemeClr val="bg1"/>
                </a:solidFill>
                <a:effectLst/>
                <a:latin typeface="+mn-lt"/>
                <a:ea typeface="+mn-ea"/>
                <a:cs typeface="+mn-cs"/>
              </a:rPr>
              <a:t>elft.communications@nhs.net</a:t>
            </a:r>
            <a:endParaRPr lang="en-GB" sz="1200" kern="1200" dirty="0">
              <a:solidFill>
                <a:schemeClr val="bg1"/>
              </a:solidFill>
              <a:effectLst/>
              <a:latin typeface="+mn-lt"/>
              <a:ea typeface="+mn-ea"/>
              <a:cs typeface="+mn-cs"/>
            </a:endParaRPr>
          </a:p>
          <a:p>
            <a:r>
              <a:rPr lang="en-GB" sz="1200" kern="1200" dirty="0">
                <a:solidFill>
                  <a:schemeClr val="bg1"/>
                </a:solidFill>
                <a:effectLst/>
                <a:latin typeface="+mn-lt"/>
                <a:ea typeface="+mn-ea"/>
                <a:cs typeface="+mn-cs"/>
              </a:rPr>
              <a:t>Web: </a:t>
            </a:r>
            <a:r>
              <a:rPr lang="en-GB" sz="1200" kern="1200" dirty="0" err="1">
                <a:solidFill>
                  <a:schemeClr val="bg1"/>
                </a:solidFill>
                <a:effectLst/>
                <a:latin typeface="+mn-lt"/>
                <a:ea typeface="+mn-ea"/>
                <a:cs typeface="+mn-cs"/>
              </a:rPr>
              <a:t>elft.nhs.uk</a:t>
            </a:r>
            <a:r>
              <a:rPr lang="en-GB" sz="1200" kern="1200" dirty="0">
                <a:solidFill>
                  <a:schemeClr val="bg1"/>
                </a:solidFill>
                <a:effectLst/>
                <a:latin typeface="+mn-lt"/>
                <a:ea typeface="+mn-ea"/>
                <a:cs typeface="+mn-cs"/>
              </a:rPr>
              <a:t/>
            </a:r>
            <a:br>
              <a:rPr lang="en-GB" sz="1200" kern="1200" dirty="0">
                <a:solidFill>
                  <a:schemeClr val="bg1"/>
                </a:solidFill>
                <a:effectLst/>
                <a:latin typeface="+mn-lt"/>
                <a:ea typeface="+mn-ea"/>
                <a:cs typeface="+mn-cs"/>
              </a:rPr>
            </a:br>
            <a:endParaRPr lang="en-GB" sz="1200" kern="1200" dirty="0">
              <a:solidFill>
                <a:schemeClr val="bg1"/>
              </a:solidFill>
              <a:effectLst/>
              <a:latin typeface="+mn-lt"/>
              <a:ea typeface="+mn-ea"/>
              <a:cs typeface="+mn-cs"/>
            </a:endParaRPr>
          </a:p>
          <a:p>
            <a:r>
              <a:rPr lang="en-GB" sz="1200" kern="1200" dirty="0">
                <a:solidFill>
                  <a:schemeClr val="bg1"/>
                </a:solidFill>
                <a:effectLst/>
                <a:latin typeface="+mn-lt"/>
                <a:ea typeface="+mn-ea"/>
                <a:cs typeface="+mn-cs"/>
              </a:rPr>
              <a:t>     NHS_ELFT</a:t>
            </a:r>
          </a:p>
          <a:p>
            <a:r>
              <a:rPr lang="en-GB" sz="1200" kern="1200" dirty="0">
                <a:solidFill>
                  <a:schemeClr val="bg1"/>
                </a:solidFill>
                <a:effectLst/>
                <a:latin typeface="+mn-lt"/>
                <a:ea typeface="+mn-ea"/>
                <a:cs typeface="+mn-cs"/>
              </a:rPr>
              <a:t>     </a:t>
            </a:r>
            <a:r>
              <a:rPr lang="en-GB" sz="1200" kern="1200" dirty="0" err="1">
                <a:solidFill>
                  <a:schemeClr val="bg1"/>
                </a:solidFill>
                <a:effectLst/>
                <a:latin typeface="+mn-lt"/>
                <a:ea typeface="+mn-ea"/>
                <a:cs typeface="+mn-cs"/>
              </a:rPr>
              <a:t>EastLondonNHSFoundationTrust</a:t>
            </a:r>
            <a:endParaRPr lang="en-GB" sz="1200" kern="1200" dirty="0">
              <a:solidFill>
                <a:schemeClr val="bg1"/>
              </a:solidFill>
              <a:effectLst/>
              <a:latin typeface="+mn-lt"/>
              <a:ea typeface="+mn-ea"/>
              <a:cs typeface="+mn-cs"/>
            </a:endParaRPr>
          </a:p>
          <a:p>
            <a:r>
              <a:rPr lang="en-GB" sz="1200" kern="1200" dirty="0">
                <a:solidFill>
                  <a:schemeClr val="bg1"/>
                </a:solidFill>
                <a:effectLst/>
                <a:latin typeface="+mn-lt"/>
                <a:ea typeface="+mn-ea"/>
                <a:cs typeface="+mn-cs"/>
              </a:rPr>
              <a:t>     NHSELFT</a:t>
            </a:r>
          </a:p>
        </p:txBody>
      </p:sp>
      <p:pic>
        <p:nvPicPr>
          <p:cNvPr id="3" name="Picture 2" descr="A picture containing text, ax&#10;&#10;Description automatically generated">
            <a:extLst>
              <a:ext uri="{FF2B5EF4-FFF2-40B4-BE49-F238E27FC236}">
                <a16:creationId xmlns:a16="http://schemas.microsoft.com/office/drawing/2014/main" id="{C4504E7A-F901-2748-BEA3-74204B262326}"/>
              </a:ext>
            </a:extLst>
          </p:cNvPr>
          <p:cNvPicPr>
            <a:picLocks noChangeAspect="1"/>
          </p:cNvPicPr>
          <p:nvPr userDrawn="1"/>
        </p:nvPicPr>
        <p:blipFill>
          <a:blip r:embed="rId2"/>
          <a:stretch>
            <a:fillRect/>
          </a:stretch>
        </p:blipFill>
        <p:spPr>
          <a:xfrm>
            <a:off x="714939" y="4747111"/>
            <a:ext cx="157714" cy="150545"/>
          </a:xfrm>
          <a:prstGeom prst="rect">
            <a:avLst/>
          </a:prstGeom>
        </p:spPr>
      </p:pic>
      <p:pic>
        <p:nvPicPr>
          <p:cNvPr id="5" name="Picture 4" descr="Icon&#10;&#10;Description automatically generated">
            <a:extLst>
              <a:ext uri="{FF2B5EF4-FFF2-40B4-BE49-F238E27FC236}">
                <a16:creationId xmlns:a16="http://schemas.microsoft.com/office/drawing/2014/main" id="{FA4C459E-85B8-3C4B-80E3-39F220E60646}"/>
              </a:ext>
            </a:extLst>
          </p:cNvPr>
          <p:cNvPicPr>
            <a:picLocks noChangeAspect="1"/>
          </p:cNvPicPr>
          <p:nvPr userDrawn="1"/>
        </p:nvPicPr>
        <p:blipFill>
          <a:blip r:embed="rId3"/>
          <a:stretch>
            <a:fillRect/>
          </a:stretch>
        </p:blipFill>
        <p:spPr>
          <a:xfrm>
            <a:off x="708361" y="4931689"/>
            <a:ext cx="157714" cy="150545"/>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FF64A2BE-DE86-B849-91AE-95B5B70F9D44}"/>
              </a:ext>
            </a:extLst>
          </p:cNvPr>
          <p:cNvPicPr>
            <a:picLocks noChangeAspect="1"/>
          </p:cNvPicPr>
          <p:nvPr userDrawn="1"/>
        </p:nvPicPr>
        <p:blipFill>
          <a:blip r:embed="rId4"/>
          <a:stretch>
            <a:fillRect/>
          </a:stretch>
        </p:blipFill>
        <p:spPr>
          <a:xfrm>
            <a:off x="708361" y="5119417"/>
            <a:ext cx="157714" cy="150545"/>
          </a:xfrm>
          <a:prstGeom prst="rect">
            <a:avLst/>
          </a:prstGeom>
        </p:spPr>
      </p:pic>
      <p:sp>
        <p:nvSpPr>
          <p:cNvPr id="13" name="Text Placeholder 5">
            <a:extLst>
              <a:ext uri="{FF2B5EF4-FFF2-40B4-BE49-F238E27FC236}">
                <a16:creationId xmlns:a16="http://schemas.microsoft.com/office/drawing/2014/main" id="{7B1203F5-86DB-E345-B8A6-2C39BBB0BC0E}"/>
              </a:ext>
            </a:extLst>
          </p:cNvPr>
          <p:cNvSpPr>
            <a:spLocks noGrp="1"/>
          </p:cNvSpPr>
          <p:nvPr>
            <p:ph type="body" sz="quarter" idx="11" hasCustomPrompt="1"/>
          </p:nvPr>
        </p:nvSpPr>
        <p:spPr>
          <a:xfrm>
            <a:off x="626535" y="787323"/>
            <a:ext cx="5788779" cy="1549477"/>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bg1"/>
                </a:solidFill>
                <a:effectLst/>
                <a:latin typeface="Arial" panose="020B0604020202020204" pitchFamily="34" charset="0"/>
                <a:ea typeface="+mn-ea"/>
                <a:cs typeface="Arial" panose="020B0604020202020204" pitchFamily="34" charset="0"/>
              </a:rPr>
              <a:t>We promise to work together creatively to: learn ‘what matters’ to everyone, achieve a better quality of life and continuously improve our services.</a:t>
            </a:r>
          </a:p>
        </p:txBody>
      </p:sp>
      <p:pic>
        <p:nvPicPr>
          <p:cNvPr id="11" name="Picture 10" descr="A picture containing text, sign&#10;&#10;Description automatically generated">
            <a:extLst>
              <a:ext uri="{FF2B5EF4-FFF2-40B4-BE49-F238E27FC236}">
                <a16:creationId xmlns:a16="http://schemas.microsoft.com/office/drawing/2014/main" id="{9EE3F140-4F19-834A-B4AF-60AF4C8DBEE3}"/>
              </a:ext>
            </a:extLst>
          </p:cNvPr>
          <p:cNvPicPr>
            <a:picLocks noChangeAspect="1"/>
          </p:cNvPicPr>
          <p:nvPr userDrawn="1"/>
        </p:nvPicPr>
        <p:blipFill>
          <a:blip r:embed="rId5"/>
          <a:stretch>
            <a:fillRect/>
          </a:stretch>
        </p:blipFill>
        <p:spPr>
          <a:xfrm>
            <a:off x="412294" y="5993296"/>
            <a:ext cx="1848986" cy="591675"/>
          </a:xfrm>
          <a:prstGeom prst="rect">
            <a:avLst/>
          </a:prstGeom>
        </p:spPr>
      </p:pic>
    </p:spTree>
    <p:extLst>
      <p:ext uri="{BB962C8B-B14F-4D97-AF65-F5344CB8AC3E}">
        <p14:creationId xmlns:p14="http://schemas.microsoft.com/office/powerpoint/2010/main" val="3913025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3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0808"/>
            <a:ext cx="12468225" cy="861250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1464EABC-5EE5-4E42-8707-86B609F98A82}"/>
              </a:ext>
            </a:extLst>
          </p:cNvPr>
          <p:cNvPicPr>
            <a:picLocks noChangeAspect="1"/>
          </p:cNvPicPr>
          <p:nvPr userDrawn="1"/>
        </p:nvPicPr>
        <p:blipFill>
          <a:blip r:embed="rId4"/>
          <a:stretch>
            <a:fillRect/>
          </a:stretch>
        </p:blipFill>
        <p:spPr>
          <a:xfrm>
            <a:off x="3961904" y="2756201"/>
            <a:ext cx="9744670" cy="4101799"/>
          </a:xfrm>
          <a:prstGeom prst="rect">
            <a:avLst/>
          </a:prstGeom>
        </p:spPr>
      </p:pic>
      <p:sp>
        <p:nvSpPr>
          <p:cNvPr id="10" name="Text Placeholder 11">
            <a:extLst>
              <a:ext uri="{FF2B5EF4-FFF2-40B4-BE49-F238E27FC236}">
                <a16:creationId xmlns:a16="http://schemas.microsoft.com/office/drawing/2014/main" id="{8F3C4CC0-5AAB-1243-ABA2-B281A3724AEE}"/>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4" name="Text Placeholder 5">
            <a:extLst>
              <a:ext uri="{FF2B5EF4-FFF2-40B4-BE49-F238E27FC236}">
                <a16:creationId xmlns:a16="http://schemas.microsoft.com/office/drawing/2014/main" id="{2FCEBC83-98B5-2044-ADE7-88A62F6BDC95}"/>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449980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4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8AA064C0-AF87-7044-A82F-14A2D0057724}"/>
              </a:ext>
            </a:extLst>
          </p:cNvPr>
          <p:cNvPicPr>
            <a:picLocks noChangeAspect="1"/>
          </p:cNvPicPr>
          <p:nvPr userDrawn="1"/>
        </p:nvPicPr>
        <p:blipFill>
          <a:blip r:embed="rId4"/>
          <a:stretch>
            <a:fillRect/>
          </a:stretch>
        </p:blipFill>
        <p:spPr>
          <a:xfrm>
            <a:off x="3961904" y="2756201"/>
            <a:ext cx="9744670" cy="4101799"/>
          </a:xfrm>
          <a:prstGeom prst="rect">
            <a:avLst/>
          </a:prstGeom>
        </p:spPr>
      </p:pic>
      <p:sp>
        <p:nvSpPr>
          <p:cNvPr id="10" name="Text Placeholder 11">
            <a:extLst>
              <a:ext uri="{FF2B5EF4-FFF2-40B4-BE49-F238E27FC236}">
                <a16:creationId xmlns:a16="http://schemas.microsoft.com/office/drawing/2014/main" id="{2E9537C3-4EA3-3D4C-A36E-A6C52C2BBEC2}"/>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4" name="Text Placeholder 5">
            <a:extLst>
              <a:ext uri="{FF2B5EF4-FFF2-40B4-BE49-F238E27FC236}">
                <a16:creationId xmlns:a16="http://schemas.microsoft.com/office/drawing/2014/main" id="{527EB1E4-0E11-E04F-8A37-DBF1AC8B142B}"/>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1666656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5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2045"/>
            <a:ext cx="12432181" cy="8587608"/>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CD5CC0E5-08B3-464A-885F-59E6296F6EA6}"/>
              </a:ext>
            </a:extLst>
          </p:cNvPr>
          <p:cNvPicPr>
            <a:picLocks noChangeAspect="1"/>
          </p:cNvPicPr>
          <p:nvPr userDrawn="1"/>
        </p:nvPicPr>
        <p:blipFill>
          <a:blip r:embed="rId4"/>
          <a:stretch>
            <a:fillRect/>
          </a:stretch>
        </p:blipFill>
        <p:spPr>
          <a:xfrm>
            <a:off x="3961904" y="2756201"/>
            <a:ext cx="9744670" cy="4101799"/>
          </a:xfrm>
          <a:prstGeom prst="rect">
            <a:avLst/>
          </a:prstGeom>
        </p:spPr>
      </p:pic>
      <p:sp>
        <p:nvSpPr>
          <p:cNvPr id="15" name="Text Placeholder 11">
            <a:extLst>
              <a:ext uri="{FF2B5EF4-FFF2-40B4-BE49-F238E27FC236}">
                <a16:creationId xmlns:a16="http://schemas.microsoft.com/office/drawing/2014/main" id="{8AA38C17-1B8A-DB45-AC2D-81B39A1507EF}"/>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dirty="0"/>
              <a:t>Type description here</a:t>
            </a:r>
          </a:p>
        </p:txBody>
      </p:sp>
      <p:sp>
        <p:nvSpPr>
          <p:cNvPr id="16" name="Text Placeholder 3">
            <a:extLst>
              <a:ext uri="{FF2B5EF4-FFF2-40B4-BE49-F238E27FC236}">
                <a16:creationId xmlns:a16="http://schemas.microsoft.com/office/drawing/2014/main" id="{442363F3-BC61-734B-8766-59E5EA4DA82C}"/>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dirty="0"/>
              <a:t>Type Heading here</a:t>
            </a:r>
          </a:p>
        </p:txBody>
      </p:sp>
    </p:spTree>
    <p:extLst>
      <p:ext uri="{BB962C8B-B14F-4D97-AF65-F5344CB8AC3E}">
        <p14:creationId xmlns:p14="http://schemas.microsoft.com/office/powerpoint/2010/main" val="21294604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FAC3A5-8DCD-FA49-BC02-AC3C98A060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42306AAB-87E4-2B49-A569-F72DB1A9DD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52192EE4-ADC2-CB46-86A7-D26C6DEA1F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56AA98-2768-4D45-83C1-8315F6F6E1CC}" type="datetimeFigureOut">
              <a:rPr lang="en-US" smtClean="0"/>
              <a:t>1/12/2023</a:t>
            </a:fld>
            <a:endParaRPr lang="en-US"/>
          </a:p>
        </p:txBody>
      </p:sp>
      <p:sp>
        <p:nvSpPr>
          <p:cNvPr id="5" name="Footer Placeholder 4">
            <a:extLst>
              <a:ext uri="{FF2B5EF4-FFF2-40B4-BE49-F238E27FC236}">
                <a16:creationId xmlns:a16="http://schemas.microsoft.com/office/drawing/2014/main" id="{0DA54F68-9294-7C4D-9A58-BE8907281A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22968F-8A9E-E348-B23E-E783265379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B0D142-1B03-BC40-A2C3-A8EF1618708E}" type="slidenum">
              <a:rPr lang="en-US" smtClean="0"/>
              <a:t>‹#›</a:t>
            </a:fld>
            <a:endParaRPr lang="en-US"/>
          </a:p>
        </p:txBody>
      </p:sp>
    </p:spTree>
    <p:extLst>
      <p:ext uri="{BB962C8B-B14F-4D97-AF65-F5344CB8AC3E}">
        <p14:creationId xmlns:p14="http://schemas.microsoft.com/office/powerpoint/2010/main" val="2276164053"/>
      </p:ext>
    </p:extLst>
  </p:cSld>
  <p:clrMap bg1="lt1" tx1="dk1" bg2="lt2" tx2="dk2" accent1="accent1" accent2="accent2" accent3="accent3" accent4="accent4" accent5="accent5" accent6="accent6" hlink="hlink" folHlink="folHlink"/>
  <p:sldLayoutIdLst>
    <p:sldLayoutId id="2147483649" r:id="rId1"/>
    <p:sldLayoutId id="2147483688" r:id="rId2"/>
    <p:sldLayoutId id="2147483687" r:id="rId3"/>
    <p:sldLayoutId id="2147483686" r:id="rId4"/>
    <p:sldLayoutId id="2147483685" r:id="rId5"/>
    <p:sldLayoutId id="2147483710" r:id="rId6"/>
    <p:sldLayoutId id="2147483711" r:id="rId7"/>
    <p:sldLayoutId id="2147483712" r:id="rId8"/>
    <p:sldLayoutId id="2147483713" r:id="rId9"/>
    <p:sldLayoutId id="2147483705" r:id="rId10"/>
    <p:sldLayoutId id="2147483706" r:id="rId11"/>
    <p:sldLayoutId id="2147483707" r:id="rId12"/>
    <p:sldLayoutId id="2147483708" r:id="rId13"/>
    <p:sldLayoutId id="2147483700" r:id="rId14"/>
    <p:sldLayoutId id="2147483701" r:id="rId15"/>
    <p:sldLayoutId id="2147483702" r:id="rId16"/>
    <p:sldLayoutId id="2147483703" r:id="rId17"/>
    <p:sldLayoutId id="2147483695" r:id="rId18"/>
    <p:sldLayoutId id="2147483696" r:id="rId19"/>
    <p:sldLayoutId id="2147483697" r:id="rId20"/>
    <p:sldLayoutId id="2147483698" r:id="rId21"/>
    <p:sldLayoutId id="2147483690" r:id="rId22"/>
    <p:sldLayoutId id="2147483691" r:id="rId23"/>
    <p:sldLayoutId id="2147483692" r:id="rId24"/>
    <p:sldLayoutId id="2147483693" r:id="rId25"/>
    <p:sldLayoutId id="2147483684" r:id="rId26"/>
    <p:sldLayoutId id="2147483662" r:id="rId27"/>
    <p:sldLayoutId id="2147483661" r:id="rId28"/>
    <p:sldLayoutId id="2147483656" r:id="rId29"/>
    <p:sldLayoutId id="2147483660" r:id="rId30"/>
    <p:sldLayoutId id="2147483678" r:id="rId31"/>
    <p:sldLayoutId id="2147483679" r:id="rId32"/>
    <p:sldLayoutId id="2147483680" r:id="rId33"/>
    <p:sldLayoutId id="2147483681" r:id="rId34"/>
    <p:sldLayoutId id="2147483682" r:id="rId35"/>
    <p:sldLayoutId id="2147483673" r:id="rId36"/>
    <p:sldLayoutId id="2147483674" r:id="rId37"/>
    <p:sldLayoutId id="2147483675" r:id="rId38"/>
    <p:sldLayoutId id="2147483676" r:id="rId39"/>
    <p:sldLayoutId id="2147483677" r:id="rId40"/>
    <p:sldLayoutId id="2147483668" r:id="rId41"/>
    <p:sldLayoutId id="2147483669" r:id="rId42"/>
    <p:sldLayoutId id="2147483670" r:id="rId43"/>
    <p:sldLayoutId id="2147483671" r:id="rId44"/>
    <p:sldLayoutId id="2147483672" r:id="rId45"/>
    <p:sldLayoutId id="2147483663" r:id="rId46"/>
    <p:sldLayoutId id="2147483664" r:id="rId47"/>
    <p:sldLayoutId id="2147483665" r:id="rId48"/>
    <p:sldLayoutId id="2147483666" r:id="rId49"/>
    <p:sldLayoutId id="2147483667" r:id="rId50"/>
    <p:sldLayoutId id="2147483655" r:id="rId51"/>
    <p:sldLayoutId id="2147483657" r:id="rId52"/>
    <p:sldLayoutId id="2147483717" r:id="rId53"/>
    <p:sldLayoutId id="2147483723" r:id="rId54"/>
    <p:sldLayoutId id="2147483724" r:id="rId55"/>
    <p:sldLayoutId id="2147483725" r:id="rId56"/>
    <p:sldLayoutId id="2147483728" r:id="rId57"/>
    <p:sldLayoutId id="2147483729" r:id="rId58"/>
    <p:sldLayoutId id="2147483658" r:id="rId59"/>
    <p:sldLayoutId id="2147483726" r:id="rId60"/>
    <p:sldLayoutId id="2147483727" r:id="rId61"/>
    <p:sldLayoutId id="2147483659" r:id="rId6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8235" y="2034988"/>
            <a:ext cx="6884894" cy="1384995"/>
          </a:xfrm>
          <a:prstGeom prst="rect">
            <a:avLst/>
          </a:prstGeom>
          <a:noFill/>
        </p:spPr>
        <p:txBody>
          <a:bodyPr wrap="square" rtlCol="0">
            <a:spAutoFit/>
          </a:bodyPr>
          <a:lstStyle/>
          <a:p>
            <a:r>
              <a:rPr lang="en-GB" sz="2800" dirty="0" smtClean="0">
                <a:solidFill>
                  <a:schemeClr val="bg1"/>
                </a:solidFill>
              </a:rPr>
              <a:t>Introduction to After Action Review </a:t>
            </a:r>
          </a:p>
          <a:p>
            <a:r>
              <a:rPr lang="en-GB" sz="2800" dirty="0" smtClean="0">
                <a:solidFill>
                  <a:schemeClr val="bg1"/>
                </a:solidFill>
              </a:rPr>
              <a:t>Dr Deborah Dover</a:t>
            </a:r>
          </a:p>
          <a:p>
            <a:r>
              <a:rPr lang="en-GB" sz="2800" dirty="0" smtClean="0">
                <a:solidFill>
                  <a:schemeClr val="bg1"/>
                </a:solidFill>
              </a:rPr>
              <a:t>ELFT</a:t>
            </a:r>
            <a:endParaRPr lang="en-GB" sz="2800" dirty="0">
              <a:solidFill>
                <a:schemeClr val="bg1"/>
              </a:solidFill>
            </a:endParaRPr>
          </a:p>
        </p:txBody>
      </p:sp>
    </p:spTree>
    <p:extLst>
      <p:ext uri="{BB962C8B-B14F-4D97-AF65-F5344CB8AC3E}">
        <p14:creationId xmlns:p14="http://schemas.microsoft.com/office/powerpoint/2010/main" val="2509861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ormAutofit/>
          </a:bodyPr>
          <a:lstStyle/>
          <a:p>
            <a:r>
              <a:rPr lang="en-GB" sz="2800" dirty="0" smtClean="0"/>
              <a:t>What is After Action Review?</a:t>
            </a:r>
            <a:endParaRPr lang="en-GB" sz="2800" dirty="0"/>
          </a:p>
        </p:txBody>
      </p:sp>
      <p:sp>
        <p:nvSpPr>
          <p:cNvPr id="5" name="Text Placeholder 4"/>
          <p:cNvSpPr>
            <a:spLocks noGrp="1"/>
          </p:cNvSpPr>
          <p:nvPr>
            <p:ph type="body" sz="quarter" idx="13"/>
          </p:nvPr>
        </p:nvSpPr>
        <p:spPr>
          <a:xfrm>
            <a:off x="812279" y="1417983"/>
            <a:ext cx="9789460" cy="3816957"/>
          </a:xfrm>
        </p:spPr>
        <p:txBody>
          <a:bodyPr/>
          <a:lstStyle/>
          <a:p>
            <a:r>
              <a:rPr lang="en-GB" dirty="0" smtClean="0"/>
              <a:t>Military, General Electric, BP, Motorola</a:t>
            </a:r>
          </a:p>
          <a:p>
            <a:r>
              <a:rPr lang="en-GB" dirty="0" smtClean="0"/>
              <a:t>Brought to NHS at UCLH in 34 years ago</a:t>
            </a:r>
          </a:p>
          <a:p>
            <a:r>
              <a:rPr lang="en-GB" dirty="0" smtClean="0"/>
              <a:t>Widely adopted – acute and MH trusts, public health.</a:t>
            </a:r>
          </a:p>
          <a:p>
            <a:r>
              <a:rPr lang="en-GB" dirty="0" smtClean="0"/>
              <a:t>Facilitated group discussion focussed on learning</a:t>
            </a:r>
          </a:p>
          <a:p>
            <a:r>
              <a:rPr lang="en-GB" dirty="0" smtClean="0"/>
              <a:t>Close to frontline, and soon after event.</a:t>
            </a:r>
          </a:p>
          <a:p>
            <a:r>
              <a:rPr lang="en-GB" dirty="0" smtClean="0"/>
              <a:t>Captures multiples perspectives </a:t>
            </a:r>
          </a:p>
          <a:p>
            <a:r>
              <a:rPr lang="en-GB" dirty="0" smtClean="0"/>
              <a:t>In-group learning + onward sharing</a:t>
            </a:r>
            <a:endParaRPr lang="en-GB" dirty="0"/>
          </a:p>
        </p:txBody>
      </p:sp>
    </p:spTree>
    <p:extLst>
      <p:ext uri="{BB962C8B-B14F-4D97-AF65-F5344CB8AC3E}">
        <p14:creationId xmlns:p14="http://schemas.microsoft.com/office/powerpoint/2010/main" val="817321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ormAutofit/>
          </a:bodyPr>
          <a:lstStyle/>
          <a:p>
            <a:r>
              <a:rPr lang="en-GB" sz="2800" dirty="0" smtClean="0"/>
              <a:t>Principles</a:t>
            </a:r>
            <a:endParaRPr lang="en-GB" sz="2800" dirty="0"/>
          </a:p>
        </p:txBody>
      </p:sp>
      <p:sp>
        <p:nvSpPr>
          <p:cNvPr id="3" name="Text Placeholder 2"/>
          <p:cNvSpPr>
            <a:spLocks noGrp="1"/>
          </p:cNvSpPr>
          <p:nvPr>
            <p:ph type="body" sz="quarter" idx="13"/>
          </p:nvPr>
        </p:nvSpPr>
        <p:spPr>
          <a:xfrm>
            <a:off x="812279" y="1311965"/>
            <a:ext cx="9471408" cy="3922975"/>
          </a:xfrm>
        </p:spPr>
        <p:txBody>
          <a:bodyPr>
            <a:noAutofit/>
          </a:bodyPr>
          <a:lstStyle/>
          <a:p>
            <a:pPr marL="285750" indent="-285750">
              <a:buFont typeface="Arial" panose="020B0604020202020204" pitchFamily="34" charset="0"/>
              <a:buChar char="•"/>
            </a:pPr>
            <a:r>
              <a:rPr lang="en-GB" sz="2800" dirty="0" smtClean="0"/>
              <a:t>About learning not holding people to account</a:t>
            </a:r>
          </a:p>
          <a:p>
            <a:pPr marL="285750" indent="-285750">
              <a:buFont typeface="Arial" panose="020B0604020202020204" pitchFamily="34" charset="0"/>
              <a:buChar char="•"/>
            </a:pPr>
            <a:r>
              <a:rPr lang="en-GB" sz="2800" dirty="0" smtClean="0"/>
              <a:t>All perspectives are useful – first person experiences are what we want to learn from.</a:t>
            </a:r>
          </a:p>
          <a:p>
            <a:pPr marL="285750" indent="-285750">
              <a:buFont typeface="Arial" panose="020B0604020202020204" pitchFamily="34" charset="0"/>
              <a:buChar char="•"/>
            </a:pPr>
            <a:r>
              <a:rPr lang="en-GB" sz="2800" dirty="0" smtClean="0"/>
              <a:t>Need psychological safety in order to maximise learning – content is confidential</a:t>
            </a:r>
          </a:p>
          <a:p>
            <a:pPr marL="285750" indent="-285750">
              <a:buFont typeface="Arial" panose="020B0604020202020204" pitchFamily="34" charset="0"/>
              <a:buChar char="•"/>
            </a:pPr>
            <a:r>
              <a:rPr lang="en-GB" sz="2800" dirty="0" smtClean="0"/>
              <a:t>Learning happens in the room by listening and thinking together </a:t>
            </a:r>
          </a:p>
          <a:p>
            <a:pPr marL="285750" indent="-285750">
              <a:buFont typeface="Arial" panose="020B0604020202020204" pitchFamily="34" charset="0"/>
              <a:buChar char="•"/>
            </a:pPr>
            <a:r>
              <a:rPr lang="en-GB" sz="2800" dirty="0" smtClean="0"/>
              <a:t>Hierarchy left outside – we are all learners</a:t>
            </a:r>
          </a:p>
          <a:p>
            <a:pPr marL="285750" indent="-285750">
              <a:buFont typeface="Arial" panose="020B0604020202020204" pitchFamily="34" charset="0"/>
              <a:buChar char="•"/>
            </a:pPr>
            <a:r>
              <a:rPr lang="en-GB" sz="2800" dirty="0" smtClean="0"/>
              <a:t>Not here to judge/allocate blame to ourselves or anyone else.  </a:t>
            </a:r>
            <a:endParaRPr lang="en-GB" sz="2800" dirty="0"/>
          </a:p>
        </p:txBody>
      </p:sp>
    </p:spTree>
    <p:extLst>
      <p:ext uri="{BB962C8B-B14F-4D97-AF65-F5344CB8AC3E}">
        <p14:creationId xmlns:p14="http://schemas.microsoft.com/office/powerpoint/2010/main" val="2319309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ormAutofit/>
          </a:bodyPr>
          <a:lstStyle/>
          <a:p>
            <a:r>
              <a:rPr lang="en-GB" sz="2800" dirty="0" smtClean="0"/>
              <a:t>Ground Rules</a:t>
            </a:r>
            <a:endParaRPr lang="en-GB" sz="2800" dirty="0"/>
          </a:p>
        </p:txBody>
      </p:sp>
      <p:pic>
        <p:nvPicPr>
          <p:cNvPr id="6" name="Picture 5"/>
          <p:cNvPicPr>
            <a:picLocks noChangeAspect="1"/>
          </p:cNvPicPr>
          <p:nvPr/>
        </p:nvPicPr>
        <p:blipFill>
          <a:blip r:embed="rId3"/>
          <a:stretch>
            <a:fillRect/>
          </a:stretch>
        </p:blipFill>
        <p:spPr>
          <a:xfrm>
            <a:off x="2354677" y="1179444"/>
            <a:ext cx="7497221" cy="5182323"/>
          </a:xfrm>
          <a:prstGeom prst="rect">
            <a:avLst/>
          </a:prstGeom>
        </p:spPr>
      </p:pic>
    </p:spTree>
    <p:extLst>
      <p:ext uri="{BB962C8B-B14F-4D97-AF65-F5344CB8AC3E}">
        <p14:creationId xmlns:p14="http://schemas.microsoft.com/office/powerpoint/2010/main" val="3331717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ormAutofit/>
          </a:bodyPr>
          <a:lstStyle/>
          <a:p>
            <a:r>
              <a:rPr lang="en-GB" sz="2800" dirty="0" smtClean="0"/>
              <a:t>How to Use It</a:t>
            </a:r>
            <a:endParaRPr lang="en-GB" sz="2800" dirty="0"/>
          </a:p>
        </p:txBody>
      </p:sp>
      <p:sp>
        <p:nvSpPr>
          <p:cNvPr id="3" name="Text Placeholder 2"/>
          <p:cNvSpPr>
            <a:spLocks noGrp="1"/>
          </p:cNvSpPr>
          <p:nvPr>
            <p:ph type="body" sz="quarter" idx="13"/>
          </p:nvPr>
        </p:nvSpPr>
        <p:spPr>
          <a:xfrm>
            <a:off x="812279" y="1389185"/>
            <a:ext cx="10134144" cy="3845755"/>
          </a:xfrm>
        </p:spPr>
        <p:txBody>
          <a:bodyPr>
            <a:normAutofit lnSpcReduction="10000"/>
          </a:bodyPr>
          <a:lstStyle/>
          <a:p>
            <a:pPr marL="285750" indent="-285750">
              <a:buFont typeface="Arial" panose="020B0604020202020204" pitchFamily="34" charset="0"/>
              <a:buChar char="•"/>
            </a:pPr>
            <a:r>
              <a:rPr lang="en-GB" sz="2800" dirty="0" smtClean="0"/>
              <a:t>Define the </a:t>
            </a:r>
            <a:r>
              <a:rPr lang="en-GB" sz="2800" smtClean="0"/>
              <a:t>scope/focus beforehand</a:t>
            </a:r>
          </a:p>
          <a:p>
            <a:pPr marL="285750" indent="-285750">
              <a:buFont typeface="Arial" panose="020B0604020202020204" pitchFamily="34" charset="0"/>
              <a:buChar char="•"/>
            </a:pPr>
            <a:r>
              <a:rPr lang="en-GB" sz="2800" dirty="0" smtClean="0"/>
              <a:t>As many people as possible</a:t>
            </a:r>
          </a:p>
          <a:p>
            <a:pPr marL="285750" indent="-285750">
              <a:buFont typeface="Arial" panose="020B0604020202020204" pitchFamily="34" charset="0"/>
              <a:buChar char="•"/>
            </a:pPr>
            <a:r>
              <a:rPr lang="en-GB" sz="2800" dirty="0" smtClean="0"/>
              <a:t>Diverse viewpoints</a:t>
            </a:r>
          </a:p>
          <a:p>
            <a:pPr marL="285750" indent="-285750">
              <a:buFont typeface="Arial" panose="020B0604020202020204" pitchFamily="34" charset="0"/>
              <a:buChar char="•"/>
            </a:pPr>
            <a:r>
              <a:rPr lang="en-GB" sz="2800" dirty="0" smtClean="0"/>
              <a:t>Independent Facilitator (conductor)</a:t>
            </a:r>
          </a:p>
          <a:p>
            <a:pPr marL="285750" indent="-285750">
              <a:buFont typeface="Arial" panose="020B0604020202020204" pitchFamily="34" charset="0"/>
              <a:buChar char="•"/>
            </a:pPr>
            <a:r>
              <a:rPr lang="en-GB" sz="2800" dirty="0" smtClean="0"/>
              <a:t>Maximum one hour discussion</a:t>
            </a:r>
          </a:p>
          <a:p>
            <a:pPr marL="285750" indent="-285750">
              <a:buFont typeface="Arial" panose="020B0604020202020204" pitchFamily="34" charset="0"/>
              <a:buChar char="•"/>
            </a:pPr>
            <a:r>
              <a:rPr lang="en-GB" sz="2800" dirty="0" smtClean="0"/>
              <a:t>Share ground Rules</a:t>
            </a:r>
          </a:p>
          <a:p>
            <a:pPr marL="285750" indent="-285750">
              <a:buFont typeface="Arial" panose="020B0604020202020204" pitchFamily="34" charset="0"/>
              <a:buChar char="•"/>
            </a:pPr>
            <a:r>
              <a:rPr lang="en-GB" sz="2800" dirty="0" smtClean="0"/>
              <a:t>Explain the Questions</a:t>
            </a:r>
          </a:p>
          <a:p>
            <a:pPr marL="285750" indent="-285750">
              <a:buFont typeface="Arial" panose="020B0604020202020204" pitchFamily="34" charset="0"/>
              <a:buChar char="•"/>
            </a:pPr>
            <a:r>
              <a:rPr lang="en-GB" sz="2800" dirty="0" smtClean="0"/>
              <a:t>Afterwards – facilitator shares back the summary</a:t>
            </a:r>
          </a:p>
          <a:p>
            <a:pPr marL="285750" indent="-285750">
              <a:buFont typeface="Arial" panose="020B0604020202020204" pitchFamily="34" charset="0"/>
              <a:buChar char="•"/>
            </a:pPr>
            <a:endParaRPr lang="en-GB" sz="2800" dirty="0"/>
          </a:p>
        </p:txBody>
      </p:sp>
    </p:spTree>
    <p:extLst>
      <p:ext uri="{BB962C8B-B14F-4D97-AF65-F5344CB8AC3E}">
        <p14:creationId xmlns:p14="http://schemas.microsoft.com/office/powerpoint/2010/main" val="4057852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ormAutofit/>
          </a:bodyPr>
          <a:lstStyle/>
          <a:p>
            <a:r>
              <a:rPr lang="en-GB" sz="2800" dirty="0" smtClean="0"/>
              <a:t>The Process</a:t>
            </a:r>
            <a:endParaRPr lang="en-GB" sz="2800" dirty="0"/>
          </a:p>
        </p:txBody>
      </p:sp>
      <p:sp>
        <p:nvSpPr>
          <p:cNvPr id="5" name="Text Placeholder 4"/>
          <p:cNvSpPr>
            <a:spLocks noGrp="1"/>
          </p:cNvSpPr>
          <p:nvPr>
            <p:ph type="body" sz="quarter" idx="13"/>
          </p:nvPr>
        </p:nvSpPr>
        <p:spPr>
          <a:xfrm>
            <a:off x="812279" y="1883900"/>
            <a:ext cx="10274821" cy="3351040"/>
          </a:xfrm>
        </p:spPr>
        <p:txBody>
          <a:bodyPr>
            <a:normAutofit/>
          </a:bodyPr>
          <a:lstStyle/>
          <a:p>
            <a:pPr marL="342900" indent="-342900">
              <a:buAutoNum type="arabicPeriod"/>
            </a:pPr>
            <a:r>
              <a:rPr lang="en-GB" dirty="0" smtClean="0"/>
              <a:t>COMMON UNDERSTANDING of the experience under review</a:t>
            </a:r>
          </a:p>
          <a:p>
            <a:pPr marL="342900" indent="-342900">
              <a:buAutoNum type="arabicPeriod"/>
            </a:pPr>
            <a:r>
              <a:rPr lang="en-GB" dirty="0" smtClean="0"/>
              <a:t>REFLECTING on what happened</a:t>
            </a:r>
          </a:p>
          <a:p>
            <a:pPr marL="342900" indent="-342900">
              <a:buAutoNum type="arabicPeriod"/>
            </a:pPr>
            <a:r>
              <a:rPr lang="en-GB" dirty="0" smtClean="0"/>
              <a:t>LEARNING</a:t>
            </a:r>
          </a:p>
          <a:p>
            <a:pPr marL="342900" indent="-342900">
              <a:buAutoNum type="arabicPeriod"/>
            </a:pPr>
            <a:endParaRPr lang="en-GB" dirty="0"/>
          </a:p>
        </p:txBody>
      </p:sp>
    </p:spTree>
    <p:extLst>
      <p:ext uri="{BB962C8B-B14F-4D97-AF65-F5344CB8AC3E}">
        <p14:creationId xmlns:p14="http://schemas.microsoft.com/office/powerpoint/2010/main" val="6295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sz="2800" dirty="0"/>
              <a:t>The Four Questions</a:t>
            </a:r>
          </a:p>
          <a:p>
            <a:endParaRPr lang="en-GB" dirty="0"/>
          </a:p>
        </p:txBody>
      </p:sp>
      <p:pic>
        <p:nvPicPr>
          <p:cNvPr id="4" name="Picture 3"/>
          <p:cNvPicPr>
            <a:picLocks noChangeAspect="1"/>
          </p:cNvPicPr>
          <p:nvPr/>
        </p:nvPicPr>
        <p:blipFill>
          <a:blip r:embed="rId2"/>
          <a:stretch>
            <a:fillRect/>
          </a:stretch>
        </p:blipFill>
        <p:spPr>
          <a:xfrm>
            <a:off x="1291921" y="1234995"/>
            <a:ext cx="8907118" cy="4648849"/>
          </a:xfrm>
          <a:prstGeom prst="rect">
            <a:avLst/>
          </a:prstGeom>
        </p:spPr>
      </p:pic>
    </p:spTree>
    <p:extLst>
      <p:ext uri="{BB962C8B-B14F-4D97-AF65-F5344CB8AC3E}">
        <p14:creationId xmlns:p14="http://schemas.microsoft.com/office/powerpoint/2010/main" val="3019997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ormAutofit/>
          </a:bodyPr>
          <a:lstStyle/>
          <a:p>
            <a:r>
              <a:rPr lang="en-GB" sz="2400" dirty="0" smtClean="0"/>
              <a:t>Writing Up the AAR</a:t>
            </a:r>
            <a:endParaRPr lang="en-GB" sz="2400" dirty="0"/>
          </a:p>
        </p:txBody>
      </p:sp>
      <p:pic>
        <p:nvPicPr>
          <p:cNvPr id="8" name="Picture 7"/>
          <p:cNvPicPr>
            <a:picLocks noChangeAspect="1"/>
          </p:cNvPicPr>
          <p:nvPr/>
        </p:nvPicPr>
        <p:blipFill>
          <a:blip r:embed="rId2"/>
          <a:stretch>
            <a:fillRect/>
          </a:stretch>
        </p:blipFill>
        <p:spPr>
          <a:xfrm>
            <a:off x="190666" y="1702906"/>
            <a:ext cx="5820594" cy="3246782"/>
          </a:xfrm>
          <a:prstGeom prst="rect">
            <a:avLst/>
          </a:prstGeom>
        </p:spPr>
      </p:pic>
      <p:pic>
        <p:nvPicPr>
          <p:cNvPr id="9" name="Picture 8"/>
          <p:cNvPicPr>
            <a:picLocks noChangeAspect="1"/>
          </p:cNvPicPr>
          <p:nvPr/>
        </p:nvPicPr>
        <p:blipFill>
          <a:blip r:embed="rId3"/>
          <a:stretch>
            <a:fillRect/>
          </a:stretch>
        </p:blipFill>
        <p:spPr>
          <a:xfrm>
            <a:off x="6011260" y="1192698"/>
            <a:ext cx="6106724" cy="4267198"/>
          </a:xfrm>
          <a:prstGeom prst="rect">
            <a:avLst/>
          </a:prstGeom>
        </p:spPr>
      </p:pic>
    </p:spTree>
    <p:extLst>
      <p:ext uri="{BB962C8B-B14F-4D97-AF65-F5344CB8AC3E}">
        <p14:creationId xmlns:p14="http://schemas.microsoft.com/office/powerpoint/2010/main" val="3794929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575</TotalTime>
  <Words>1008</Words>
  <Application>Microsoft Office PowerPoint</Application>
  <PresentationFormat>Widescreen</PresentationFormat>
  <Paragraphs>87</Paragraphs>
  <Slides>8</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 Hallum</dc:creator>
  <cp:lastModifiedBy>Dover Deborah</cp:lastModifiedBy>
  <cp:revision>40</cp:revision>
  <dcterms:created xsi:type="dcterms:W3CDTF">2021-10-04T14:00:39Z</dcterms:created>
  <dcterms:modified xsi:type="dcterms:W3CDTF">2023-01-12T14:46:21Z</dcterms:modified>
</cp:coreProperties>
</file>