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2C4F96-4E4A-4C78-978C-E9191333D988}" v="2" dt="2023-02-21T13:34:28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, Amar (EAST LONDON NHS FOUNDATION TRUST)" userId="50fcb134-79d1-4ffc-9310-7a4d03c4ee80" providerId="ADAL" clId="{9A2C4F96-4E4A-4C78-978C-E9191333D988}"/>
    <pc:docChg chg="custSel delSld modSld">
      <pc:chgData name="SHAH, Amar (EAST LONDON NHS FOUNDATION TRUST)" userId="50fcb134-79d1-4ffc-9310-7a4d03c4ee80" providerId="ADAL" clId="{9A2C4F96-4E4A-4C78-978C-E9191333D988}" dt="2023-02-21T13:34:44.740" v="189" actId="20577"/>
      <pc:docMkLst>
        <pc:docMk/>
      </pc:docMkLst>
      <pc:sldChg chg="modSp mod">
        <pc:chgData name="SHAH, Amar (EAST LONDON NHS FOUNDATION TRUST)" userId="50fcb134-79d1-4ffc-9310-7a4d03c4ee80" providerId="ADAL" clId="{9A2C4F96-4E4A-4C78-978C-E9191333D988}" dt="2023-02-21T13:34:44.740" v="189" actId="20577"/>
        <pc:sldMkLst>
          <pc:docMk/>
          <pc:sldMk cId="2118581890" sldId="257"/>
        </pc:sldMkLst>
        <pc:spChg chg="mod">
          <ac:chgData name="SHAH, Amar (EAST LONDON NHS FOUNDATION TRUST)" userId="50fcb134-79d1-4ffc-9310-7a4d03c4ee80" providerId="ADAL" clId="{9A2C4F96-4E4A-4C78-978C-E9191333D988}" dt="2023-02-21T13:34:44.740" v="189" actId="20577"/>
          <ac:spMkLst>
            <pc:docMk/>
            <pc:sldMk cId="2118581890" sldId="257"/>
            <ac:spMk id="2" creationId="{00000000-0000-0000-0000-000000000000}"/>
          </ac:spMkLst>
        </pc:spChg>
        <pc:graphicFrameChg chg="modGraphic">
          <ac:chgData name="SHAH, Amar (EAST LONDON NHS FOUNDATION TRUST)" userId="50fcb134-79d1-4ffc-9310-7a4d03c4ee80" providerId="ADAL" clId="{9A2C4F96-4E4A-4C78-978C-E9191333D988}" dt="2023-02-21T13:33:19.799" v="21" actId="20577"/>
          <ac:graphicFrameMkLst>
            <pc:docMk/>
            <pc:sldMk cId="2118581890" sldId="257"/>
            <ac:graphicFrameMk id="3" creationId="{A4F86B3A-5489-60F5-F342-A0B9EC6994E4}"/>
          </ac:graphicFrameMkLst>
        </pc:graphicFrameChg>
      </pc:sldChg>
      <pc:sldChg chg="addSp modSp mod">
        <pc:chgData name="SHAH, Amar (EAST LONDON NHS FOUNDATION TRUST)" userId="50fcb134-79d1-4ffc-9310-7a4d03c4ee80" providerId="ADAL" clId="{9A2C4F96-4E4A-4C78-978C-E9191333D988}" dt="2023-02-21T13:34:35.258" v="173" actId="1076"/>
        <pc:sldMkLst>
          <pc:docMk/>
          <pc:sldMk cId="1916856892" sldId="258"/>
        </pc:sldMkLst>
        <pc:spChg chg="add mod">
          <ac:chgData name="SHAH, Amar (EAST LONDON NHS FOUNDATION TRUST)" userId="50fcb134-79d1-4ffc-9310-7a4d03c4ee80" providerId="ADAL" clId="{9A2C4F96-4E4A-4C78-978C-E9191333D988}" dt="2023-02-21T13:34:21.366" v="171" actId="20577"/>
          <ac:spMkLst>
            <pc:docMk/>
            <pc:sldMk cId="1916856892" sldId="258"/>
            <ac:spMk id="50" creationId="{429D4B1D-0720-8072-C713-12835167FCF3}"/>
          </ac:spMkLst>
        </pc:spChg>
        <pc:picChg chg="add mod">
          <ac:chgData name="SHAH, Amar (EAST LONDON NHS FOUNDATION TRUST)" userId="50fcb134-79d1-4ffc-9310-7a4d03c4ee80" providerId="ADAL" clId="{9A2C4F96-4E4A-4C78-978C-E9191333D988}" dt="2023-02-21T13:34:35.258" v="173" actId="1076"/>
          <ac:picMkLst>
            <pc:docMk/>
            <pc:sldMk cId="1916856892" sldId="258"/>
            <ac:picMk id="51" creationId="{0492C38F-2DF5-9535-3365-2D915BE1542E}"/>
          </ac:picMkLst>
        </pc:picChg>
      </pc:sldChg>
      <pc:sldChg chg="del">
        <pc:chgData name="SHAH, Amar (EAST LONDON NHS FOUNDATION TRUST)" userId="50fcb134-79d1-4ffc-9310-7a4d03c4ee80" providerId="ADAL" clId="{9A2C4F96-4E4A-4C78-978C-E9191333D988}" dt="2023-02-21T13:34:14.701" v="167" actId="47"/>
        <pc:sldMkLst>
          <pc:docMk/>
          <pc:sldMk cId="2054887101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9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95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72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7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94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014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0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96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1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81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11AD-C43F-4B89-9B98-766BC9BCA73D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26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[Team] 2023/24 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803362" y="2672214"/>
            <a:ext cx="240889" cy="154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78783" y="2886879"/>
            <a:ext cx="240886" cy="52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8783" y="5068825"/>
            <a:ext cx="277758" cy="28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23-24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80" y="6411293"/>
            <a:ext cx="774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Annual plan for 2023-24: Team/service: ………………………………………………………………. </a:t>
            </a: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43" y="190954"/>
            <a:ext cx="10515600" cy="51873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Team/service ………………………….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26B3CD5F-105F-19EE-54FB-4FBEF8131D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0741824" y="124104"/>
            <a:ext cx="1230393" cy="65242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397192"/>
              </p:ext>
            </p:extLst>
          </p:nvPr>
        </p:nvGraphicFramePr>
        <p:xfrm>
          <a:off x="236668" y="1089929"/>
          <a:ext cx="11665013" cy="5328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025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958018204"/>
                    </a:ext>
                  </a:extLst>
                </a:gridCol>
                <a:gridCol w="155257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55773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430135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</a:tblGrid>
              <a:tr h="74407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Project / workstream / programme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How will we </a:t>
                      </a:r>
                      <a:r>
                        <a:rPr lang="en-US" sz="1400" dirty="0" err="1">
                          <a:latin typeface="Arial"/>
                        </a:rPr>
                        <a:t>organise</a:t>
                      </a:r>
                      <a:r>
                        <a:rPr lang="en-US" sz="1400" dirty="0">
                          <a:latin typeface="Arial"/>
                        </a:rPr>
                        <a:t> ourselves to deliver this?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What data will help us understand impact and success of this work?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</a:rPr>
                        <a:t>1 July 23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1 October 23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 1 January 24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Arial"/>
                        </a:rPr>
                        <a:t>1 April 24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8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84B3C2-7409-4714-BA95-89C4A0E164E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648a74-5c83-46a7-8e4c-7f989ae960a5"/>
    <ds:schemaRef ds:uri="6194e418-5875-4308-b033-74eb9c181361"/>
  </ds:schemaRefs>
</ds:datastoreItem>
</file>

<file path=customXml/itemProps2.xml><?xml version="1.0" encoding="utf-8"?>
<ds:datastoreItem xmlns:ds="http://schemas.openxmlformats.org/officeDocument/2006/customXml" ds:itemID="{ED1683AC-A540-4710-83F1-D17F520DE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045398-AD05-4E05-B841-3E617C07728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97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Office Theme</vt:lpstr>
      <vt:lpstr>PowerPoint Presentation</vt:lpstr>
      <vt:lpstr>Team/service ………………………….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 Amar</dc:creator>
  <cp:lastModifiedBy>SHAH, Amar (EAST LONDON NHS FOUNDATION TRUST)</cp:lastModifiedBy>
  <cp:revision>20</cp:revision>
  <dcterms:created xsi:type="dcterms:W3CDTF">2023-02-16T12:45:36Z</dcterms:created>
  <dcterms:modified xsi:type="dcterms:W3CDTF">2023-02-21T13:34:50Z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