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24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64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26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2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18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90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4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70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03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88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1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E6E2-B4A8-44A6-96FD-069173B5D043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F34BD-AABE-462A-9EEA-F049BDB3F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56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91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5"/>
                </a:solidFill>
                <a:latin typeface="+mn-lt"/>
              </a:rPr>
              <a:t>Clinically Ready for Discharge  </a:t>
            </a:r>
            <a:r>
              <a:rPr lang="en-GB" b="1" dirty="0">
                <a:solidFill>
                  <a:schemeClr val="accent5"/>
                </a:solidFill>
                <a:latin typeface="+mn-lt"/>
              </a:rPr>
              <a:t>– Brief Guidance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4" descr="Icon&#10;&#10;Description automatically generated">
            <a:extLst>
              <a:ext uri="{FF2B5EF4-FFF2-40B4-BE49-F238E27FC236}">
                <a16:creationId xmlns:a16="http://schemas.microsoft.com/office/drawing/2014/main" id="{FA032CE8-1FC3-1289-300E-76543540E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" y="4524526"/>
            <a:ext cx="12190117" cy="2336629"/>
          </a:xfrm>
          <a:prstGeom prst="rect">
            <a:avLst/>
          </a:prstGeom>
        </p:spPr>
      </p:pic>
      <p:pic>
        <p:nvPicPr>
          <p:cNvPr id="5" name="Picture 4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D26A185B-3271-DF43-A324-7580357ED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397" y="183782"/>
            <a:ext cx="1581150" cy="80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915" y="819620"/>
            <a:ext cx="10515600" cy="608792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76882" y="667362"/>
            <a:ext cx="10602952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solidFill>
                  <a:schemeClr val="accent5"/>
                </a:solidFill>
                <a:ea typeface="+mj-ea"/>
                <a:cs typeface="+mj-cs"/>
              </a:rPr>
              <a:t>The Clinical Ready for Discharge form can be accessed through the Inpatient Management folder as shown below</a:t>
            </a:r>
          </a:p>
        </p:txBody>
      </p:sp>
      <p:pic>
        <p:nvPicPr>
          <p:cNvPr id="10" name="Pictur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14" y="1702297"/>
            <a:ext cx="10255523" cy="4724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2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915" y="819620"/>
            <a:ext cx="10515600" cy="608792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76882" y="667362"/>
            <a:ext cx="10602952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smtClean="0">
                <a:solidFill>
                  <a:schemeClr val="accent5"/>
                </a:solidFill>
                <a:ea typeface="+mj-ea"/>
                <a:cs typeface="+mj-cs"/>
              </a:rPr>
              <a:t>Clinical </a:t>
            </a:r>
            <a:r>
              <a:rPr lang="en-GB" sz="2400" b="1" dirty="0">
                <a:solidFill>
                  <a:schemeClr val="accent5"/>
                </a:solidFill>
                <a:ea typeface="+mj-ea"/>
                <a:cs typeface="+mj-cs"/>
              </a:rPr>
              <a:t>Ready for Discharge form </a:t>
            </a:r>
            <a:r>
              <a:rPr lang="en-GB" sz="2400" b="1" dirty="0" smtClean="0">
                <a:solidFill>
                  <a:schemeClr val="accent5"/>
                </a:solidFill>
                <a:ea typeface="+mj-ea"/>
                <a:cs typeface="+mj-cs"/>
              </a:rPr>
              <a:t>screenshot</a:t>
            </a:r>
            <a:endParaRPr lang="en-GB" sz="2400" b="1" dirty="0">
              <a:solidFill>
                <a:schemeClr val="accent5"/>
              </a:solidFill>
              <a:ea typeface="+mj-ea"/>
              <a:cs typeface="+mj-cs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381" y="1428411"/>
            <a:ext cx="10370134" cy="5119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110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915" y="819620"/>
            <a:ext cx="10515600" cy="608792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76882" y="667362"/>
            <a:ext cx="10602952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smtClean="0">
                <a:solidFill>
                  <a:schemeClr val="accent5"/>
                </a:solidFill>
                <a:ea typeface="+mj-ea"/>
                <a:cs typeface="+mj-cs"/>
              </a:rPr>
              <a:t>Reporting in </a:t>
            </a:r>
            <a:r>
              <a:rPr lang="en-GB" sz="2400" b="1" dirty="0" err="1" smtClean="0">
                <a:solidFill>
                  <a:schemeClr val="accent5"/>
                </a:solidFill>
                <a:ea typeface="+mj-ea"/>
                <a:cs typeface="+mj-cs"/>
              </a:rPr>
              <a:t>PowerBI</a:t>
            </a:r>
            <a:r>
              <a:rPr lang="en-GB" sz="2400" b="1" dirty="0" smtClean="0">
                <a:solidFill>
                  <a:schemeClr val="accent5"/>
                </a:solidFill>
                <a:ea typeface="+mj-ea"/>
                <a:cs typeface="+mj-cs"/>
              </a:rPr>
              <a:t> – Inpatients Dashboard</a:t>
            </a:r>
            <a:endParaRPr lang="en-GB" sz="2400" b="1" dirty="0">
              <a:solidFill>
                <a:schemeClr val="accent5"/>
              </a:solidFill>
              <a:ea typeface="+mj-ea"/>
              <a:cs typeface="+mj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785" y="1428412"/>
            <a:ext cx="9674872" cy="50672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owchart: Process 6"/>
          <p:cNvSpPr/>
          <p:nvPr/>
        </p:nvSpPr>
        <p:spPr>
          <a:xfrm>
            <a:off x="10895455" y="2178513"/>
            <a:ext cx="1041400" cy="41275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Total number of CRFDS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Elbow Connector 9"/>
          <p:cNvCxnSpPr>
            <a:stCxn id="7" idx="1"/>
          </p:cNvCxnSpPr>
          <p:nvPr/>
        </p:nvCxnSpPr>
        <p:spPr>
          <a:xfrm rot="10800000">
            <a:off x="7755149" y="2147978"/>
            <a:ext cx="3140306" cy="236911"/>
          </a:xfrm>
          <a:prstGeom prst="bentConnector3">
            <a:avLst>
              <a:gd name="adj1" fmla="val 99721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Process 17"/>
          <p:cNvSpPr/>
          <p:nvPr/>
        </p:nvSpPr>
        <p:spPr>
          <a:xfrm>
            <a:off x="56182" y="2128749"/>
            <a:ext cx="1041400" cy="41275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CRFD details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Elbow Connector 19"/>
          <p:cNvCxnSpPr>
            <a:stCxn id="18" idx="3"/>
          </p:cNvCxnSpPr>
          <p:nvPr/>
        </p:nvCxnSpPr>
        <p:spPr>
          <a:xfrm>
            <a:off x="1097582" y="2335124"/>
            <a:ext cx="5311844" cy="132031"/>
          </a:xfrm>
          <a:prstGeom prst="bentConnector3">
            <a:avLst>
              <a:gd name="adj1" fmla="val 100019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385158" y="2335124"/>
            <a:ext cx="0" cy="1320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692770" y="2335124"/>
            <a:ext cx="15214" cy="1320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80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/>
  </documentManagement>
</p:properties>
</file>

<file path=customXml/itemProps1.xml><?xml version="1.0" encoding="utf-8"?>
<ds:datastoreItem xmlns:ds="http://schemas.openxmlformats.org/officeDocument/2006/customXml" ds:itemID="{CB2F7D90-4611-4899-A4C2-D0FEEBD5EC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D2F407-45E8-4721-9874-164F7E02E5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740D82-578C-4500-900F-4B2B5EAA54CB}">
  <ds:schemaRefs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4d648a74-5c83-46a7-8e4c-7f989ae960a5"/>
    <ds:schemaRef ds:uri="http://schemas.microsoft.com/office/2006/metadata/properties"/>
    <ds:schemaRef ds:uri="http://purl.org/dc/terms/"/>
    <ds:schemaRef ds:uri="http://schemas.openxmlformats.org/package/2006/metadata/core-properties"/>
    <ds:schemaRef ds:uri="6194e418-5875-4308-b033-74eb9c18136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Clinically Ready for Discharge  – Brief Guidance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Clinically Ready for Discharge  – Brief Guidance</dc:title>
  <dc:creator>Waddon Gopal</dc:creator>
  <cp:lastModifiedBy>Waddon Gopal</cp:lastModifiedBy>
  <cp:revision>2</cp:revision>
  <dcterms:created xsi:type="dcterms:W3CDTF">2023-04-13T14:44:16Z</dcterms:created>
  <dcterms:modified xsi:type="dcterms:W3CDTF">2023-04-13T14:49:23Z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