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9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47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91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40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71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3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42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84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38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49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87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317EE-6EF0-4C80-90E4-6E9F4C88580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DCD7-1448-4535-9362-917727683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5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14042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&amp; Hackney Mental Health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/>
          <p:nvPr/>
        </p:nvCxnSpPr>
        <p:spPr>
          <a:xfrm flipH="1">
            <a:off x="2100210" y="1074481"/>
            <a:ext cx="768659" cy="19010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14441" y="2598479"/>
            <a:ext cx="754428" cy="4596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09132" y="3130290"/>
            <a:ext cx="808898" cy="8938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09132" y="3284597"/>
            <a:ext cx="808899" cy="23004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39564" y="802032"/>
            <a:ext cx="1844260" cy="816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Community Transformation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39564" y="1738272"/>
            <a:ext cx="1844260" cy="8588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Inpatient experience of care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32805" y="2714503"/>
            <a:ext cx="1844260" cy="8798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Tackling issues of Inequality and Diversity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32805" y="3742850"/>
            <a:ext cx="1844260" cy="657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Staff wellbeing and retention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4" y="4554249"/>
            <a:ext cx="1844260" cy="813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28565" y="5505106"/>
            <a:ext cx="1844260" cy="655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Sustainability and Carbon Reduction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17" idx="1"/>
            <a:endCxn id="5" idx="3"/>
          </p:cNvCxnSpPr>
          <p:nvPr/>
        </p:nvCxnSpPr>
        <p:spPr>
          <a:xfrm flipH="1" flipV="1">
            <a:off x="4733020" y="1040935"/>
            <a:ext cx="306544" cy="1692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4838007" y="2167721"/>
            <a:ext cx="201557" cy="25389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4812132" y="2538950"/>
            <a:ext cx="220673" cy="61548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22" idx="1"/>
            <a:endCxn id="9" idx="3"/>
          </p:cNvCxnSpPr>
          <p:nvPr/>
        </p:nvCxnSpPr>
        <p:spPr>
          <a:xfrm flipH="1" flipV="1">
            <a:off x="4733016" y="4052060"/>
            <a:ext cx="299789" cy="1975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9497" y="4921349"/>
            <a:ext cx="265632" cy="46310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47520" y="802032"/>
            <a:ext cx="4646453" cy="822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Fully implement the community transformation </a:t>
            </a:r>
            <a:r>
              <a:rPr lang="en-US" sz="800" dirty="0" err="1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, and ensure it is working well with the required engagement of key staff groups e.g.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consultants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Clear pathways between teams (wards, crisis, recovery)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Referral criteria understood and developed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Screening and triage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Fidelity to the model; involve wider place-based system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77416" y="1737430"/>
            <a:ext cx="4616557" cy="8597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Calibri"/>
              </a:rPr>
              <a:t>Improve Quality and Safety of Inpatient 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Estates process and response to works/ environment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Supervision and appraisals up to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Audits and regular checks in place and monitored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Recruitment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Therapeutic environment – groups, activities, 1 to 1 time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57149" y="2699540"/>
            <a:ext cx="4572916" cy="8948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Calibri"/>
              </a:rPr>
              <a:t>Tackling issues of Inequality and 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Diversity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BAME Let’s Talk Report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LGBTQ+ access steering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Equality and Diversity training and content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Access and awareness for </a:t>
            </a:r>
            <a:r>
              <a:rPr lang="en-GB" sz="800" dirty="0" err="1" smtClean="0">
                <a:solidFill>
                  <a:schemeClr val="tx1"/>
                </a:solidFill>
                <a:latin typeface="Arial"/>
                <a:cs typeface="Calibri"/>
              </a:rPr>
              <a:t>neurodiverse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 people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Regular </a:t>
            </a:r>
            <a:r>
              <a:rPr lang="en-GB" sz="800" dirty="0">
                <a:solidFill>
                  <a:schemeClr val="tx1"/>
                </a:solidFill>
                <a:latin typeface="Arial"/>
                <a:cs typeface="Calibri"/>
              </a:rPr>
              <a:t>Directorate Management Team (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DMT) </a:t>
            </a:r>
            <a:r>
              <a:rPr lang="en-GB" sz="800" dirty="0">
                <a:solidFill>
                  <a:schemeClr val="tx1"/>
                </a:solidFill>
                <a:latin typeface="Arial"/>
                <a:cs typeface="Calibri"/>
              </a:rPr>
              <a:t>oversight 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of Equity data</a:t>
            </a:r>
            <a:endParaRPr lang="en-GB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83612" y="3773773"/>
            <a:ext cx="4646453" cy="6422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Calibri"/>
              </a:rPr>
              <a:t>Improve staff Well Being and Staff </a:t>
            </a: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Directorate Management Team (DMT) visibility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Recruitment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‘Space and time’ for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/>
                <a:cs typeface="Calibri"/>
              </a:rPr>
              <a:t>IT/Systems training</a:t>
            </a:r>
            <a:endParaRPr lang="en-US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83612" y="4554249"/>
            <a:ext cx="4646453" cy="8135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Deliver on the financial viability progress, targets and the borough of Hackney savings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Staff awareness of financial situation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Review Rehab 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Transport services; medical staffing/section 12; Home Treatment Team (HTT) bank usage; community agency usage; admin review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1"/>
            <a:ext cx="4646453" cy="673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Calibri"/>
              </a:rPr>
              <a:t>Incorporate Sustainability &amp; Carbon Reduction in our </a:t>
            </a: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plans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Create driver diagram and action 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  <a:latin typeface="Arial"/>
                <a:cs typeface="Calibri"/>
              </a:rPr>
              <a:t>Staff focus group for ideas</a:t>
            </a:r>
            <a:endParaRPr lang="en-US" sz="8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2783846" y="-12070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5136217" y="8645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7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  <p:pic>
        <p:nvPicPr>
          <p:cNvPr id="58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01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2023-05-04T11:29:34Z</dcterms:created>
  <dcterms:modified xsi:type="dcterms:W3CDTF">2023-05-04T11:29:53Z</dcterms:modified>
</cp:coreProperties>
</file>