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9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04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90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5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506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38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45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15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68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86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5E3E1-6A16-41FE-A167-2EC7674C2FD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3F110-FCAB-497F-A286-A6FAD20AD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61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784807" cy="965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cs typeface="Calibri"/>
              </a:rPr>
              <a:t>Digital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cs typeface="Calibri"/>
              </a:rPr>
              <a:t>2023/24 </a:t>
            </a:r>
            <a:r>
              <a:rPr lang="en-US" dirty="0">
                <a:solidFill>
                  <a:srgbClr val="000000"/>
                </a:solidFill>
                <a:cs typeface="Calibri"/>
              </a:rPr>
              <a:t>Annual Plan Priorities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2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726842" y="272034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53135" y="4112979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30128" y="1074481"/>
            <a:ext cx="738742" cy="16738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2184982" y="2914361"/>
            <a:ext cx="541860" cy="427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2130128" y="3151083"/>
            <a:ext cx="723007" cy="11986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042683" y="3263946"/>
            <a:ext cx="875347" cy="2321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142510" y="829050"/>
            <a:ext cx="1844260" cy="610123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Integrated Care, Partnerships and Co-production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137748" y="1592508"/>
            <a:ext cx="1844260" cy="794677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New Service Developments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128800" y="2471686"/>
            <a:ext cx="1844260" cy="757301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Staff &amp; Service User Wellbeing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166176" y="3350865"/>
            <a:ext cx="1844260" cy="1229528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Digital First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132986" y="4704705"/>
            <a:ext cx="1853784" cy="1343156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Value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93340" y="820005"/>
            <a:ext cx="4624690" cy="6324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Support Patient Held Records through Patient Knows Best across the BLMK and East London 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Support national initiatives across the North East London Foundation Trust/ELFT Collaborative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89085" y="1600022"/>
            <a:ext cx="4646453" cy="7871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Implementation of Virtual Desktop Infrastructure (VDI)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Rollout of the Strategic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WiFi</a:t>
            </a: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endParaRPr lang="en-US" sz="1050" dirty="0" smtClean="0">
              <a:solidFill>
                <a:schemeClr val="tx1"/>
              </a:solidFill>
              <a:latin typeface="Arial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Support a Resilient Network through the Multi-Vendor Cloud Solution and a Data Centre Upgrade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Rollout the Service Improvement (SIP)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endParaRPr lang="en-US" sz="1050" dirty="0" smtClean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83821" y="2476890"/>
            <a:ext cx="4617665" cy="6956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Rollout of Enterprise Voice Phase 1 and Phase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Improve the NHS and Corporate Guest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WiFi</a:t>
            </a:r>
            <a:endParaRPr lang="en-US" sz="1050" dirty="0" smtClean="0">
              <a:solidFill>
                <a:schemeClr val="tx1"/>
              </a:solidFill>
              <a:latin typeface="Arial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Improve mobile coverage across the Trust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Unified Communications (UC) System integration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294701" y="3277865"/>
            <a:ext cx="4595903" cy="1279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Support Capital Projects and Communications Room Remediation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Establish a Digital Taskforce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Continue collaborative working through the Digital &amp; Estates Collaborative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Focus on Digital Improvements across Mental Health, Community Health, Inpatients, and Specialist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Improvements around the ELFT Record and Non-Clinical Digital Systems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283821" y="4720516"/>
            <a:ext cx="4617666" cy="13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Improve Education and Awareness around Digital Infrastructure Security, Application/Systems Security, Digital Access Control, Authentication and Policies &amp;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Proceedures</a:t>
            </a:r>
            <a:endParaRPr lang="en-US" sz="1050" dirty="0" smtClean="0">
              <a:solidFill>
                <a:schemeClr val="tx1"/>
              </a:solidFill>
              <a:latin typeface="Arial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Digital Shaping Our Future </a:t>
            </a:r>
            <a:r>
              <a:rPr lang="en-US" sz="1050" dirty="0" err="1" smtClean="0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endParaRPr lang="en-US" sz="1050" dirty="0" smtClean="0">
              <a:solidFill>
                <a:schemeClr val="tx1"/>
              </a:solidFill>
              <a:latin typeface="Arial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Establish Clinical Digital Leadership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Embed People Participation into Digital to establish user-centric systems design and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tx1"/>
                </a:solidFill>
                <a:latin typeface="Arial"/>
                <a:cs typeface="Calibri"/>
              </a:rPr>
              <a:t>Improve Clinical Risk Management across the Trust</a:t>
            </a:r>
            <a:endParaRPr lang="en-US" sz="105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23-24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34" name="Picture 33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3" idx="1"/>
            <a:endCxn id="3" idx="3"/>
          </p:cNvCxnSpPr>
          <p:nvPr/>
        </p:nvCxnSpPr>
        <p:spPr>
          <a:xfrm flipH="1" flipV="1">
            <a:off x="4733020" y="1040935"/>
            <a:ext cx="409490" cy="931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4812632" y="1218613"/>
            <a:ext cx="325116" cy="7712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5" idx="1"/>
            <a:endCxn id="4" idx="3"/>
          </p:cNvCxnSpPr>
          <p:nvPr/>
        </p:nvCxnSpPr>
        <p:spPr>
          <a:xfrm flipH="1">
            <a:off x="4571102" y="2850337"/>
            <a:ext cx="557698" cy="1067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5" idx="1"/>
            <a:endCxn id="5" idx="3"/>
          </p:cNvCxnSpPr>
          <p:nvPr/>
        </p:nvCxnSpPr>
        <p:spPr>
          <a:xfrm flipH="1">
            <a:off x="4697395" y="2850337"/>
            <a:ext cx="431405" cy="14993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4697395" y="3965629"/>
            <a:ext cx="468781" cy="5059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4812632" y="5376283"/>
            <a:ext cx="320354" cy="2087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830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2023-05-04T11:41:08Z</dcterms:created>
  <dcterms:modified xsi:type="dcterms:W3CDTF">2023-05-04T11:41:16Z</dcterms:modified>
</cp:coreProperties>
</file>