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79986-D9EF-407A-88EC-20A7C9FAF58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B23DD-D786-47AD-A204-89AF24F530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725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836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44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72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18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0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66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35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50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67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48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330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24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D854A-89D8-41DC-91C7-19AE6047C94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B5957-B792-418C-9C0C-1B1BD3C46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72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35906" y="5292430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 Reduction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737198" y="1217500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Service Transformation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08D49B-643D-4C81-9E2F-A03F5A99771E}"/>
              </a:ext>
            </a:extLst>
          </p:cNvPr>
          <p:cNvSpPr/>
          <p:nvPr/>
        </p:nvSpPr>
        <p:spPr>
          <a:xfrm>
            <a:off x="7772401" y="3225274"/>
            <a:ext cx="3128682" cy="42038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 &amp; Asset Optimisation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737199" y="3254965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Income Generation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C205169-6091-4F1E-B530-86825B33A7BC}"/>
              </a:ext>
            </a:extLst>
          </p:cNvPr>
          <p:cNvSpPr/>
          <p:nvPr/>
        </p:nvSpPr>
        <p:spPr>
          <a:xfrm>
            <a:off x="7767175" y="1133078"/>
            <a:ext cx="3125476" cy="44268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Productivity &amp; Variation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9" name="Rectangle 658">
            <a:extLst>
              <a:ext uri="{FF2B5EF4-FFF2-40B4-BE49-F238E27FC236}">
                <a16:creationId xmlns:a16="http://schemas.microsoft.com/office/drawing/2014/main" id="{FBCEE72F-0091-49F8-B193-759102C28B73}"/>
              </a:ext>
            </a:extLst>
          </p:cNvPr>
          <p:cNvSpPr/>
          <p:nvPr/>
        </p:nvSpPr>
        <p:spPr>
          <a:xfrm>
            <a:off x="7760690" y="1805566"/>
            <a:ext cx="3125476" cy="46064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Expansion &amp; Innovation</a:t>
            </a:r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643448" y="1162154"/>
            <a:ext cx="1362590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655159" y="2376371"/>
            <a:ext cx="1357416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643448" y="4804805"/>
            <a:ext cx="1374349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643448" y="3590588"/>
            <a:ext cx="1375663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EAC7F449-18E2-43C4-AE83-21987D7C29A7}"/>
              </a:ext>
            </a:extLst>
          </p:cNvPr>
          <p:cNvSpPr/>
          <p:nvPr/>
        </p:nvSpPr>
        <p:spPr>
          <a:xfrm>
            <a:off x="7788059" y="4618903"/>
            <a:ext cx="3125476" cy="51119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Management &amp; Procurement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F4527CC8-6817-4A3C-B3B1-9BCC913A3D44}"/>
              </a:ext>
            </a:extLst>
          </p:cNvPr>
          <p:cNvSpPr/>
          <p:nvPr/>
        </p:nvSpPr>
        <p:spPr>
          <a:xfrm>
            <a:off x="7778792" y="3875466"/>
            <a:ext cx="3125476" cy="51363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Workforce: Skill Mix, New Roles, Agency Spend 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C78FBC8-CC8E-4BE8-8888-558E10C33B10}"/>
              </a:ext>
            </a:extLst>
          </p:cNvPr>
          <p:cNvSpPr/>
          <p:nvPr/>
        </p:nvSpPr>
        <p:spPr>
          <a:xfrm>
            <a:off x="7780515" y="5359904"/>
            <a:ext cx="3125476" cy="49909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Plan &amp; Cost/Carbon Reduction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83192" y="2558517"/>
            <a:ext cx="1173235" cy="12936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Viability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Annual Plan Priorities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47" idx="1"/>
          </p:cNvCxnSpPr>
          <p:nvPr/>
        </p:nvCxnSpPr>
        <p:spPr>
          <a:xfrm flipH="1">
            <a:off x="1345877" y="1598172"/>
            <a:ext cx="1297571" cy="148132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760690" y="407974"/>
            <a:ext cx="3125476" cy="49529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Pathway Redesign 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9" name="Straight Arrow Connector 308">
            <a:extLst>
              <a:ext uri="{FF2B5EF4-FFF2-40B4-BE49-F238E27FC236}">
                <a16:creationId xmlns:a16="http://schemas.microsoft.com/office/drawing/2014/main" id="{BFC9E625-8A5F-4C18-BED3-AF9BE0E1FCCE}"/>
              </a:ext>
            </a:extLst>
          </p:cNvPr>
          <p:cNvCxnSpPr>
            <a:cxnSpLocks/>
            <a:stCxn id="148" idx="1"/>
          </p:cNvCxnSpPr>
          <p:nvPr/>
        </p:nvCxnSpPr>
        <p:spPr>
          <a:xfrm flipH="1">
            <a:off x="1342929" y="2812389"/>
            <a:ext cx="1312230" cy="39295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>
            <a:extLst>
              <a:ext uri="{FF2B5EF4-FFF2-40B4-BE49-F238E27FC236}">
                <a16:creationId xmlns:a16="http://schemas.microsoft.com/office/drawing/2014/main" id="{E88C81CB-8F84-413B-BB23-4A768995E202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342930" y="3317946"/>
            <a:ext cx="1300518" cy="70866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A0F08F19-5306-4240-B326-3B2108496D63}"/>
              </a:ext>
            </a:extLst>
          </p:cNvPr>
          <p:cNvCxnSpPr>
            <a:cxnSpLocks/>
            <a:stCxn id="149" idx="1"/>
          </p:cNvCxnSpPr>
          <p:nvPr/>
        </p:nvCxnSpPr>
        <p:spPr>
          <a:xfrm flipH="1" flipV="1">
            <a:off x="1320366" y="3432815"/>
            <a:ext cx="1323082" cy="180800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D0D6B1C8-7AF2-45C2-84A7-279215CFA2AA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081550" y="1440945"/>
            <a:ext cx="655648" cy="5534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33" idx="1"/>
            <a:endCxn id="148" idx="3"/>
          </p:cNvCxnSpPr>
          <p:nvPr/>
        </p:nvCxnSpPr>
        <p:spPr>
          <a:xfrm flipH="1" flipV="1">
            <a:off x="4012575" y="2812389"/>
            <a:ext cx="724624" cy="66602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Arrow Connector 327">
            <a:extLst>
              <a:ext uri="{FF2B5EF4-FFF2-40B4-BE49-F238E27FC236}">
                <a16:creationId xmlns:a16="http://schemas.microsoft.com/office/drawing/2014/main" id="{D8026EF2-D3C7-4EAB-BED9-9DB1033B887B}"/>
              </a:ext>
            </a:extLst>
          </p:cNvPr>
          <p:cNvCxnSpPr>
            <a:cxnSpLocks/>
            <a:stCxn id="35" idx="1"/>
          </p:cNvCxnSpPr>
          <p:nvPr/>
        </p:nvCxnSpPr>
        <p:spPr>
          <a:xfrm flipH="1">
            <a:off x="6011117" y="1354420"/>
            <a:ext cx="1756058" cy="16348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Arrow Connector 383">
            <a:extLst>
              <a:ext uri="{FF2B5EF4-FFF2-40B4-BE49-F238E27FC236}">
                <a16:creationId xmlns:a16="http://schemas.microsoft.com/office/drawing/2014/main" id="{F2EBDBE0-F164-4C29-A916-6F2DC538DEE4}"/>
              </a:ext>
            </a:extLst>
          </p:cNvPr>
          <p:cNvCxnSpPr>
            <a:cxnSpLocks/>
            <a:stCxn id="659" idx="1"/>
          </p:cNvCxnSpPr>
          <p:nvPr/>
        </p:nvCxnSpPr>
        <p:spPr>
          <a:xfrm flipH="1" flipV="1">
            <a:off x="6011117" y="1606629"/>
            <a:ext cx="1749573" cy="42925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Arrow Connector 387">
            <a:extLst>
              <a:ext uri="{FF2B5EF4-FFF2-40B4-BE49-F238E27FC236}">
                <a16:creationId xmlns:a16="http://schemas.microsoft.com/office/drawing/2014/main" id="{10888909-04EE-4DB0-826C-583F4FF3E2C0}"/>
              </a:ext>
            </a:extLst>
          </p:cNvPr>
          <p:cNvCxnSpPr>
            <a:cxnSpLocks/>
            <a:stCxn id="32" idx="1"/>
          </p:cNvCxnSpPr>
          <p:nvPr/>
        </p:nvCxnSpPr>
        <p:spPr>
          <a:xfrm flipH="1">
            <a:off x="6011117" y="3435468"/>
            <a:ext cx="1761284" cy="6858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Arrow Connector 396">
            <a:extLst>
              <a:ext uri="{FF2B5EF4-FFF2-40B4-BE49-F238E27FC236}">
                <a16:creationId xmlns:a16="http://schemas.microsoft.com/office/drawing/2014/main" id="{9DE0B008-0166-4198-9B0A-1C1416400C36}"/>
              </a:ext>
            </a:extLst>
          </p:cNvPr>
          <p:cNvCxnSpPr>
            <a:cxnSpLocks/>
          </p:cNvCxnSpPr>
          <p:nvPr/>
        </p:nvCxnSpPr>
        <p:spPr>
          <a:xfrm flipH="1" flipV="1">
            <a:off x="5980327" y="3643196"/>
            <a:ext cx="1780364" cy="51061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>
            <a:extLst>
              <a:ext uri="{FF2B5EF4-FFF2-40B4-BE49-F238E27FC236}">
                <a16:creationId xmlns:a16="http://schemas.microsoft.com/office/drawing/2014/main" id="{FC703851-C785-4707-8948-4A29728CF49E}"/>
              </a:ext>
            </a:extLst>
          </p:cNvPr>
          <p:cNvCxnSpPr>
            <a:cxnSpLocks/>
            <a:stCxn id="171" idx="1"/>
          </p:cNvCxnSpPr>
          <p:nvPr/>
        </p:nvCxnSpPr>
        <p:spPr>
          <a:xfrm flipH="1">
            <a:off x="6084916" y="4874501"/>
            <a:ext cx="1703143" cy="55982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Rectangle 326">
            <a:extLst>
              <a:ext uri="{FF2B5EF4-FFF2-40B4-BE49-F238E27FC236}">
                <a16:creationId xmlns:a16="http://schemas.microsoft.com/office/drawing/2014/main" id="{CBC430FE-1775-43FE-AB3F-9CAAAAA8E630}"/>
              </a:ext>
            </a:extLst>
          </p:cNvPr>
          <p:cNvSpPr/>
          <p:nvPr/>
        </p:nvSpPr>
        <p:spPr>
          <a:xfrm>
            <a:off x="7760690" y="6088798"/>
            <a:ext cx="3125476" cy="40530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Waste Reduction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2C486472-A55F-4DD5-A35E-63A67954569F}"/>
              </a:ext>
            </a:extLst>
          </p:cNvPr>
          <p:cNvCxnSpPr>
            <a:cxnSpLocks/>
            <a:stCxn id="80" idx="1"/>
          </p:cNvCxnSpPr>
          <p:nvPr/>
        </p:nvCxnSpPr>
        <p:spPr>
          <a:xfrm flipH="1" flipV="1">
            <a:off x="6084916" y="5515875"/>
            <a:ext cx="1695599" cy="9357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D01A8A1F-7E15-49D0-BD21-5B923ED0DA60}"/>
              </a:ext>
            </a:extLst>
          </p:cNvPr>
          <p:cNvCxnSpPr>
            <a:cxnSpLocks/>
            <a:stCxn id="250" idx="1"/>
          </p:cNvCxnSpPr>
          <p:nvPr/>
        </p:nvCxnSpPr>
        <p:spPr>
          <a:xfrm flipH="1">
            <a:off x="5980327" y="655624"/>
            <a:ext cx="1780363" cy="74711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9C5EF58-B09B-435D-A6C7-0A21DBA742F3}"/>
              </a:ext>
            </a:extLst>
          </p:cNvPr>
          <p:cNvSpPr/>
          <p:nvPr/>
        </p:nvSpPr>
        <p:spPr>
          <a:xfrm>
            <a:off x="7760690" y="2496011"/>
            <a:ext cx="3125476" cy="49945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Digitisation &amp; Automation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4" name="Straight Arrow Connector 453">
            <a:extLst>
              <a:ext uri="{FF2B5EF4-FFF2-40B4-BE49-F238E27FC236}">
                <a16:creationId xmlns:a16="http://schemas.microsoft.com/office/drawing/2014/main" id="{6DADAE18-24B7-4307-ADBC-8CE9D3205307}"/>
              </a:ext>
            </a:extLst>
          </p:cNvPr>
          <p:cNvCxnSpPr>
            <a:cxnSpLocks/>
            <a:stCxn id="121" idx="1"/>
          </p:cNvCxnSpPr>
          <p:nvPr/>
        </p:nvCxnSpPr>
        <p:spPr>
          <a:xfrm flipH="1">
            <a:off x="5971175" y="2745740"/>
            <a:ext cx="1789515" cy="65777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43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8" idx="1"/>
            <a:endCxn id="150" idx="3"/>
          </p:cNvCxnSpPr>
          <p:nvPr/>
        </p:nvCxnSpPr>
        <p:spPr>
          <a:xfrm flipH="1" flipV="1">
            <a:off x="4019111" y="4026606"/>
            <a:ext cx="816795" cy="148926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8" idx="1"/>
            <a:endCxn id="149" idx="3"/>
          </p:cNvCxnSpPr>
          <p:nvPr/>
        </p:nvCxnSpPr>
        <p:spPr>
          <a:xfrm flipH="1" flipV="1">
            <a:off x="4017797" y="5240823"/>
            <a:ext cx="818109" cy="27505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2C486472-A55F-4DD5-A35E-63A67954569F}"/>
              </a:ext>
            </a:extLst>
          </p:cNvPr>
          <p:cNvCxnSpPr>
            <a:cxnSpLocks/>
            <a:stCxn id="327" idx="1"/>
          </p:cNvCxnSpPr>
          <p:nvPr/>
        </p:nvCxnSpPr>
        <p:spPr>
          <a:xfrm flipH="1" flipV="1">
            <a:off x="6084916" y="5608793"/>
            <a:ext cx="1675774" cy="68265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307618" y="-24928"/>
            <a:ext cx="21973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081550" y="-21735"/>
            <a:ext cx="244883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364100" y="83845"/>
            <a:ext cx="55104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05496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2023-05-04T11:37:58Z</dcterms:created>
  <dcterms:modified xsi:type="dcterms:W3CDTF">2023-05-04T11:38:15Z</dcterms:modified>
</cp:coreProperties>
</file>