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976375-B5DE-49BE-B0F0-138EF025583D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772A0-2787-4710-AD5B-FBE791E1A7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783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24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72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77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09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8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1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69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00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7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9914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08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30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7623F-5FDF-44EA-A0DD-9FAEA69B0419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3C8C5-55BB-4FB5-96F1-B363C2DB6A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341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48654" y="2010207"/>
            <a:ext cx="1432875" cy="1036115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Strategic &amp; Managerial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48654" y="869628"/>
            <a:ext cx="1442385" cy="660124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&amp; Guidance Development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58164" y="3526777"/>
            <a:ext cx="1432875" cy="1204898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Education and Training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48654" y="5212129"/>
            <a:ext cx="1442385" cy="942213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Audit and Surveillance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641505" y="1569478"/>
            <a:ext cx="1362590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653216" y="2783695"/>
            <a:ext cx="1357416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641505" y="5212129"/>
            <a:ext cx="1374349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641505" y="3997912"/>
            <a:ext cx="1375663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EAC7F449-18E2-43C4-AE83-21987D7C29A7}"/>
              </a:ext>
            </a:extLst>
          </p:cNvPr>
          <p:cNvSpPr/>
          <p:nvPr/>
        </p:nvSpPr>
        <p:spPr>
          <a:xfrm>
            <a:off x="7137913" y="3534415"/>
            <a:ext cx="3746310" cy="1335532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there is an up-to-date Infection Prevention and Control Manual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the Glove Quality Improvement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hand hygiene techniques and compliance across all clinical areas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shared learning through the Directorate Management Team (DMT) Lead Nurses Ward Away Days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Mandatory training and provide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and Control (IPC)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 1 &amp; 2 Training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3C78FBC8-CC8E-4BE8-8888-558E10C33B10}"/>
              </a:ext>
            </a:extLst>
          </p:cNvPr>
          <p:cNvSpPr/>
          <p:nvPr/>
        </p:nvSpPr>
        <p:spPr>
          <a:xfrm>
            <a:off x="7094749" y="5191757"/>
            <a:ext cx="3832637" cy="982955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Antimicrobial resistance audits completed in Older Adults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 robust surveillance programme around outbreak management and COVID-19 swabbing regime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completion of audits, particularly across Estates and Facilities including place &amp; cleaning audits, hand hygiene, Personal Protective Equipment (PPE) and environmental audits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81249" y="2965841"/>
            <a:ext cx="1173235" cy="12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343934" y="2005496"/>
            <a:ext cx="1297571" cy="14813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137913" y="842463"/>
            <a:ext cx="3746310" cy="714454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workplaces are Covid secure through establishing work plans and ensuring workplace risk assessments are carried out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waste management and decontamination establishing an Infection Prevention &amp; Control Manual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340986" y="3219713"/>
            <a:ext cx="1312230" cy="3929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340987" y="3725270"/>
            <a:ext cx="1300518" cy="7086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318423" y="3840139"/>
            <a:ext cx="1323082" cy="18080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079606" y="1346033"/>
            <a:ext cx="672021" cy="55758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  <a:endCxn id="148" idx="3"/>
          </p:cNvCxnSpPr>
          <p:nvPr/>
        </p:nvCxnSpPr>
        <p:spPr>
          <a:xfrm flipH="1">
            <a:off x="4010632" y="2528265"/>
            <a:ext cx="738022" cy="69144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139" idx="1"/>
            <a:endCxn id="150" idx="3"/>
          </p:cNvCxnSpPr>
          <p:nvPr/>
        </p:nvCxnSpPr>
        <p:spPr>
          <a:xfrm flipH="1">
            <a:off x="4017168" y="4308725"/>
            <a:ext cx="731683" cy="12520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40" idx="1"/>
            <a:endCxn id="149" idx="3"/>
          </p:cNvCxnSpPr>
          <p:nvPr/>
        </p:nvCxnSpPr>
        <p:spPr>
          <a:xfrm flipH="1" flipV="1">
            <a:off x="4015854" y="5648147"/>
            <a:ext cx="732800" cy="3508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Arrow Connector 396">
            <a:extLst>
              <a:ext uri="{FF2B5EF4-FFF2-40B4-BE49-F238E27FC236}">
                <a16:creationId xmlns:a16="http://schemas.microsoft.com/office/drawing/2014/main" id="{9DE0B008-0166-4198-9B0A-1C1416400C36}"/>
              </a:ext>
            </a:extLst>
          </p:cNvPr>
          <p:cNvCxnSpPr>
            <a:cxnSpLocks/>
            <a:stCxn id="171" idx="1"/>
            <a:endCxn id="139" idx="3"/>
          </p:cNvCxnSpPr>
          <p:nvPr/>
        </p:nvCxnSpPr>
        <p:spPr>
          <a:xfrm flipH="1" flipV="1">
            <a:off x="6191039" y="4129226"/>
            <a:ext cx="946874" cy="763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Straight Arrow Connector 408">
            <a:extLst>
              <a:ext uri="{FF2B5EF4-FFF2-40B4-BE49-F238E27FC236}">
                <a16:creationId xmlns:a16="http://schemas.microsoft.com/office/drawing/2014/main" id="{FC703851-C785-4707-8948-4A29728CF49E}"/>
              </a:ext>
            </a:extLst>
          </p:cNvPr>
          <p:cNvCxnSpPr>
            <a:cxnSpLocks/>
            <a:stCxn id="80" idx="1"/>
            <a:endCxn id="140" idx="3"/>
          </p:cNvCxnSpPr>
          <p:nvPr/>
        </p:nvCxnSpPr>
        <p:spPr>
          <a:xfrm flipH="1">
            <a:off x="6191039" y="5683235"/>
            <a:ext cx="903710" cy="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D01A8A1F-7E15-49D0-BD21-5B923ED0DA60}"/>
              </a:ext>
            </a:extLst>
          </p:cNvPr>
          <p:cNvCxnSpPr>
            <a:cxnSpLocks/>
            <a:stCxn id="250" idx="1"/>
            <a:endCxn id="10" idx="3"/>
          </p:cNvCxnSpPr>
          <p:nvPr/>
        </p:nvCxnSpPr>
        <p:spPr>
          <a:xfrm flipH="1">
            <a:off x="6191039" y="1199690"/>
            <a:ext cx="946874" cy="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9C5EF58-B09B-435D-A6C7-0A21DBA742F3}"/>
              </a:ext>
            </a:extLst>
          </p:cNvPr>
          <p:cNvSpPr/>
          <p:nvPr/>
        </p:nvSpPr>
        <p:spPr>
          <a:xfrm>
            <a:off x="7137913" y="1886979"/>
            <a:ext cx="3746310" cy="1267079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there are robust infection prevention and control standards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 Board to Floor assurance document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that the Infection Prevention and Control (IPC) risk register is updated and current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 the Gram-negative catheter Quality Improvement project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all staff are suitably education on 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Prevention and Control (IPC) </a:t>
            </a:r>
            <a:endParaRPr lang="en-GB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 water safety, estates and facilities through monthly meetings and the Estates meeting/Water Safety Group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D01A8A1F-7E15-49D0-BD21-5B923ED0DA60}"/>
              </a:ext>
            </a:extLst>
          </p:cNvPr>
          <p:cNvCxnSpPr>
            <a:cxnSpLocks/>
            <a:stCxn id="121" idx="1"/>
            <a:endCxn id="8" idx="3"/>
          </p:cNvCxnSpPr>
          <p:nvPr/>
        </p:nvCxnSpPr>
        <p:spPr>
          <a:xfrm flipH="1" flipV="1">
            <a:off x="6181529" y="2528265"/>
            <a:ext cx="956384" cy="381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30163" y="137913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4004095" y="141106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86645" y="246686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99977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2023-05-04T11:37:31Z</dcterms:created>
  <dcterms:modified xsi:type="dcterms:W3CDTF">2023-05-04T11:37:47Z</dcterms:modified>
</cp:coreProperties>
</file>