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7C9A-1C24-4C75-A869-B411861D8EE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CF46-7C4A-43AF-A540-65DC2EBD1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19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7C9A-1C24-4C75-A869-B411861D8EE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CF46-7C4A-43AF-A540-65DC2EBD1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526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7C9A-1C24-4C75-A869-B411861D8EE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CF46-7C4A-43AF-A540-65DC2EBD1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4615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7C9A-1C24-4C75-A869-B411861D8EE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CF46-7C4A-43AF-A540-65DC2EBD1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203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7C9A-1C24-4C75-A869-B411861D8EE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CF46-7C4A-43AF-A540-65DC2EBD1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054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7C9A-1C24-4C75-A869-B411861D8EE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CF46-7C4A-43AF-A540-65DC2EBD1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800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7C9A-1C24-4C75-A869-B411861D8EE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CF46-7C4A-43AF-A540-65DC2EBD1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32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7C9A-1C24-4C75-A869-B411861D8EE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CF46-7C4A-43AF-A540-65DC2EBD1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792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7C9A-1C24-4C75-A869-B411861D8EE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CF46-7C4A-43AF-A540-65DC2EBD1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394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7C9A-1C24-4C75-A869-B411861D8EE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CF46-7C4A-43AF-A540-65DC2EBD1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551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7C9A-1C24-4C75-A869-B411861D8EE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CF46-7C4A-43AF-A540-65DC2EBD1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914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D7C9A-1C24-4C75-A869-B411861D8EE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FCF46-7C4A-43AF-A540-65DC2EBD19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080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818356"/>
            <a:ext cx="1784807" cy="119529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  <a:cs typeface="Calibri"/>
              </a:rPr>
              <a:t>Quality Assurance</a:t>
            </a:r>
          </a:p>
          <a:p>
            <a:pPr algn="ctr"/>
            <a:r>
              <a:rPr lang="en-US" dirty="0" smtClean="0">
                <a:solidFill>
                  <a:srgbClr val="000000"/>
                </a:solidFill>
                <a:cs typeface="Calibri"/>
              </a:rPr>
              <a:t>2023/24 </a:t>
            </a:r>
            <a:r>
              <a:rPr lang="en-US" dirty="0">
                <a:solidFill>
                  <a:srgbClr val="000000"/>
                </a:solidFill>
                <a:cs typeface="Calibri"/>
              </a:rPr>
              <a:t>Annual Plan Priorities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88760" y="1205046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2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853135" y="3078472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853135" y="4513812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2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888755" y="5715590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2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750364" y="50686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Trust Strategic Objective</a:t>
            </a:r>
            <a:endParaRPr lang="en-US" sz="1400" b="1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</p:cNvCxnSpPr>
          <p:nvPr/>
        </p:nvCxnSpPr>
        <p:spPr>
          <a:xfrm flipH="1">
            <a:off x="2130128" y="1475314"/>
            <a:ext cx="738742" cy="16738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  <a:stCxn id="4" idx="1"/>
          </p:cNvCxnSpPr>
          <p:nvPr/>
        </p:nvCxnSpPr>
        <p:spPr>
          <a:xfrm flipH="1">
            <a:off x="2184982" y="3315194"/>
            <a:ext cx="6681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  <a:stCxn id="5" idx="1"/>
          </p:cNvCxnSpPr>
          <p:nvPr/>
        </p:nvCxnSpPr>
        <p:spPr>
          <a:xfrm flipH="1" flipV="1">
            <a:off x="2130128" y="3551916"/>
            <a:ext cx="723007" cy="11986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</p:cNvCxnSpPr>
          <p:nvPr/>
        </p:nvCxnSpPr>
        <p:spPr>
          <a:xfrm flipH="1" flipV="1">
            <a:off x="2042683" y="3664779"/>
            <a:ext cx="875347" cy="23210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5051855" y="36775"/>
            <a:ext cx="184301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Priority areas for the service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55325" y="1754510"/>
            <a:ext cx="1844260" cy="1560684"/>
          </a:xfrm>
          <a:prstGeom prst="rect">
            <a:avLst/>
          </a:prstGeom>
          <a:solidFill>
            <a:srgbClr val="FFFF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/>
                <a:cs typeface="Calibri"/>
              </a:rPr>
              <a:t>Increasing our impact</a:t>
            </a:r>
            <a:endParaRPr lang="en-US" sz="12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7B7212B-A402-548F-7A03-0B16C9F5FFE1}"/>
              </a:ext>
            </a:extLst>
          </p:cNvPr>
          <p:cNvSpPr/>
          <p:nvPr/>
        </p:nvSpPr>
        <p:spPr>
          <a:xfrm>
            <a:off x="5051855" y="3949442"/>
            <a:ext cx="1844260" cy="1128740"/>
          </a:xfrm>
          <a:prstGeom prst="rect">
            <a:avLst/>
          </a:prstGeom>
          <a:solidFill>
            <a:srgbClr val="FFFF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/>
                <a:cs typeface="Calibri"/>
              </a:rPr>
              <a:t>Improving Experience</a:t>
            </a:r>
            <a:endParaRPr lang="en-US" sz="12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830DBE8-D9FA-3175-383F-2EEE4752BF4D}"/>
              </a:ext>
            </a:extLst>
          </p:cNvPr>
          <p:cNvCxnSpPr>
            <a:cxnSpLocks/>
            <a:stCxn id="13" idx="1"/>
          </p:cNvCxnSpPr>
          <p:nvPr/>
        </p:nvCxnSpPr>
        <p:spPr>
          <a:xfrm flipH="1" flipV="1">
            <a:off x="4813784" y="1350842"/>
            <a:ext cx="241541" cy="11840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  <a:stCxn id="18" idx="1"/>
          </p:cNvCxnSpPr>
          <p:nvPr/>
        </p:nvCxnSpPr>
        <p:spPr>
          <a:xfrm flipH="1" flipV="1">
            <a:off x="4777772" y="3357896"/>
            <a:ext cx="274083" cy="11559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190420" y="1788167"/>
            <a:ext cx="4624690" cy="15697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Arial"/>
                <a:cs typeface="Calibri"/>
              </a:rPr>
              <a:t>Bring an equity lens to our workstreams/their outputs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Arial"/>
                <a:cs typeface="Calibri"/>
              </a:rPr>
              <a:t>Focus on learning and sharing of good/exemplary practice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Arial"/>
                <a:cs typeface="Calibri"/>
              </a:rPr>
              <a:t>Implementation in </a:t>
            </a:r>
            <a:r>
              <a:rPr lang="en-US" sz="1200" dirty="0" err="1" smtClean="0">
                <a:solidFill>
                  <a:schemeClr val="tx1"/>
                </a:solidFill>
                <a:latin typeface="Arial"/>
                <a:cs typeface="Calibri"/>
              </a:rPr>
              <a:t>Inphase</a:t>
            </a:r>
            <a:r>
              <a:rPr lang="en-US" sz="1200" dirty="0" smtClean="0">
                <a:solidFill>
                  <a:schemeClr val="tx1"/>
                </a:solidFill>
                <a:latin typeface="Arial"/>
                <a:cs typeface="Calibri"/>
              </a:rPr>
              <a:t> and benefits realization – improved integration and triangulation of data which is time sensitive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Arial"/>
                <a:cs typeface="Calibri"/>
              </a:rPr>
              <a:t>Enhanced Care Quality Commission (CQC) workstream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Arial"/>
                <a:cs typeface="Calibri"/>
              </a:rPr>
              <a:t>Contribution to delivery of Patient Safety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Arial"/>
                <a:cs typeface="Calibri"/>
              </a:rPr>
              <a:t>Corporate accreditation</a:t>
            </a:r>
            <a:endParaRPr lang="en-US" sz="12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7DFA763-4055-EEE4-40DF-184A17DDFAD1}"/>
              </a:ext>
            </a:extLst>
          </p:cNvPr>
          <p:cNvSpPr/>
          <p:nvPr/>
        </p:nvSpPr>
        <p:spPr>
          <a:xfrm>
            <a:off x="7202709" y="3935854"/>
            <a:ext cx="4612401" cy="1128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Arial"/>
                <a:cs typeface="Calibri"/>
              </a:rPr>
              <a:t>Focus on getting the basics right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Arial"/>
                <a:cs typeface="Calibri"/>
              </a:rPr>
              <a:t>Design greater team participation into workstreams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Arial"/>
                <a:cs typeface="Calibri"/>
              </a:rPr>
              <a:t>Involve services in planning of activity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Arial"/>
                <a:cs typeface="Calibri"/>
              </a:rPr>
              <a:t>Widen service user involvement in workstreams</a:t>
            </a:r>
            <a:endParaRPr lang="en-US" sz="12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C7CB55F-0224-F7B1-AB26-C3BF03125C7F}"/>
              </a:ext>
            </a:extLst>
          </p:cNvPr>
          <p:cNvSpPr txBox="1"/>
          <p:nvPr/>
        </p:nvSpPr>
        <p:spPr>
          <a:xfrm>
            <a:off x="8250011" y="22549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cs typeface="Calibri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Defined workstreams / projects / </a:t>
            </a:r>
            <a:r>
              <a:rPr lang="en-US" sz="1400" b="1" dirty="0" err="1">
                <a:cs typeface="Calibri"/>
              </a:rPr>
              <a:t>programmes</a:t>
            </a:r>
            <a:r>
              <a:rPr lang="en-US" sz="1400" b="1" dirty="0">
                <a:cs typeface="Calibri"/>
              </a:rPr>
              <a:t> for 23-24</a:t>
            </a:r>
            <a:endParaRPr lang="en-US" sz="1400" dirty="0">
              <a:cs typeface="Calibri" panose="020F0502020204030204"/>
            </a:endParaRPr>
          </a:p>
        </p:txBody>
      </p:sp>
      <p:pic>
        <p:nvPicPr>
          <p:cNvPr id="34" name="Picture 33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  <a:stCxn id="18" idx="1"/>
          </p:cNvCxnSpPr>
          <p:nvPr/>
        </p:nvCxnSpPr>
        <p:spPr>
          <a:xfrm flipH="1">
            <a:off x="4777772" y="4513812"/>
            <a:ext cx="274083" cy="23672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  <a:stCxn id="18" idx="1"/>
          </p:cNvCxnSpPr>
          <p:nvPr/>
        </p:nvCxnSpPr>
        <p:spPr>
          <a:xfrm flipH="1">
            <a:off x="4813784" y="4513812"/>
            <a:ext cx="238071" cy="13671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  <a:stCxn id="13" idx="1"/>
          </p:cNvCxnSpPr>
          <p:nvPr/>
        </p:nvCxnSpPr>
        <p:spPr>
          <a:xfrm flipH="1">
            <a:off x="4791772" y="2534852"/>
            <a:ext cx="263553" cy="19789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  <a:stCxn id="13" idx="1"/>
          </p:cNvCxnSpPr>
          <p:nvPr/>
        </p:nvCxnSpPr>
        <p:spPr>
          <a:xfrm flipH="1">
            <a:off x="4791772" y="2534852"/>
            <a:ext cx="263553" cy="6896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8161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1</cp:revision>
  <dcterms:created xsi:type="dcterms:W3CDTF">2023-05-04T11:38:35Z</dcterms:created>
  <dcterms:modified xsi:type="dcterms:W3CDTF">2023-05-04T11:38:44Z</dcterms:modified>
</cp:coreProperties>
</file>