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70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67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64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77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2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69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12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6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52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87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248B3-6969-4696-AB08-57293017BDBB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AC0E0-E4AE-44D7-89A2-33440A77A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86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0" y="3013115"/>
            <a:ext cx="1844260" cy="15504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Newham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Mental Health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53627" y="116438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53625" y="2676094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910772" y="389644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910772" y="531298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/>
          <p:nvPr/>
        </p:nvCxnSpPr>
        <p:spPr>
          <a:xfrm flipH="1">
            <a:off x="1978330" y="1434655"/>
            <a:ext cx="855406" cy="19344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1978330" y="2958653"/>
            <a:ext cx="855406" cy="4719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005369" y="3408788"/>
            <a:ext cx="915628" cy="6231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1996151" y="3464709"/>
            <a:ext cx="934371" cy="21090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16724" y="882069"/>
            <a:ext cx="1844260" cy="7526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Integrated Care, Partnerships &amp; Co-Production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18437" y="1803237"/>
            <a:ext cx="1844260" cy="5865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New Service Developments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3978" y="2626491"/>
            <a:ext cx="1844260" cy="108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Service User Outcomes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53978" y="4018876"/>
            <a:ext cx="1844260" cy="6241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Workforce, Equality and Diversity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53978" y="5162449"/>
            <a:ext cx="1844260" cy="7392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Financial Viability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706780" y="1360911"/>
            <a:ext cx="290051" cy="2949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669908" y="1476439"/>
            <a:ext cx="339213" cy="46211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  <a:stCxn id="20" idx="1"/>
            <a:endCxn id="7" idx="3"/>
          </p:cNvCxnSpPr>
          <p:nvPr/>
        </p:nvCxnSpPr>
        <p:spPr>
          <a:xfrm flipH="1" flipV="1">
            <a:off x="4697885" y="2912816"/>
            <a:ext cx="356093" cy="25383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  <a:stCxn id="23" idx="1"/>
            <a:endCxn id="9" idx="3"/>
          </p:cNvCxnSpPr>
          <p:nvPr/>
        </p:nvCxnSpPr>
        <p:spPr>
          <a:xfrm flipH="1" flipV="1">
            <a:off x="4755032" y="4133168"/>
            <a:ext cx="298946" cy="19777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24" idx="1"/>
            <a:endCxn id="10" idx="3"/>
          </p:cNvCxnSpPr>
          <p:nvPr/>
        </p:nvCxnSpPr>
        <p:spPr>
          <a:xfrm flipH="1">
            <a:off x="4755032" y="5532063"/>
            <a:ext cx="298946" cy="1764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177055" y="889349"/>
            <a:ext cx="4646453" cy="7484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Deliver the </a:t>
            </a:r>
            <a:r>
              <a:rPr lang="en-US" sz="900" dirty="0" err="1" smtClean="0">
                <a:solidFill>
                  <a:schemeClr val="tx1"/>
                </a:solidFill>
                <a:latin typeface="Arial"/>
                <a:cs typeface="Calibri"/>
              </a:rPr>
              <a:t>Newham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 Working Together Group Priorities: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Addressing inequalities: Make services accessible to all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Education: Developing more opportunities for service users and carers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Care: Focusing on the barriers of care – getting the basics right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 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167529" y="1795075"/>
            <a:ext cx="4646453" cy="640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Deliver on the </a:t>
            </a:r>
            <a:r>
              <a:rPr lang="en-US" sz="900" dirty="0" err="1" smtClean="0">
                <a:solidFill>
                  <a:schemeClr val="tx1"/>
                </a:solidFill>
                <a:latin typeface="Arial"/>
                <a:cs typeface="Calibri"/>
              </a:rPr>
              <a:t>Newham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 23-24 CMH Roadmap, restarting Primary Care step down/ups by July 2023 and removing the CIMHS “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outpatient” clinic by April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Implement Dialog in a meaningful and consistent way across Community Teams, ensuring that 40% of referrals with 2 or more contacts have a paired Dialog recorded 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167530" y="2610438"/>
            <a:ext cx="4646453" cy="1113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Ensure an integrated front door with Social Care, supported by the Estates plan which reflects system and service user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Develop a Standard Operating Procedure with LBN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Meet key national waiting time standards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By April 2024. return to an Adult Acute Bed Occupancy of 85% and expand the crisis house provision in the summer of 2023 to support this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Re-commission the Crisis Café provision in November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Pilot the cultural safety training and tailored faith-based Psychological 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Therapies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24678" y="4071547"/>
            <a:ext cx="4646453" cy="5966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Ensure staff have development opportunities within the directorate supported by improvements in the “Your Personal Development” section of the NHS staff survey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Reduce the time frontline staff spend on administrative tasks which do not add value and explore new and innovative ways to use IT systems and processes</a:t>
            </a:r>
            <a:endParaRPr lang="en-US" sz="900" dirty="0" smtClean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24678" y="5159267"/>
            <a:ext cx="4646453" cy="7424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Deliver the second phase of Section 12 implementation and commence a daytime </a:t>
            </a:r>
            <a:r>
              <a:rPr lang="en-US" sz="900" dirty="0" err="1" smtClean="0">
                <a:solidFill>
                  <a:schemeClr val="tx1"/>
                </a:solidFill>
                <a:latin typeface="Arial"/>
                <a:cs typeface="Calibri"/>
              </a:rPr>
              <a:t>rota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 to support this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Ensure value for money in Community Placements and develop new models of Supported Living Services with the Local Authority – develop a specification for high needs/forensic step down service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722B8D4-CE4E-9A96-39E0-F17427331D00}"/>
              </a:ext>
            </a:extLst>
          </p:cNvPr>
          <p:cNvSpPr txBox="1"/>
          <p:nvPr/>
        </p:nvSpPr>
        <p:spPr>
          <a:xfrm>
            <a:off x="8392886" y="35884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latin typeface="Arial"/>
              <a:cs typeface="Calibri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1750239" y="3061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>
              <a:latin typeface="Arial"/>
              <a:cs typeface="Arial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4318430" y="-1325"/>
            <a:ext cx="184301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50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107589" y="-1325"/>
            <a:ext cx="455917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51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13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8" ma:contentTypeDescription="Create a new document." ma:contentTypeScope="" ma:versionID="1d304660248941d8de63399c5086ecd4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3b6868caa64c83e89c838ae469ce62f2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156F48CF-ED29-4A18-B936-EA12769F3B93}"/>
</file>

<file path=customXml/itemProps2.xml><?xml version="1.0" encoding="utf-8"?>
<ds:datastoreItem xmlns:ds="http://schemas.openxmlformats.org/officeDocument/2006/customXml" ds:itemID="{E107D8FD-2E78-4196-B51A-FE0989C7E324}"/>
</file>

<file path=customXml/itemProps3.xml><?xml version="1.0" encoding="utf-8"?>
<ds:datastoreItem xmlns:ds="http://schemas.openxmlformats.org/officeDocument/2006/customXml" ds:itemID="{FA7990EC-1098-46C3-83B8-C8A9ABA1D20E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323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Amber Baksh de la Iglesia</cp:lastModifiedBy>
  <cp:revision>3</cp:revision>
  <dcterms:created xsi:type="dcterms:W3CDTF">2023-05-04T11:30:09Z</dcterms:created>
  <dcterms:modified xsi:type="dcterms:W3CDTF">2023-05-11T08:29:52Z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