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6" r:id="rId5"/>
    <p:sldId id="364" r:id="rId6"/>
    <p:sldId id="374" r:id="rId7"/>
    <p:sldId id="367" r:id="rId8"/>
    <p:sldId id="368" r:id="rId9"/>
    <p:sldId id="369" r:id="rId10"/>
    <p:sldId id="372" r:id="rId11"/>
    <p:sldId id="373" r:id="rId12"/>
    <p:sldId id="370" r:id="rId13"/>
    <p:sldId id="365" r:id="rId14"/>
    <p:sldId id="371" r:id="rId15"/>
  </p:sldIdLst>
  <p:sldSz cx="9144000" cy="6858000" type="screen4x3"/>
  <p:notesSz cx="9940925" cy="6808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6D5E1-C0E3-468B-8778-0FEE6FF76B4B}" v="4" dt="2021-06-08T09:46:26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3792" autoAdjust="0"/>
  </p:normalViewPr>
  <p:slideViewPr>
    <p:cSldViewPr>
      <p:cViewPr varScale="1">
        <p:scale>
          <a:sx n="69" d="100"/>
          <a:sy n="69" d="100"/>
        </p:scale>
        <p:origin x="12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90"/>
      </p:cViewPr>
      <p:guideLst>
        <p:guide orient="horz" pos="2145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IRHEAD, Marina (EAST LONDON NHS FOUNDATION TRUST)" userId="f942f412-281f-420f-8ee0-46c7e1670253" providerId="ADAL" clId="{D3B6D5E1-C0E3-468B-8778-0FEE6FF76B4B}"/>
    <pc:docChg chg="modSld">
      <pc:chgData name="MUIRHEAD, Marina (EAST LONDON NHS FOUNDATION TRUST)" userId="f942f412-281f-420f-8ee0-46c7e1670253" providerId="ADAL" clId="{D3B6D5E1-C0E3-468B-8778-0FEE6FF76B4B}" dt="2021-06-08T09:44:04.722" v="0"/>
      <pc:docMkLst>
        <pc:docMk/>
      </pc:docMkLst>
      <pc:sldChg chg="modSp">
        <pc:chgData name="MUIRHEAD, Marina (EAST LONDON NHS FOUNDATION TRUST)" userId="f942f412-281f-420f-8ee0-46c7e1670253" providerId="ADAL" clId="{D3B6D5E1-C0E3-468B-8778-0FEE6FF76B4B}" dt="2021-06-08T09:44:04.722" v="0"/>
        <pc:sldMkLst>
          <pc:docMk/>
          <pc:sldMk cId="2186136972" sldId="371"/>
        </pc:sldMkLst>
        <pc:graphicFrameChg chg="mod">
          <ac:chgData name="MUIRHEAD, Marina (EAST LONDON NHS FOUNDATION TRUST)" userId="f942f412-281f-420f-8ee0-46c7e1670253" providerId="ADAL" clId="{D3B6D5E1-C0E3-468B-8778-0FEE6FF76B4B}" dt="2021-06-08T09:44:04.722" v="0"/>
          <ac:graphicFrameMkLst>
            <pc:docMk/>
            <pc:sldMk cId="2186136972" sldId="371"/>
            <ac:graphicFrameMk id="13" creationId="{7E5A7A35-2152-41B3-9CAA-A71B897D039A}"/>
          </ac:graphicFrameMkLst>
        </pc:graphicFrameChg>
      </pc:sldChg>
    </pc:docChg>
  </pc:docChgLst>
  <pc:docChgLst>
    <pc:chgData name="MUIRHEAD, Marina (EAST LONDON NHS FOUNDATION TRUST)" userId="f942f412-281f-420f-8ee0-46c7e1670253" providerId="ADAL" clId="{153CCAEE-0E1B-40F0-8682-E1EB2B1EE5DF}"/>
    <pc:docChg chg="addSld modSld">
      <pc:chgData name="MUIRHEAD, Marina (EAST LONDON NHS FOUNDATION TRUST)" userId="f942f412-281f-420f-8ee0-46c7e1670253" providerId="ADAL" clId="{153CCAEE-0E1B-40F0-8682-E1EB2B1EE5DF}" dt="2021-02-16T14:46:58.949" v="387" actId="13926"/>
      <pc:docMkLst>
        <pc:docMk/>
      </pc:docMkLst>
      <pc:sldChg chg="modSp mod">
        <pc:chgData name="MUIRHEAD, Marina (EAST LONDON NHS FOUNDATION TRUST)" userId="f942f412-281f-420f-8ee0-46c7e1670253" providerId="ADAL" clId="{153CCAEE-0E1B-40F0-8682-E1EB2B1EE5DF}" dt="2021-02-16T14:45:26.570" v="293" actId="20577"/>
        <pc:sldMkLst>
          <pc:docMk/>
          <pc:sldMk cId="1169047001" sldId="326"/>
        </pc:sldMkLst>
        <pc:spChg chg="mod">
          <ac:chgData name="MUIRHEAD, Marina (EAST LONDON NHS FOUNDATION TRUST)" userId="f942f412-281f-420f-8ee0-46c7e1670253" providerId="ADAL" clId="{153CCAEE-0E1B-40F0-8682-E1EB2B1EE5DF}" dt="2021-02-16T14:45:26.570" v="293" actId="20577"/>
          <ac:spMkLst>
            <pc:docMk/>
            <pc:sldMk cId="1169047001" sldId="326"/>
            <ac:spMk id="2" creationId="{6F89432D-CCD3-47E1-8528-D707B9D581DD}"/>
          </ac:spMkLst>
        </pc:spChg>
      </pc:sldChg>
      <pc:sldChg chg="addSp modSp mod">
        <pc:chgData name="MUIRHEAD, Marina (EAST LONDON NHS FOUNDATION TRUST)" userId="f942f412-281f-420f-8ee0-46c7e1670253" providerId="ADAL" clId="{153CCAEE-0E1B-40F0-8682-E1EB2B1EE5DF}" dt="2021-02-12T12:36:27.436" v="228" actId="20577"/>
        <pc:sldMkLst>
          <pc:docMk/>
          <pc:sldMk cId="4026205117" sldId="364"/>
        </pc:sldMkLst>
        <pc:spChg chg="add mod">
          <ac:chgData name="MUIRHEAD, Marina (EAST LONDON NHS FOUNDATION TRUST)" userId="f942f412-281f-420f-8ee0-46c7e1670253" providerId="ADAL" clId="{153CCAEE-0E1B-40F0-8682-E1EB2B1EE5DF}" dt="2021-02-08T09:21:08.240" v="225" actId="1076"/>
          <ac:spMkLst>
            <pc:docMk/>
            <pc:sldMk cId="4026205117" sldId="364"/>
            <ac:spMk id="6" creationId="{F2A5A68A-B9A6-4C97-A56A-47DC7FB4FF9A}"/>
          </ac:spMkLst>
        </pc:spChg>
        <pc:spChg chg="mod">
          <ac:chgData name="MUIRHEAD, Marina (EAST LONDON NHS FOUNDATION TRUST)" userId="f942f412-281f-420f-8ee0-46c7e1670253" providerId="ADAL" clId="{153CCAEE-0E1B-40F0-8682-E1EB2B1EE5DF}" dt="2021-02-12T12:36:27.436" v="228" actId="20577"/>
          <ac:spMkLst>
            <pc:docMk/>
            <pc:sldMk cId="4026205117" sldId="364"/>
            <ac:spMk id="8" creationId="{7D4BB7FE-E6AF-48C9-AFDF-EEE78FED1C31}"/>
          </ac:spMkLst>
        </pc:spChg>
      </pc:sldChg>
      <pc:sldChg chg="modSp add mod">
        <pc:chgData name="MUIRHEAD, Marina (EAST LONDON NHS FOUNDATION TRUST)" userId="f942f412-281f-420f-8ee0-46c7e1670253" providerId="ADAL" clId="{153CCAEE-0E1B-40F0-8682-E1EB2B1EE5DF}" dt="2021-02-16T14:46:58.949" v="387" actId="13926"/>
        <pc:sldMkLst>
          <pc:docMk/>
          <pc:sldMk cId="1917781558" sldId="372"/>
        </pc:sldMkLst>
        <pc:spChg chg="mod">
          <ac:chgData name="MUIRHEAD, Marina (EAST LONDON NHS FOUNDATION TRUST)" userId="f942f412-281f-420f-8ee0-46c7e1670253" providerId="ADAL" clId="{153CCAEE-0E1B-40F0-8682-E1EB2B1EE5DF}" dt="2021-02-08T09:19:36.700" v="43" actId="20577"/>
          <ac:spMkLst>
            <pc:docMk/>
            <pc:sldMk cId="1917781558" sldId="372"/>
            <ac:spMk id="2" creationId="{6F89432D-CCD3-47E1-8528-D707B9D581DD}"/>
          </ac:spMkLst>
        </pc:spChg>
        <pc:spChg chg="mod">
          <ac:chgData name="MUIRHEAD, Marina (EAST LONDON NHS FOUNDATION TRUST)" userId="f942f412-281f-420f-8ee0-46c7e1670253" providerId="ADAL" clId="{153CCAEE-0E1B-40F0-8682-E1EB2B1EE5DF}" dt="2021-02-16T14:46:58.949" v="387" actId="13926"/>
          <ac:spMkLst>
            <pc:docMk/>
            <pc:sldMk cId="1917781558" sldId="372"/>
            <ac:spMk id="6" creationId="{F862E050-20BE-4712-B7B9-7C547CA929B1}"/>
          </ac:spMkLst>
        </pc:spChg>
      </pc:sldChg>
    </pc:docChg>
  </pc:docChgLst>
  <pc:docChgLst>
    <pc:chgData name="MUIRHEAD, Marina (EAST LONDON NHS FOUNDATION TRUST)" userId="f942f412-281f-420f-8ee0-46c7e1670253" providerId="ADAL" clId="{6A0171BC-460B-44D1-9E6C-F2D23EB18D83}"/>
    <pc:docChg chg="custSel addSld modSld">
      <pc:chgData name="MUIRHEAD, Marina (EAST LONDON NHS FOUNDATION TRUST)" userId="f942f412-281f-420f-8ee0-46c7e1670253" providerId="ADAL" clId="{6A0171BC-460B-44D1-9E6C-F2D23EB18D83}" dt="2021-02-17T10:51:12.356" v="322" actId="1076"/>
      <pc:docMkLst>
        <pc:docMk/>
      </pc:docMkLst>
      <pc:sldChg chg="modSp mod">
        <pc:chgData name="MUIRHEAD, Marina (EAST LONDON NHS FOUNDATION TRUST)" userId="f942f412-281f-420f-8ee0-46c7e1670253" providerId="ADAL" clId="{6A0171BC-460B-44D1-9E6C-F2D23EB18D83}" dt="2021-02-17T10:47:21.841" v="315" actId="20577"/>
        <pc:sldMkLst>
          <pc:docMk/>
          <pc:sldMk cId="1169047001" sldId="326"/>
        </pc:sldMkLst>
        <pc:spChg chg="mod">
          <ac:chgData name="MUIRHEAD, Marina (EAST LONDON NHS FOUNDATION TRUST)" userId="f942f412-281f-420f-8ee0-46c7e1670253" providerId="ADAL" clId="{6A0171BC-460B-44D1-9E6C-F2D23EB18D83}" dt="2021-02-17T10:47:21.841" v="315" actId="20577"/>
          <ac:spMkLst>
            <pc:docMk/>
            <pc:sldMk cId="1169047001" sldId="326"/>
            <ac:spMk id="2" creationId="{6F89432D-CCD3-47E1-8528-D707B9D581DD}"/>
          </ac:spMkLst>
        </pc:spChg>
      </pc:sldChg>
      <pc:sldChg chg="addSp delSp modSp mod">
        <pc:chgData name="MUIRHEAD, Marina (EAST LONDON NHS FOUNDATION TRUST)" userId="f942f412-281f-420f-8ee0-46c7e1670253" providerId="ADAL" clId="{6A0171BC-460B-44D1-9E6C-F2D23EB18D83}" dt="2021-02-17T10:51:12.356" v="322" actId="1076"/>
        <pc:sldMkLst>
          <pc:docMk/>
          <pc:sldMk cId="4026205117" sldId="364"/>
        </pc:sldMkLst>
        <pc:spChg chg="mod">
          <ac:chgData name="MUIRHEAD, Marina (EAST LONDON NHS FOUNDATION TRUST)" userId="f942f412-281f-420f-8ee0-46c7e1670253" providerId="ADAL" clId="{6A0171BC-460B-44D1-9E6C-F2D23EB18D83}" dt="2021-02-17T10:51:12.356" v="322" actId="1076"/>
          <ac:spMkLst>
            <pc:docMk/>
            <pc:sldMk cId="4026205117" sldId="364"/>
            <ac:spMk id="6" creationId="{F2A5A68A-B9A6-4C97-A56A-47DC7FB4FF9A}"/>
          </ac:spMkLst>
        </pc:spChg>
        <pc:spChg chg="del mod">
          <ac:chgData name="MUIRHEAD, Marina (EAST LONDON NHS FOUNDATION TRUST)" userId="f942f412-281f-420f-8ee0-46c7e1670253" providerId="ADAL" clId="{6A0171BC-460B-44D1-9E6C-F2D23EB18D83}" dt="2021-02-17T10:50:58.205" v="318" actId="478"/>
          <ac:spMkLst>
            <pc:docMk/>
            <pc:sldMk cId="4026205117" sldId="364"/>
            <ac:spMk id="8" creationId="{7D4BB7FE-E6AF-48C9-AFDF-EEE78FED1C31}"/>
          </ac:spMkLst>
        </pc:spChg>
        <pc:picChg chg="add mod">
          <ac:chgData name="MUIRHEAD, Marina (EAST LONDON NHS FOUNDATION TRUST)" userId="f942f412-281f-420f-8ee0-46c7e1670253" providerId="ADAL" clId="{6A0171BC-460B-44D1-9E6C-F2D23EB18D83}" dt="2021-02-17T10:51:09.021" v="321" actId="1076"/>
          <ac:picMkLst>
            <pc:docMk/>
            <pc:sldMk cId="4026205117" sldId="364"/>
            <ac:picMk id="7" creationId="{21E08AED-3369-46E9-812D-240A1AD4B614}"/>
          </ac:picMkLst>
        </pc:picChg>
      </pc:sldChg>
      <pc:sldChg chg="addSp delSp modSp mod">
        <pc:chgData name="MUIRHEAD, Marina (EAST LONDON NHS FOUNDATION TRUST)" userId="f942f412-281f-420f-8ee0-46c7e1670253" providerId="ADAL" clId="{6A0171BC-460B-44D1-9E6C-F2D23EB18D83}" dt="2021-02-17T10:47:03.052" v="279" actId="14100"/>
        <pc:sldMkLst>
          <pc:docMk/>
          <pc:sldMk cId="1917781558" sldId="372"/>
        </pc:sldMkLst>
        <pc:spChg chg="mod">
          <ac:chgData name="MUIRHEAD, Marina (EAST LONDON NHS FOUNDATION TRUST)" userId="f942f412-281f-420f-8ee0-46c7e1670253" providerId="ADAL" clId="{6A0171BC-460B-44D1-9E6C-F2D23EB18D83}" dt="2021-02-17T10:44:11.571" v="274" actId="20577"/>
          <ac:spMkLst>
            <pc:docMk/>
            <pc:sldMk cId="1917781558" sldId="372"/>
            <ac:spMk id="2" creationId="{6F89432D-CCD3-47E1-8528-D707B9D581DD}"/>
          </ac:spMkLst>
        </pc:spChg>
        <pc:spChg chg="del">
          <ac:chgData name="MUIRHEAD, Marina (EAST LONDON NHS FOUNDATION TRUST)" userId="f942f412-281f-420f-8ee0-46c7e1670253" providerId="ADAL" clId="{6A0171BC-460B-44D1-9E6C-F2D23EB18D83}" dt="2021-02-17T10:41:15.752" v="0" actId="478"/>
          <ac:spMkLst>
            <pc:docMk/>
            <pc:sldMk cId="1917781558" sldId="372"/>
            <ac:spMk id="6" creationId="{F862E050-20BE-4712-B7B9-7C547CA929B1}"/>
          </ac:spMkLst>
        </pc:spChg>
        <pc:picChg chg="add del mod">
          <ac:chgData name="MUIRHEAD, Marina (EAST LONDON NHS FOUNDATION TRUST)" userId="f942f412-281f-420f-8ee0-46c7e1670253" providerId="ADAL" clId="{6A0171BC-460B-44D1-9E6C-F2D23EB18D83}" dt="2021-02-17T10:46:53.663" v="275" actId="478"/>
          <ac:picMkLst>
            <pc:docMk/>
            <pc:sldMk cId="1917781558" sldId="372"/>
            <ac:picMk id="7" creationId="{E13D19C9-1D24-4C1D-B6D8-4F26581EBBDB}"/>
          </ac:picMkLst>
        </pc:picChg>
        <pc:picChg chg="add mod">
          <ac:chgData name="MUIRHEAD, Marina (EAST LONDON NHS FOUNDATION TRUST)" userId="f942f412-281f-420f-8ee0-46c7e1670253" providerId="ADAL" clId="{6A0171BC-460B-44D1-9E6C-F2D23EB18D83}" dt="2021-02-17T10:47:03.052" v="279" actId="14100"/>
          <ac:picMkLst>
            <pc:docMk/>
            <pc:sldMk cId="1917781558" sldId="372"/>
            <ac:picMk id="8" creationId="{12AF767F-A433-44C9-9655-7DAAB73038B2}"/>
          </ac:picMkLst>
        </pc:picChg>
      </pc:sldChg>
      <pc:sldChg chg="addSp delSp modSp add mod">
        <pc:chgData name="MUIRHEAD, Marina (EAST LONDON NHS FOUNDATION TRUST)" userId="f942f412-281f-420f-8ee0-46c7e1670253" providerId="ADAL" clId="{6A0171BC-460B-44D1-9E6C-F2D23EB18D83}" dt="2021-02-17T10:42:31.107" v="76" actId="255"/>
        <pc:sldMkLst>
          <pc:docMk/>
          <pc:sldMk cId="887859822" sldId="373"/>
        </pc:sldMkLst>
        <pc:spChg chg="mod">
          <ac:chgData name="MUIRHEAD, Marina (EAST LONDON NHS FOUNDATION TRUST)" userId="f942f412-281f-420f-8ee0-46c7e1670253" providerId="ADAL" clId="{6A0171BC-460B-44D1-9E6C-F2D23EB18D83}" dt="2021-02-17T10:42:31.107" v="76" actId="255"/>
          <ac:spMkLst>
            <pc:docMk/>
            <pc:sldMk cId="887859822" sldId="373"/>
            <ac:spMk id="2" creationId="{6F89432D-CCD3-47E1-8528-D707B9D581DD}"/>
          </ac:spMkLst>
        </pc:spChg>
        <pc:picChg chg="add mod">
          <ac:chgData name="MUIRHEAD, Marina (EAST LONDON NHS FOUNDATION TRUST)" userId="f942f412-281f-420f-8ee0-46c7e1670253" providerId="ADAL" clId="{6A0171BC-460B-44D1-9E6C-F2D23EB18D83}" dt="2021-02-17T10:42:13.782" v="31" actId="1076"/>
          <ac:picMkLst>
            <pc:docMk/>
            <pc:sldMk cId="887859822" sldId="373"/>
            <ac:picMk id="6" creationId="{4D90C165-E8D7-4F0F-A523-34CC3EC71DC4}"/>
          </ac:picMkLst>
        </pc:picChg>
        <pc:picChg chg="del">
          <ac:chgData name="MUIRHEAD, Marina (EAST LONDON NHS FOUNDATION TRUST)" userId="f942f412-281f-420f-8ee0-46c7e1670253" providerId="ADAL" clId="{6A0171BC-460B-44D1-9E6C-F2D23EB18D83}" dt="2021-02-17T10:41:53.449" v="6" actId="478"/>
          <ac:picMkLst>
            <pc:docMk/>
            <pc:sldMk cId="887859822" sldId="373"/>
            <ac:picMk id="7" creationId="{E13D19C9-1D24-4C1D-B6D8-4F26581EBBDB}"/>
          </ac:picMkLst>
        </pc:picChg>
      </pc:sldChg>
      <pc:sldChg chg="add">
        <pc:chgData name="MUIRHEAD, Marina (EAST LONDON NHS FOUNDATION TRUST)" userId="f942f412-281f-420f-8ee0-46c7e1670253" providerId="ADAL" clId="{6A0171BC-460B-44D1-9E6C-F2D23EB18D83}" dt="2021-02-17T10:50:53.846" v="316"/>
        <pc:sldMkLst>
          <pc:docMk/>
          <pc:sldMk cId="2054950202" sldId="37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3191" y="0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8348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3191" y="6468348"/>
            <a:ext cx="4307734" cy="3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BC51D13-FEF6-466B-9CC6-E7EE2DFFD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C6A0C65-D13F-4520-8374-4468924DD8B6}" type="datetimeFigureOut">
              <a:rPr lang="en-GB" smtClean="0"/>
              <a:t>28/06/2023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3" y="3234175"/>
            <a:ext cx="7952740" cy="306395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233F1E4-6CA6-471F-910A-37F53D659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2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16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8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67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81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46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7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7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4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87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52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3F1E4-6CA6-471F-910A-37F53D6593C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3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720D2-DE93-4128-A50C-4728B491A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6A3A-0826-4806-9E3C-7950C8766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0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2107-D512-4EDD-B3CE-0E417AE4A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E25A-B9DD-406E-993C-6F9DEF8C5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26E8-F06A-43CD-8C21-036FE2B84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9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ACDC-D6E2-4E22-ADF2-4D82E87A8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9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E393-BEA3-4FA6-847C-A591760B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3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5169-9639-4E19-987A-6BDF44252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1B99-032F-439B-98D7-CD554A0F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1305-79C6-44C2-83DD-43D2C1DBE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81758-D159-4292-B481-21358BCE6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91BB6FC-6BE2-4471-BF41-11BBCB4B6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inweb:81/esrforms/leaver.php" TargetMode="External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0.xml"/><Relationship Id="rId7" Type="http://schemas.openxmlformats.org/officeDocument/2006/relationships/hyperlink" Target="http://finweb:81/esrforms/change.php" TargetMode="Externa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finweb:81/esrforms/recruit.php" TargetMode="External"/><Relationship Id="rId11" Type="http://schemas.openxmlformats.org/officeDocument/2006/relationships/hyperlink" Target="https://www.elft.nhs.uk/About-Us/Freedom-of-Information/Trust-Policies-and-Procedures/Human-Resources-Policies" TargetMode="External"/><Relationship Id="rId5" Type="http://schemas.openxmlformats.org/officeDocument/2006/relationships/image" Target="../media/image2.jpeg"/><Relationship Id="rId10" Type="http://schemas.openxmlformats.org/officeDocument/2006/relationships/hyperlink" Target="http://finweb:81/esrforms/search.php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finweb:81/esrforms/sickness.ph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Presentation.pptx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.xlsx"/><Relationship Id="rId11" Type="http://schemas.openxmlformats.org/officeDocument/2006/relationships/image" Target="../media/image9.wmf"/><Relationship Id="rId5" Type="http://schemas.openxmlformats.org/officeDocument/2006/relationships/image" Target="../media/image2.jpeg"/><Relationship Id="rId10" Type="http://schemas.openxmlformats.org/officeDocument/2006/relationships/package" Target="../embeddings/Microsoft_PowerPoint_Presentation1.pptx"/><Relationship Id="rId4" Type="http://schemas.openxmlformats.org/officeDocument/2006/relationships/image" Target="../media/image1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nweb:81/esrforms/sickness.php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web:81/esrforms/leaver.php" TargetMode="External"/><Relationship Id="rId5" Type="http://schemas.openxmlformats.org/officeDocument/2006/relationships/hyperlink" Target="http://finweb:81/esrforms/change.php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nweb:81/esrforms/search.php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539552" y="2492896"/>
            <a:ext cx="82299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to guide: People and Culture </a:t>
            </a:r>
          </a:p>
          <a:p>
            <a:r>
              <a:rPr lang="en-GB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will need to be logged into an ELFT network to use the click links in this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to log sickness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to do a staff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 to pull up forms you have submitted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Supervision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Induction check 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Booking leave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Buddy system and process in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Forms for you to 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Marina Muirhead</a:t>
            </a:r>
          </a:p>
          <a:p>
            <a:pPr algn="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116904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Useful forms for you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E59B2D0-2832-48B8-9B8A-F1ADFEA20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48173"/>
              </p:ext>
            </p:extLst>
          </p:nvPr>
        </p:nvGraphicFramePr>
        <p:xfrm>
          <a:off x="467544" y="1491992"/>
          <a:ext cx="820891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069">
                  <a:extLst>
                    <a:ext uri="{9D8B030D-6E8A-4147-A177-3AD203B41FA5}">
                      <a16:colId xmlns:a16="http://schemas.microsoft.com/office/drawing/2014/main" val="1450918667"/>
                    </a:ext>
                  </a:extLst>
                </a:gridCol>
                <a:gridCol w="3922843">
                  <a:extLst>
                    <a:ext uri="{9D8B030D-6E8A-4147-A177-3AD203B41FA5}">
                      <a16:colId xmlns:a16="http://schemas.microsoft.com/office/drawing/2014/main" val="1082408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here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8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Form (Budget Authorisation Form):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http://finweb:81/esrforms/recruit.php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Change Form: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http://finweb:81/esrforms/change.php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9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Leaver Form: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http://finweb:81/esrforms/leaver.php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Sickness Form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http://finweb:81/esrforms/sickness.php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view forms submitted by you: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http://finweb:81/esrforms/search.php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4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Supervision form – please edit based, on the key competencies within the job 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6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ELFT Policies and procedures on 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https://www.elft.nhs.uk/About-Us/Freedom-of-Information/Trust-Policies-and-Procedures/Human-Resources-Policies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95288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D7DAB8B-9716-4851-91C0-35C1DCB7F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89303"/>
              </p:ext>
            </p:extLst>
          </p:nvPr>
        </p:nvGraphicFramePr>
        <p:xfrm>
          <a:off x="5220072" y="376241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showAsIcon="1" r:id="rId12" imgW="914400" imgH="806400" progId="Word.Document.8">
                  <p:embed/>
                </p:oleObj>
              </mc:Choice>
              <mc:Fallback>
                <p:oleObj name="Document" showAsIcon="1" r:id="rId12" imgW="914400" imgH="806400" progId="Word.Document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D7DAB8B-9716-4851-91C0-35C1DCB7F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20072" y="376241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78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Other help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E59B2D0-2832-48B8-9B8A-F1ADFEA20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93115"/>
              </p:ext>
            </p:extLst>
          </p:nvPr>
        </p:nvGraphicFramePr>
        <p:xfrm>
          <a:off x="467544" y="1491992"/>
          <a:ext cx="820891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069">
                  <a:extLst>
                    <a:ext uri="{9D8B030D-6E8A-4147-A177-3AD203B41FA5}">
                      <a16:colId xmlns:a16="http://schemas.microsoft.com/office/drawing/2014/main" val="1450918667"/>
                    </a:ext>
                  </a:extLst>
                </a:gridCol>
                <a:gridCol w="3922843">
                  <a:extLst>
                    <a:ext uri="{9D8B030D-6E8A-4147-A177-3AD203B41FA5}">
                      <a16:colId xmlns:a16="http://schemas.microsoft.com/office/drawing/2014/main" val="1082408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here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98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do a return to work </a:t>
                      </a:r>
                    </a:p>
                    <a:p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Sickness absence management </a:t>
                      </a:r>
                    </a:p>
                    <a:p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9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calculate a Bradford score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icon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63426"/>
                  </a:ext>
                </a:extLst>
              </a:tr>
            </a:tbl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E5A7A35-2152-41B3-9CAA-A71B897D0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64652"/>
              </p:ext>
            </p:extLst>
          </p:nvPr>
        </p:nvGraphicFramePr>
        <p:xfrm>
          <a:off x="6567488" y="3919538"/>
          <a:ext cx="381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showAsIcon="1" r:id="rId6" imgW="380753" imgH="806311" progId="Excel.Sheet.12">
                  <p:embed/>
                </p:oleObj>
              </mc:Choice>
              <mc:Fallback>
                <p:oleObj name="Worksheet" showAsIcon="1" r:id="rId6" imgW="380753" imgH="806311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E5A7A35-2152-41B3-9CAA-A71B897D03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7488" y="3919538"/>
                        <a:ext cx="3810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hlinkClick r:id="" action="ppaction://ole?verb=0"/>
            <a:extLst>
              <a:ext uri="{FF2B5EF4-FFF2-40B4-BE49-F238E27FC236}">
                <a16:creationId xmlns:a16="http://schemas.microsoft.com/office/drawing/2014/main" id="{7D546CD2-E6DC-4780-86DD-BBA7AEEFC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18756"/>
              </p:ext>
            </p:extLst>
          </p:nvPr>
        </p:nvGraphicFramePr>
        <p:xfrm>
          <a:off x="6588224" y="198884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showAsIcon="1" r:id="rId8" imgW="914400" imgH="806400" progId="PowerPoint.Show.12">
                  <p:embed/>
                </p:oleObj>
              </mc:Choice>
              <mc:Fallback>
                <p:oleObj name="Presentation" showAsIcon="1" r:id="rId8" imgW="914400" imgH="806400" progId="PowerPoint.Show.12">
                  <p:embed/>
                  <p:pic>
                    <p:nvPicPr>
                      <p:cNvPr id="14" name="Object 1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D546CD2-E6DC-4780-86DD-BBA7AEEFCF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8224" y="198884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hlinkClick r:id="" action="ppaction://ole?verb=0"/>
            <a:extLst>
              <a:ext uri="{FF2B5EF4-FFF2-40B4-BE49-F238E27FC236}">
                <a16:creationId xmlns:a16="http://schemas.microsoft.com/office/drawing/2014/main" id="{07D5AB65-685B-4638-A690-A777D1028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05805"/>
              </p:ext>
            </p:extLst>
          </p:nvPr>
        </p:nvGraphicFramePr>
        <p:xfrm>
          <a:off x="6588224" y="299466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esentation" showAsIcon="1" r:id="rId10" imgW="914400" imgH="806400" progId="PowerPoint.Show.12">
                  <p:embed/>
                </p:oleObj>
              </mc:Choice>
              <mc:Fallback>
                <p:oleObj name="Presentation" showAsIcon="1" r:id="rId10" imgW="914400" imgH="806400" progId="PowerPoint.Show.12">
                  <p:embed/>
                  <p:pic>
                    <p:nvPicPr>
                      <p:cNvPr id="15" name="Object 1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7D5AB65-685B-4638-A690-A777D1028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88224" y="299466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13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689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Sickness absence logging and return to 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5A68A-B9A6-4C97-A56A-47DC7FB4FF9A}"/>
              </a:ext>
            </a:extLst>
          </p:cNvPr>
          <p:cNvSpPr/>
          <p:nvPr/>
        </p:nvSpPr>
        <p:spPr>
          <a:xfrm>
            <a:off x="4701341" y="4653136"/>
            <a:ext cx="4197475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is suggested that line managers have a buddy who can undertake return to works and supervision etc should they be on leave or sick etc. </a:t>
            </a:r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08AED-3369-46E9-812D-240A1AD4B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65" y="811892"/>
            <a:ext cx="4104256" cy="55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6899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Sickness absence logging and return to work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BB7FE-E6AF-48C9-AFDF-EEE78FED1C31}"/>
              </a:ext>
            </a:extLst>
          </p:cNvPr>
          <p:cNvSpPr/>
          <p:nvPr/>
        </p:nvSpPr>
        <p:spPr>
          <a:xfrm>
            <a:off x="360431" y="1597708"/>
            <a:ext cx="8244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Staff member should telephone the line manager or designate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good to have a buddy for annual leave cover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Line manager is to complete the sickness absence form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http://finweb:81/esrforms/sickness.php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are not on an ELFT network this will need to be done via the ELFT laptop or PC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Submit the form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part 2 form will be emailed to you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Save the email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When the staff member returns – open the part two email and undertake the questions with the staff member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Complete with the staff member the return to work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Please calculate the Bradford score using the excel template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the Bradford score is above 200 please follow the process listed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Scan the return to work into a private file and also share the document with the individual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5A68A-B9A6-4C97-A56A-47DC7FB4FF9A}"/>
              </a:ext>
            </a:extLst>
          </p:cNvPr>
          <p:cNvSpPr/>
          <p:nvPr/>
        </p:nvSpPr>
        <p:spPr>
          <a:xfrm>
            <a:off x="4575001" y="5570656"/>
            <a:ext cx="4197475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It is suggested that line managers have a buddy who can undertake return to works and supervision etc should they be on leave or sick etc.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5495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394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Change form and leavers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17DEB-92C4-4AE2-B586-E50856835164}"/>
              </a:ext>
            </a:extLst>
          </p:cNvPr>
          <p:cNvSpPr/>
          <p:nvPr/>
        </p:nvSpPr>
        <p:spPr>
          <a:xfrm>
            <a:off x="304572" y="1556792"/>
            <a:ext cx="82998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have a staff member who is reducing hours, a change form must be done well ahead of time to ensure no overpayments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Before filling in the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change form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ensure that you have agreed the reduced hours with the staff member following an application for flexible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the change form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http://finweb:81/esrforms/change.php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Log on via an ELFT laptop or PC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somebody is leaving please use the leaver form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http://finweb:81/esrforms/leaver.php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All of the forms you submit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73E3A-F92D-40BB-A867-0804979B6C86}"/>
              </a:ext>
            </a:extLst>
          </p:cNvPr>
          <p:cNvSpPr/>
          <p:nvPr/>
        </p:nvSpPr>
        <p:spPr>
          <a:xfrm>
            <a:off x="319429" y="1556792"/>
            <a:ext cx="8450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of the forms you submit for anybody you line manage relating to sickness or change can be found by clicking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http://finweb:81/esrforms/search.php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07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Supervision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2E050-20BE-4712-B7B9-7C547CA929B1}"/>
              </a:ext>
            </a:extLst>
          </p:cNvPr>
          <p:cNvSpPr/>
          <p:nvPr/>
        </p:nvSpPr>
        <p:spPr>
          <a:xfrm>
            <a:off x="467544" y="145740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line with ELFT policy supervision should be carried out by line managers at least once per month 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Supervision can be more regular for example if somebody is new, needs more support or you are concerned about their performance in a role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supervision notes should be kept on file and shared with the person being supervised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is usually very easy to create a template for supervision generated around key functions of the role </a:t>
            </a:r>
          </a:p>
          <a:p>
            <a:pPr marL="457200" indent="-457200"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These can be handwritten or typed notes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3501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6105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Booking annual leave</a:t>
            </a:r>
          </a:p>
          <a:p>
            <a:r>
              <a:rPr lang="en-GB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 annual leave calculations as to be done by the line manager with Bank Holidays clearly calculated and removed. A4C calculator should only be used for staff on A4C.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F767F-A433-44C9-9655-7DAAB7303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55" y="1556792"/>
            <a:ext cx="8265993" cy="44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8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54809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Booking annual leave – policy notes</a:t>
            </a:r>
          </a:p>
          <a:p>
            <a:r>
              <a:rPr lang="en-GB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 staff on agenda for change only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0C165-E8D7-4F0F-A523-34CC3EC71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03" y="1463944"/>
            <a:ext cx="8265993" cy="49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8589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632"/>
            <a:ext cx="2408397" cy="1340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9432D-CCD3-47E1-8528-D707B9D581DD}"/>
              </a:ext>
            </a:extLst>
          </p:cNvPr>
          <p:cNvSpPr txBox="1"/>
          <p:nvPr/>
        </p:nvSpPr>
        <p:spPr>
          <a:xfrm>
            <a:off x="338455" y="350227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Induction – check list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2DC36-77CA-477C-990A-25BA2F87C26E}"/>
              </a:ext>
            </a:extLst>
          </p:cNvPr>
          <p:cNvSpPr/>
          <p:nvPr/>
        </p:nvSpPr>
        <p:spPr>
          <a:xfrm>
            <a:off x="467544" y="-2195905"/>
            <a:ext cx="813690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41D5C2-5E2D-4BC0-B866-6D83B0E43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45993"/>
              </p:ext>
            </p:extLst>
          </p:nvPr>
        </p:nvGraphicFramePr>
        <p:xfrm>
          <a:off x="467544" y="1538045"/>
          <a:ext cx="8136902" cy="4655859"/>
        </p:xfrm>
        <a:graphic>
          <a:graphicData uri="http://schemas.openxmlformats.org/drawingml/2006/table">
            <a:tbl>
              <a:tblPr firstRow="1" firstCol="1" bandRow="1"/>
              <a:tblGrid>
                <a:gridCol w="2478953">
                  <a:extLst>
                    <a:ext uri="{9D8B030D-6E8A-4147-A177-3AD203B41FA5}">
                      <a16:colId xmlns:a16="http://schemas.microsoft.com/office/drawing/2014/main" val="2981891057"/>
                    </a:ext>
                  </a:extLst>
                </a:gridCol>
                <a:gridCol w="3209679">
                  <a:extLst>
                    <a:ext uri="{9D8B030D-6E8A-4147-A177-3AD203B41FA5}">
                      <a16:colId xmlns:a16="http://schemas.microsoft.com/office/drawing/2014/main" val="1248859710"/>
                    </a:ext>
                  </a:extLst>
                </a:gridCol>
                <a:gridCol w="2448270">
                  <a:extLst>
                    <a:ext uri="{9D8B030D-6E8A-4147-A177-3AD203B41FA5}">
                      <a16:colId xmlns:a16="http://schemas.microsoft.com/office/drawing/2014/main" val="636695775"/>
                    </a:ext>
                  </a:extLst>
                </a:gridCol>
              </a:tblGrid>
              <a:tr h="272199"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(things you need to do)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and sign off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448635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 and statutory training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check everything relevant has been done in the first week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05108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1:1 meetings booked for induction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documented / agreed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908433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Datix training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within the first 4 weeks and individual knows how to incident report.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not on the ELFT network how to report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544154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Trust processes and procedures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individual knows where to find them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Particularly people and culture ones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039701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 training / EMIS training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have had training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had a training needs analysis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38855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other key introductions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987609"/>
                  </a:ext>
                </a:extLst>
              </a:tr>
              <a:tr h="364542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 schedule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any key timelines / deadlines to meet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00992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Role responsibilities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cover what is in the job description and add it to the supervision document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11156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Diary and key scheduling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79511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Finance and payments / sickness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if the person needs to do payments or sickness ensure they are added to the oracle ELFT signatory database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931167"/>
                  </a:ext>
                </a:extLst>
              </a:tr>
              <a:tr h="272199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Leave processes and leave card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Leave card populated in line with right leave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 described of how to book leave 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897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7385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99FF66"/>
      </a:lt1>
      <a:dk2>
        <a:srgbClr val="003399"/>
      </a:dk2>
      <a:lt2>
        <a:srgbClr val="666633"/>
      </a:lt2>
      <a:accent1>
        <a:srgbClr val="339933"/>
      </a:accent1>
      <a:accent2>
        <a:srgbClr val="800000"/>
      </a:accent2>
      <a:accent3>
        <a:srgbClr val="CAFFB8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A1C434E910648B716F1B8A4452C7C" ma:contentTypeVersion="13" ma:contentTypeDescription="Create a new document." ma:contentTypeScope="" ma:versionID="25f9f66bee85973042cebf68b2980f25">
  <xsd:schema xmlns:xsd="http://www.w3.org/2001/XMLSchema" xmlns:xs="http://www.w3.org/2001/XMLSchema" xmlns:p="http://schemas.microsoft.com/office/2006/metadata/properties" xmlns:ns1="http://schemas.microsoft.com/sharepoint/v3" xmlns:ns3="fc8c83e1-e4af-414a-b3b5-326eb82e57bc" xmlns:ns4="a8e734a9-52cf-49e3-bcde-90df6cef9c0a" targetNamespace="http://schemas.microsoft.com/office/2006/metadata/properties" ma:root="true" ma:fieldsID="25be43898759ec80a92c38e63f4443b4" ns1:_="" ns3:_="" ns4:_="">
    <xsd:import namespace="http://schemas.microsoft.com/sharepoint/v3"/>
    <xsd:import namespace="fc8c83e1-e4af-414a-b3b5-326eb82e57bc"/>
    <xsd:import namespace="a8e734a9-52cf-49e3-bcde-90df6cef9c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c83e1-e4af-414a-b3b5-326eb82e5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734a9-52cf-49e3-bcde-90df6cef9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E540C4-AA9A-44C4-BD26-BA8AA2C8C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8c83e1-e4af-414a-b3b5-326eb82e57bc"/>
    <ds:schemaRef ds:uri="a8e734a9-52cf-49e3-bcde-90df6cef9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74E28C-ED3A-4703-A5F7-C9E8E7419062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c8c83e1-e4af-414a-b3b5-326eb82e57bc"/>
    <ds:schemaRef ds:uri="http://purl.org/dc/terms/"/>
    <ds:schemaRef ds:uri="http://schemas.microsoft.com/office/infopath/2007/PartnerControls"/>
    <ds:schemaRef ds:uri="a8e734a9-52cf-49e3-bcde-90df6cef9c0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2CFB2A-B8A6-480E-8C3F-5C00ADB8B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5046</TotalTime>
  <Words>814</Words>
  <Application>Microsoft Office PowerPoint</Application>
  <PresentationFormat>On-screen Show (4:3)</PresentationFormat>
  <Paragraphs>138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Blank Presentation</vt:lpstr>
      <vt:lpstr>Document</vt:lpstr>
      <vt:lpstr>Worksheet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T.H.H.T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 the Trust</dc:title>
  <dc:creator>IT Support</dc:creator>
  <cp:lastModifiedBy>Alder-Pavey Joanne</cp:lastModifiedBy>
  <cp:revision>188</cp:revision>
  <cp:lastPrinted>2016-10-21T13:47:41Z</cp:lastPrinted>
  <dcterms:created xsi:type="dcterms:W3CDTF">2002-05-07T16:35:24Z</dcterms:created>
  <dcterms:modified xsi:type="dcterms:W3CDTF">2023-06-28T17:22:34Z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0x010100204A1C434E910648B716F1B8A4452C7C</vt:lpwstr>
  </property>
</Properties>
</file>