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73" autoAdjust="0"/>
    <p:restoredTop sz="94660"/>
  </p:normalViewPr>
  <p:slideViewPr>
    <p:cSldViewPr snapToGrid="0">
      <p:cViewPr>
        <p:scale>
          <a:sx n="100" d="100"/>
          <a:sy n="100" d="100"/>
        </p:scale>
        <p:origin x="-840" y="-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4D4665-8DA9-4E03-8F0F-BD1E1B62449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427A40D-76CB-4E13-B768-294F31C4861F}">
      <dgm:prSet phldrT="[Text]"/>
      <dgm:spPr>
        <a:solidFill>
          <a:schemeClr val="accent4"/>
        </a:solidFill>
      </dgm:spPr>
      <dgm:t>
        <a:bodyPr/>
        <a:lstStyle/>
        <a:p>
          <a:r>
            <a:rPr lang="en-GB" dirty="0" smtClean="0"/>
            <a:t>Deputy </a:t>
          </a:r>
          <a:r>
            <a:rPr lang="en-GB" dirty="0"/>
            <a:t>Director of Finance</a:t>
          </a:r>
        </a:p>
      </dgm:t>
    </dgm:pt>
    <dgm:pt modelId="{AAF586DA-35D5-43FD-A5B6-9A623C3F69D9}" type="parTrans" cxnId="{9143ABEB-551D-4F81-BCF8-36BFD135F224}">
      <dgm:prSet/>
      <dgm:spPr/>
      <dgm:t>
        <a:bodyPr/>
        <a:lstStyle/>
        <a:p>
          <a:endParaRPr lang="en-GB"/>
        </a:p>
      </dgm:t>
    </dgm:pt>
    <dgm:pt modelId="{AE2D8BF4-626A-4F26-BB46-0896410C57A9}" type="sibTrans" cxnId="{9143ABEB-551D-4F81-BCF8-36BFD135F224}">
      <dgm:prSet/>
      <dgm:spPr/>
      <dgm:t>
        <a:bodyPr/>
        <a:lstStyle/>
        <a:p>
          <a:endParaRPr lang="en-GB"/>
        </a:p>
      </dgm:t>
    </dgm:pt>
    <dgm:pt modelId="{12BD5996-CC9F-4D9F-8F84-9BC9DB2078F0}">
      <dgm:prSet phldrT="[Text]"/>
      <dgm:spPr>
        <a:solidFill>
          <a:schemeClr val="accent4"/>
        </a:solidFill>
      </dgm:spPr>
      <dgm:t>
        <a:bodyPr/>
        <a:lstStyle/>
        <a:p>
          <a:r>
            <a:rPr lang="en-GB" dirty="0" smtClean="0"/>
            <a:t>Deputy </a:t>
          </a:r>
          <a:r>
            <a:rPr lang="en-GB" dirty="0"/>
            <a:t>Director of Finance</a:t>
          </a:r>
        </a:p>
      </dgm:t>
    </dgm:pt>
    <dgm:pt modelId="{6ADC1A4F-B945-47B1-B416-892641519C0C}" type="parTrans" cxnId="{B1D3E8D9-7B9F-45E2-9110-D0D59937D33F}">
      <dgm:prSet/>
      <dgm:spPr/>
      <dgm:t>
        <a:bodyPr/>
        <a:lstStyle/>
        <a:p>
          <a:endParaRPr lang="en-GB"/>
        </a:p>
      </dgm:t>
    </dgm:pt>
    <dgm:pt modelId="{F019955E-0DA0-4455-8659-0D349FDA15D5}" type="sibTrans" cxnId="{B1D3E8D9-7B9F-45E2-9110-D0D59937D33F}">
      <dgm:prSet/>
      <dgm:spPr/>
      <dgm:t>
        <a:bodyPr/>
        <a:lstStyle/>
        <a:p>
          <a:endParaRPr lang="en-GB"/>
        </a:p>
      </dgm:t>
    </dgm:pt>
    <dgm:pt modelId="{DA14041D-4AE6-4B8D-90AF-C47DFD5A9389}">
      <dgm:prSet phldrT="[Text]"/>
      <dgm:spPr>
        <a:solidFill>
          <a:schemeClr val="accent4"/>
        </a:solidFill>
      </dgm:spPr>
      <dgm:t>
        <a:bodyPr/>
        <a:lstStyle/>
        <a:p>
          <a:r>
            <a:rPr lang="en-GB" dirty="0" smtClean="0"/>
            <a:t>Deputy </a:t>
          </a:r>
          <a:r>
            <a:rPr lang="en-GB" dirty="0"/>
            <a:t>Director of Finance </a:t>
          </a:r>
        </a:p>
      </dgm:t>
    </dgm:pt>
    <dgm:pt modelId="{03B62021-6ACA-4ED5-8263-AF03A93D5FAB}" type="parTrans" cxnId="{2B1662E9-39C4-4377-BFE3-7B90704DBCE5}">
      <dgm:prSet/>
      <dgm:spPr/>
      <dgm:t>
        <a:bodyPr/>
        <a:lstStyle/>
        <a:p>
          <a:endParaRPr lang="en-GB"/>
        </a:p>
      </dgm:t>
    </dgm:pt>
    <dgm:pt modelId="{BA5C3CBD-D80E-4B5E-880B-73E929C13528}" type="sibTrans" cxnId="{2B1662E9-39C4-4377-BFE3-7B90704DBCE5}">
      <dgm:prSet/>
      <dgm:spPr/>
      <dgm:t>
        <a:bodyPr/>
        <a:lstStyle/>
        <a:p>
          <a:endParaRPr lang="en-GB"/>
        </a:p>
      </dgm:t>
    </dgm:pt>
    <dgm:pt modelId="{79DB41C9-9EE6-4ED3-B8B9-B364F838A3DF}">
      <dgm:prSet/>
      <dgm:spPr>
        <a:solidFill>
          <a:srgbClr val="7030A0"/>
        </a:solidFill>
      </dgm:spPr>
      <dgm:t>
        <a:bodyPr/>
        <a:lstStyle/>
        <a:p>
          <a:r>
            <a:rPr lang="en-GB" dirty="0" smtClean="0"/>
            <a:t>Chief </a:t>
          </a:r>
          <a:r>
            <a:rPr lang="en-GB" dirty="0"/>
            <a:t>Finance Officer</a:t>
          </a:r>
        </a:p>
      </dgm:t>
    </dgm:pt>
    <dgm:pt modelId="{D9A84708-18B1-44A6-A65A-120352EBBB81}" type="parTrans" cxnId="{3EDBC76E-4846-43C0-8978-89701649D6ED}">
      <dgm:prSet/>
      <dgm:spPr/>
      <dgm:t>
        <a:bodyPr/>
        <a:lstStyle/>
        <a:p>
          <a:endParaRPr lang="en-GB"/>
        </a:p>
      </dgm:t>
    </dgm:pt>
    <dgm:pt modelId="{03BDC76B-3E1B-49D2-881E-358780FA327A}" type="sibTrans" cxnId="{3EDBC76E-4846-43C0-8978-89701649D6ED}">
      <dgm:prSet/>
      <dgm:spPr/>
      <dgm:t>
        <a:bodyPr/>
        <a:lstStyle/>
        <a:p>
          <a:endParaRPr lang="en-GB"/>
        </a:p>
      </dgm:t>
    </dgm:pt>
    <dgm:pt modelId="{9E92AECE-51C1-4A5C-9FDC-1CD3EEADCDEB}">
      <dgm:prSet/>
      <dgm:spPr/>
      <dgm:t>
        <a:bodyPr/>
        <a:lstStyle/>
        <a:p>
          <a:endParaRPr lang="en-GB" dirty="0"/>
        </a:p>
        <a:p>
          <a:r>
            <a:rPr lang="en-GB" dirty="0"/>
            <a:t>Senior Local Counter Fraud Specialist</a:t>
          </a:r>
        </a:p>
      </dgm:t>
    </dgm:pt>
    <dgm:pt modelId="{10B1B93C-F229-455F-BAE5-89764B947783}" type="parTrans" cxnId="{801DE959-A92F-406E-BECD-208B3EA14611}">
      <dgm:prSet/>
      <dgm:spPr/>
      <dgm:t>
        <a:bodyPr/>
        <a:lstStyle/>
        <a:p>
          <a:endParaRPr lang="en-GB"/>
        </a:p>
      </dgm:t>
    </dgm:pt>
    <dgm:pt modelId="{E369405A-0A30-4345-8C78-3F189550EC03}" type="sibTrans" cxnId="{801DE959-A92F-406E-BECD-208B3EA14611}">
      <dgm:prSet/>
      <dgm:spPr/>
      <dgm:t>
        <a:bodyPr/>
        <a:lstStyle/>
        <a:p>
          <a:endParaRPr lang="en-GB"/>
        </a:p>
      </dgm:t>
    </dgm:pt>
    <dgm:pt modelId="{ACD50892-6BE0-4543-BA17-073A725982F7}">
      <dgm:prSet/>
      <dgm:spPr/>
      <dgm:t>
        <a:bodyPr/>
        <a:lstStyle/>
        <a:p>
          <a:endParaRPr lang="en-GB" dirty="0"/>
        </a:p>
        <a:p>
          <a:r>
            <a:rPr lang="en-GB" dirty="0"/>
            <a:t>Financial Controller</a:t>
          </a:r>
        </a:p>
      </dgm:t>
    </dgm:pt>
    <dgm:pt modelId="{41E4DF75-E02C-4B27-B52F-1083856F3F51}" type="parTrans" cxnId="{8386FFF5-EF22-4B1F-BAC7-F5CB5711CFFB}">
      <dgm:prSet/>
      <dgm:spPr/>
      <dgm:t>
        <a:bodyPr/>
        <a:lstStyle/>
        <a:p>
          <a:endParaRPr lang="en-GB"/>
        </a:p>
      </dgm:t>
    </dgm:pt>
    <dgm:pt modelId="{C1C24995-BDBE-4038-A402-A40D697D8D3C}" type="sibTrans" cxnId="{8386FFF5-EF22-4B1F-BAC7-F5CB5711CFFB}">
      <dgm:prSet/>
      <dgm:spPr/>
      <dgm:t>
        <a:bodyPr/>
        <a:lstStyle/>
        <a:p>
          <a:endParaRPr lang="en-GB"/>
        </a:p>
      </dgm:t>
    </dgm:pt>
    <dgm:pt modelId="{F4AB852A-8D4C-47C4-818B-360387B1EBA8}">
      <dgm:prSet/>
      <dgm:spPr/>
      <dgm:t>
        <a:bodyPr/>
        <a:lstStyle/>
        <a:p>
          <a:endParaRPr lang="en-GB" dirty="0"/>
        </a:p>
        <a:p>
          <a:r>
            <a:rPr lang="en-GB" dirty="0"/>
            <a:t>Overseas Visitors and Non Contract Activities Manager</a:t>
          </a:r>
        </a:p>
      </dgm:t>
    </dgm:pt>
    <dgm:pt modelId="{A6E6F4F9-052E-4040-ABF7-8F6AA493BD87}" type="parTrans" cxnId="{81E60D77-95F4-4856-BA0F-D6BD118BD87A}">
      <dgm:prSet/>
      <dgm:spPr/>
      <dgm:t>
        <a:bodyPr/>
        <a:lstStyle/>
        <a:p>
          <a:endParaRPr lang="en-GB"/>
        </a:p>
      </dgm:t>
    </dgm:pt>
    <dgm:pt modelId="{39942DDA-904B-4391-A1DB-F652DE287F38}" type="sibTrans" cxnId="{81E60D77-95F4-4856-BA0F-D6BD118BD87A}">
      <dgm:prSet/>
      <dgm:spPr/>
      <dgm:t>
        <a:bodyPr/>
        <a:lstStyle/>
        <a:p>
          <a:endParaRPr lang="en-GB"/>
        </a:p>
      </dgm:t>
    </dgm:pt>
    <dgm:pt modelId="{B70310A9-53DF-4857-96D4-A102413DD3F0}">
      <dgm:prSet/>
      <dgm:spPr/>
      <dgm:t>
        <a:bodyPr/>
        <a:lstStyle/>
        <a:p>
          <a:endParaRPr lang="en-GB" dirty="0"/>
        </a:p>
        <a:p>
          <a:r>
            <a:rPr lang="en-GB" dirty="0"/>
            <a:t>PLICS Lead</a:t>
          </a:r>
        </a:p>
      </dgm:t>
    </dgm:pt>
    <dgm:pt modelId="{59EF0817-F53A-4512-B674-15DB05715AE1}" type="parTrans" cxnId="{26647D82-93D5-46BD-9960-00FEDC98BD5A}">
      <dgm:prSet/>
      <dgm:spPr/>
      <dgm:t>
        <a:bodyPr/>
        <a:lstStyle/>
        <a:p>
          <a:endParaRPr lang="en-GB"/>
        </a:p>
      </dgm:t>
    </dgm:pt>
    <dgm:pt modelId="{2CC9C588-9621-4C11-BF49-077D1FA37C7E}" type="sibTrans" cxnId="{26647D82-93D5-46BD-9960-00FEDC98BD5A}">
      <dgm:prSet/>
      <dgm:spPr/>
      <dgm:t>
        <a:bodyPr/>
        <a:lstStyle/>
        <a:p>
          <a:endParaRPr lang="en-GB"/>
        </a:p>
      </dgm:t>
    </dgm:pt>
    <dgm:pt modelId="{A9E49B60-9EDD-45F7-A70D-5F5046755DA1}">
      <dgm:prSet/>
      <dgm:spPr/>
      <dgm:t>
        <a:bodyPr/>
        <a:lstStyle/>
        <a:p>
          <a:r>
            <a:rPr lang="en-GB" dirty="0" smtClean="0"/>
            <a:t>FBP </a:t>
          </a:r>
          <a:r>
            <a:rPr lang="en-GB" dirty="0"/>
            <a:t>Community Health Newham </a:t>
          </a:r>
          <a:r>
            <a:rPr lang="en-GB" dirty="0" smtClean="0"/>
            <a:t>&amp; Tower Hamlets</a:t>
          </a:r>
          <a:endParaRPr lang="en-GB" dirty="0"/>
        </a:p>
      </dgm:t>
    </dgm:pt>
    <dgm:pt modelId="{5BC2FC26-AE10-4D23-9524-D741915277BD}" type="parTrans" cxnId="{E91D0FC6-F836-4FE8-96C6-9E438379325F}">
      <dgm:prSet/>
      <dgm:spPr/>
      <dgm:t>
        <a:bodyPr/>
        <a:lstStyle/>
        <a:p>
          <a:endParaRPr lang="en-GB"/>
        </a:p>
      </dgm:t>
    </dgm:pt>
    <dgm:pt modelId="{377645B9-2A16-4E50-8BB2-07A4DC93CA95}" type="sibTrans" cxnId="{E91D0FC6-F836-4FE8-96C6-9E438379325F}">
      <dgm:prSet/>
      <dgm:spPr/>
      <dgm:t>
        <a:bodyPr/>
        <a:lstStyle/>
        <a:p>
          <a:endParaRPr lang="en-GB"/>
        </a:p>
      </dgm:t>
    </dgm:pt>
    <dgm:pt modelId="{1EE43BEC-B4A7-4756-83BF-37704123877C}">
      <dgm:prSet/>
      <dgm:spPr/>
      <dgm:t>
        <a:bodyPr/>
        <a:lstStyle/>
        <a:p>
          <a:r>
            <a:rPr lang="en-GB" dirty="0" smtClean="0"/>
            <a:t>FBP </a:t>
          </a:r>
          <a:r>
            <a:rPr lang="en-GB" dirty="0"/>
            <a:t>- Luton &amp; Bedfordshire</a:t>
          </a:r>
        </a:p>
      </dgm:t>
    </dgm:pt>
    <dgm:pt modelId="{72C4DC21-DC46-4028-81BE-2AA628DEFF7C}" type="parTrans" cxnId="{A5EA3A86-D381-4AF3-B992-EC6C39976054}">
      <dgm:prSet/>
      <dgm:spPr/>
      <dgm:t>
        <a:bodyPr/>
        <a:lstStyle/>
        <a:p>
          <a:endParaRPr lang="en-GB"/>
        </a:p>
      </dgm:t>
    </dgm:pt>
    <dgm:pt modelId="{221450B1-E847-4EA0-937F-232489EAF608}" type="sibTrans" cxnId="{A5EA3A86-D381-4AF3-B992-EC6C39976054}">
      <dgm:prSet/>
      <dgm:spPr/>
      <dgm:t>
        <a:bodyPr/>
        <a:lstStyle/>
        <a:p>
          <a:endParaRPr lang="en-GB"/>
        </a:p>
      </dgm:t>
    </dgm:pt>
    <dgm:pt modelId="{6D388FEE-C55A-4C15-9310-2C1B4D68334D}">
      <dgm:prSet/>
      <dgm:spPr/>
      <dgm:t>
        <a:bodyPr/>
        <a:lstStyle/>
        <a:p>
          <a:r>
            <a:rPr lang="en-GB" dirty="0" smtClean="0"/>
            <a:t>FBP </a:t>
          </a:r>
          <a:r>
            <a:rPr lang="en-GB" dirty="0"/>
            <a:t>- Bedfordshire </a:t>
          </a:r>
          <a:r>
            <a:rPr lang="en-GB" dirty="0" smtClean="0"/>
            <a:t>Community &amp; Primary care</a:t>
          </a:r>
          <a:endParaRPr lang="en-GB" dirty="0"/>
        </a:p>
      </dgm:t>
    </dgm:pt>
    <dgm:pt modelId="{056156D9-B2F7-4172-B9D8-C61C4B58B668}" type="parTrans" cxnId="{05A30C52-5E35-433C-B1FE-D23A53D640D2}">
      <dgm:prSet/>
      <dgm:spPr/>
      <dgm:t>
        <a:bodyPr/>
        <a:lstStyle/>
        <a:p>
          <a:endParaRPr lang="en-GB"/>
        </a:p>
      </dgm:t>
    </dgm:pt>
    <dgm:pt modelId="{7119A35B-48D6-4C7E-8915-BD74A32A6958}" type="sibTrans" cxnId="{05A30C52-5E35-433C-B1FE-D23A53D640D2}">
      <dgm:prSet/>
      <dgm:spPr/>
      <dgm:t>
        <a:bodyPr/>
        <a:lstStyle/>
        <a:p>
          <a:endParaRPr lang="en-GB"/>
        </a:p>
      </dgm:t>
    </dgm:pt>
    <dgm:pt modelId="{9E0A5E90-114D-4139-B2AD-9567886807E4}">
      <dgm:prSet/>
      <dgm:spPr>
        <a:solidFill>
          <a:srgbClr val="CC0000"/>
        </a:solidFill>
      </dgm:spPr>
      <dgm:t>
        <a:bodyPr/>
        <a:lstStyle/>
        <a:p>
          <a:r>
            <a:rPr lang="en-GB" dirty="0" smtClean="0"/>
            <a:t>Management </a:t>
          </a:r>
          <a:r>
            <a:rPr lang="en-GB" dirty="0"/>
            <a:t>Accountant - Community Health</a:t>
          </a:r>
        </a:p>
      </dgm:t>
    </dgm:pt>
    <dgm:pt modelId="{8A4D89A7-A7F2-491A-A62F-89A6D4635A1C}" type="parTrans" cxnId="{838C28A4-760D-476D-8E13-4F7124291E62}">
      <dgm:prSet/>
      <dgm:spPr/>
      <dgm:t>
        <a:bodyPr/>
        <a:lstStyle/>
        <a:p>
          <a:endParaRPr lang="en-GB"/>
        </a:p>
      </dgm:t>
    </dgm:pt>
    <dgm:pt modelId="{3188AEB0-D366-4CDA-B91B-53A6004918DF}" type="sibTrans" cxnId="{838C28A4-760D-476D-8E13-4F7124291E62}">
      <dgm:prSet/>
      <dgm:spPr/>
      <dgm:t>
        <a:bodyPr/>
        <a:lstStyle/>
        <a:p>
          <a:endParaRPr lang="en-GB"/>
        </a:p>
      </dgm:t>
    </dgm:pt>
    <dgm:pt modelId="{FA3A2752-C80F-44AC-BCED-EBDD06BE428F}">
      <dgm:prSet/>
      <dgm:spPr>
        <a:solidFill>
          <a:srgbClr val="CC0000"/>
        </a:solidFill>
      </dgm:spPr>
      <dgm:t>
        <a:bodyPr/>
        <a:lstStyle/>
        <a:p>
          <a:r>
            <a:rPr lang="en-GB" dirty="0" smtClean="0"/>
            <a:t>Management </a:t>
          </a:r>
          <a:r>
            <a:rPr lang="en-GB" dirty="0" err="1" smtClean="0"/>
            <a:t>Accountantnt</a:t>
          </a:r>
          <a:r>
            <a:rPr lang="en-GB" dirty="0" smtClean="0"/>
            <a:t> </a:t>
          </a:r>
          <a:r>
            <a:rPr lang="en-GB" dirty="0"/>
            <a:t>Accountant</a:t>
          </a:r>
        </a:p>
      </dgm:t>
    </dgm:pt>
    <dgm:pt modelId="{B258A137-C7A4-4F2D-96F9-B087E2A9E2C0}" type="parTrans" cxnId="{DD191ACE-8CAE-46DD-B99F-8ED7CD284329}">
      <dgm:prSet/>
      <dgm:spPr/>
      <dgm:t>
        <a:bodyPr/>
        <a:lstStyle/>
        <a:p>
          <a:endParaRPr lang="en-GB"/>
        </a:p>
      </dgm:t>
    </dgm:pt>
    <dgm:pt modelId="{F23552A5-8C16-4759-BC0D-5998A57A4A47}" type="sibTrans" cxnId="{DD191ACE-8CAE-46DD-B99F-8ED7CD284329}">
      <dgm:prSet/>
      <dgm:spPr/>
      <dgm:t>
        <a:bodyPr/>
        <a:lstStyle/>
        <a:p>
          <a:endParaRPr lang="en-GB"/>
        </a:p>
      </dgm:t>
    </dgm:pt>
    <dgm:pt modelId="{943D88C7-3105-444A-925E-C29278805ED2}">
      <dgm:prSet/>
      <dgm:spPr>
        <a:solidFill>
          <a:srgbClr val="CC0000"/>
        </a:solidFill>
      </dgm:spPr>
      <dgm:t>
        <a:bodyPr/>
        <a:lstStyle/>
        <a:p>
          <a:r>
            <a:rPr lang="en-GB" dirty="0"/>
            <a:t>XXX</a:t>
          </a:r>
        </a:p>
        <a:p>
          <a:r>
            <a:rPr lang="en-GB" dirty="0"/>
            <a:t>Management Accountant</a:t>
          </a:r>
        </a:p>
      </dgm:t>
    </dgm:pt>
    <dgm:pt modelId="{2431C027-1182-4168-A5E5-285205F9D9B2}" type="parTrans" cxnId="{D65E396A-9EFA-47B4-A84B-C876A2391A38}">
      <dgm:prSet/>
      <dgm:spPr/>
      <dgm:t>
        <a:bodyPr/>
        <a:lstStyle/>
        <a:p>
          <a:endParaRPr lang="en-GB"/>
        </a:p>
      </dgm:t>
    </dgm:pt>
    <dgm:pt modelId="{2B6A9AC2-F7DE-4831-83C7-80D752F709EF}" type="sibTrans" cxnId="{D65E396A-9EFA-47B4-A84B-C876A2391A38}">
      <dgm:prSet/>
      <dgm:spPr/>
      <dgm:t>
        <a:bodyPr/>
        <a:lstStyle/>
        <a:p>
          <a:endParaRPr lang="en-GB"/>
        </a:p>
      </dgm:t>
    </dgm:pt>
    <dgm:pt modelId="{A68F324B-9F9A-41CC-8CE1-1D2976C77E11}">
      <dgm:prSet/>
      <dgm:spPr/>
      <dgm:t>
        <a:bodyPr/>
        <a:lstStyle/>
        <a:p>
          <a:r>
            <a:rPr lang="en-GB" b="1" dirty="0" smtClean="0"/>
            <a:t>Senior </a:t>
          </a:r>
          <a:r>
            <a:rPr lang="en-GB" b="1" dirty="0"/>
            <a:t>Finance Business Partner</a:t>
          </a:r>
          <a:endParaRPr lang="en-GB" dirty="0"/>
        </a:p>
      </dgm:t>
    </dgm:pt>
    <dgm:pt modelId="{DA5DF2BD-9D75-4681-B291-AB1A6D503AA2}" type="parTrans" cxnId="{5E425DFC-3AA6-4145-BFAE-26E221099216}">
      <dgm:prSet/>
      <dgm:spPr/>
      <dgm:t>
        <a:bodyPr/>
        <a:lstStyle/>
        <a:p>
          <a:endParaRPr lang="en-GB"/>
        </a:p>
      </dgm:t>
    </dgm:pt>
    <dgm:pt modelId="{C0BD1FC6-A0CC-403C-AAC9-DF1D10363A8E}" type="sibTrans" cxnId="{5E425DFC-3AA6-4145-BFAE-26E221099216}">
      <dgm:prSet/>
      <dgm:spPr/>
      <dgm:t>
        <a:bodyPr/>
        <a:lstStyle/>
        <a:p>
          <a:endParaRPr lang="en-GB"/>
        </a:p>
      </dgm:t>
    </dgm:pt>
    <dgm:pt modelId="{6B95ED49-852A-45D4-8DB8-1E219845B2F2}">
      <dgm:prSet/>
      <dgm:spPr/>
      <dgm:t>
        <a:bodyPr/>
        <a:lstStyle/>
        <a:p>
          <a:endParaRPr lang="en-GB" dirty="0"/>
        </a:p>
        <a:p>
          <a:r>
            <a:rPr lang="en-GB" dirty="0"/>
            <a:t>FBP</a:t>
          </a:r>
          <a:r>
            <a:rPr lang="en-GB" baseline="0" dirty="0"/>
            <a:t> </a:t>
          </a:r>
          <a:r>
            <a:rPr lang="en-GB" dirty="0" smtClean="0"/>
            <a:t>Specialist</a:t>
          </a:r>
          <a:r>
            <a:rPr lang="en-GB" baseline="0" dirty="0" smtClean="0"/>
            <a:t> </a:t>
          </a:r>
          <a:r>
            <a:rPr lang="en-GB" baseline="0" dirty="0"/>
            <a:t>Services</a:t>
          </a:r>
          <a:endParaRPr lang="en-GB" dirty="0"/>
        </a:p>
      </dgm:t>
    </dgm:pt>
    <dgm:pt modelId="{089998B3-0B94-434D-BEB0-765E6D2D0741}" type="parTrans" cxnId="{3B04E007-EF1E-4DC5-A194-534EFD027165}">
      <dgm:prSet/>
      <dgm:spPr/>
      <dgm:t>
        <a:bodyPr/>
        <a:lstStyle/>
        <a:p>
          <a:endParaRPr lang="en-GB"/>
        </a:p>
      </dgm:t>
    </dgm:pt>
    <dgm:pt modelId="{A9E650D5-9C99-4B7B-B7E1-BA48AE1AD266}" type="sibTrans" cxnId="{3B04E007-EF1E-4DC5-A194-534EFD027165}">
      <dgm:prSet/>
      <dgm:spPr/>
      <dgm:t>
        <a:bodyPr/>
        <a:lstStyle/>
        <a:p>
          <a:endParaRPr lang="en-GB"/>
        </a:p>
      </dgm:t>
    </dgm:pt>
    <dgm:pt modelId="{6FE51F7A-88B4-4132-A234-71E6242D82A6}">
      <dgm:prSet/>
      <dgm:spPr>
        <a:solidFill>
          <a:srgbClr val="CC0000"/>
        </a:solidFill>
      </dgm:spPr>
      <dgm:t>
        <a:bodyPr/>
        <a:lstStyle/>
        <a:p>
          <a:r>
            <a:rPr lang="en-GB" dirty="0" smtClean="0"/>
            <a:t>Deputy </a:t>
          </a:r>
          <a:r>
            <a:rPr lang="en-GB" dirty="0"/>
            <a:t>Finance Business Partner – Corporate Services</a:t>
          </a:r>
        </a:p>
      </dgm:t>
    </dgm:pt>
    <dgm:pt modelId="{5D9A9809-AC88-46FA-AAE1-E6C5DB646513}" type="parTrans" cxnId="{A9E8359B-4110-48BC-B568-32C1E3F72F30}">
      <dgm:prSet/>
      <dgm:spPr/>
      <dgm:t>
        <a:bodyPr/>
        <a:lstStyle/>
        <a:p>
          <a:endParaRPr lang="en-GB"/>
        </a:p>
      </dgm:t>
    </dgm:pt>
    <dgm:pt modelId="{881A2119-2579-48C1-A911-302837D30DB6}" type="sibTrans" cxnId="{A9E8359B-4110-48BC-B568-32C1E3F72F30}">
      <dgm:prSet/>
      <dgm:spPr/>
      <dgm:t>
        <a:bodyPr/>
        <a:lstStyle/>
        <a:p>
          <a:endParaRPr lang="en-GB"/>
        </a:p>
      </dgm:t>
    </dgm:pt>
    <dgm:pt modelId="{2097808E-9A4E-4FA7-937C-82F6D405B5C6}">
      <dgm:prSet/>
      <dgm:spPr>
        <a:solidFill>
          <a:srgbClr val="CC0000"/>
        </a:solidFill>
      </dgm:spPr>
      <dgm:t>
        <a:bodyPr/>
        <a:lstStyle/>
        <a:p>
          <a:r>
            <a:rPr lang="en-GB" b="1" dirty="0" smtClean="0"/>
            <a:t>Management </a:t>
          </a:r>
          <a:r>
            <a:rPr lang="en-GB" b="1" dirty="0"/>
            <a:t>Accountant </a:t>
          </a:r>
          <a:endParaRPr lang="en-GB" dirty="0"/>
        </a:p>
      </dgm:t>
    </dgm:pt>
    <dgm:pt modelId="{357DCFF4-07DD-48A3-9B71-D46FDB0A4C59}" type="parTrans" cxnId="{6818A90B-36CC-469F-9CE1-71F667F1B43A}">
      <dgm:prSet/>
      <dgm:spPr/>
      <dgm:t>
        <a:bodyPr/>
        <a:lstStyle/>
        <a:p>
          <a:endParaRPr lang="en-GB"/>
        </a:p>
      </dgm:t>
    </dgm:pt>
    <dgm:pt modelId="{310F152A-E764-4FBF-8616-323E521D3166}" type="sibTrans" cxnId="{6818A90B-36CC-469F-9CE1-71F667F1B43A}">
      <dgm:prSet/>
      <dgm:spPr/>
      <dgm:t>
        <a:bodyPr/>
        <a:lstStyle/>
        <a:p>
          <a:endParaRPr lang="en-GB"/>
        </a:p>
      </dgm:t>
    </dgm:pt>
    <dgm:pt modelId="{3EABD4AC-96DE-4DF3-AAF0-BBD5906AE8F2}">
      <dgm:prSet/>
      <dgm:spPr>
        <a:solidFill>
          <a:srgbClr val="CC0000"/>
        </a:solidFill>
      </dgm:spPr>
      <dgm:t>
        <a:bodyPr/>
        <a:lstStyle/>
        <a:p>
          <a:r>
            <a:rPr lang="en-GB" dirty="0" smtClean="0"/>
            <a:t>Local </a:t>
          </a:r>
          <a:r>
            <a:rPr lang="en-GB" dirty="0"/>
            <a:t>Counter Fraud Specialist</a:t>
          </a:r>
        </a:p>
      </dgm:t>
    </dgm:pt>
    <dgm:pt modelId="{C36FA5FB-B70A-404D-915A-C3A79F726FA7}" type="parTrans" cxnId="{2B3E0262-28C9-47A0-8E7E-A32F4E9C96C2}">
      <dgm:prSet/>
      <dgm:spPr/>
      <dgm:t>
        <a:bodyPr/>
        <a:lstStyle/>
        <a:p>
          <a:endParaRPr lang="en-GB"/>
        </a:p>
      </dgm:t>
    </dgm:pt>
    <dgm:pt modelId="{C0C877CA-1603-4550-A642-D804AC12352E}" type="sibTrans" cxnId="{2B3E0262-28C9-47A0-8E7E-A32F4E9C96C2}">
      <dgm:prSet/>
      <dgm:spPr/>
      <dgm:t>
        <a:bodyPr/>
        <a:lstStyle/>
        <a:p>
          <a:endParaRPr lang="en-GB"/>
        </a:p>
      </dgm:t>
    </dgm:pt>
    <dgm:pt modelId="{39490800-8B2A-419E-BEC3-6A2477412C28}">
      <dgm:prSet/>
      <dgm:spPr>
        <a:solidFill>
          <a:srgbClr val="CC0000"/>
        </a:solidFill>
      </dgm:spPr>
      <dgm:t>
        <a:bodyPr/>
        <a:lstStyle/>
        <a:p>
          <a:r>
            <a:rPr lang="en-GB" dirty="0" smtClean="0"/>
            <a:t>Debtors  Manager</a:t>
          </a:r>
          <a:endParaRPr lang="en-GB" dirty="0"/>
        </a:p>
      </dgm:t>
    </dgm:pt>
    <dgm:pt modelId="{3CC1EF66-9000-4779-AFB7-44E0249C8E93}" type="parTrans" cxnId="{9382AB33-9BF5-4A64-ACE4-DBE65EFDAAFA}">
      <dgm:prSet/>
      <dgm:spPr/>
      <dgm:t>
        <a:bodyPr/>
        <a:lstStyle/>
        <a:p>
          <a:endParaRPr lang="en-GB"/>
        </a:p>
      </dgm:t>
    </dgm:pt>
    <dgm:pt modelId="{659FAC41-18E3-4CE2-B3AB-C30482CB2E10}" type="sibTrans" cxnId="{9382AB33-9BF5-4A64-ACE4-DBE65EFDAAFA}">
      <dgm:prSet/>
      <dgm:spPr/>
      <dgm:t>
        <a:bodyPr/>
        <a:lstStyle/>
        <a:p>
          <a:endParaRPr lang="en-GB"/>
        </a:p>
      </dgm:t>
    </dgm:pt>
    <dgm:pt modelId="{9F9C4389-0A61-4366-B99F-1360FDED8B2F}">
      <dgm:prSet/>
      <dgm:spPr>
        <a:solidFill>
          <a:srgbClr val="CC0000"/>
        </a:solidFill>
      </dgm:spPr>
      <dgm:t>
        <a:bodyPr/>
        <a:lstStyle/>
        <a:p>
          <a:r>
            <a:rPr lang="en-GB" dirty="0" smtClean="0"/>
            <a:t>Invoice </a:t>
          </a:r>
          <a:r>
            <a:rPr lang="en-GB" dirty="0"/>
            <a:t>Query Manager</a:t>
          </a:r>
        </a:p>
      </dgm:t>
    </dgm:pt>
    <dgm:pt modelId="{7A57698A-265E-4F2A-A91F-8F93B8FF7052}" type="parTrans" cxnId="{619B6164-D346-431B-B63E-21281299FACC}">
      <dgm:prSet/>
      <dgm:spPr/>
      <dgm:t>
        <a:bodyPr/>
        <a:lstStyle/>
        <a:p>
          <a:endParaRPr lang="en-GB"/>
        </a:p>
      </dgm:t>
    </dgm:pt>
    <dgm:pt modelId="{A95B57B0-58D3-4B4F-B0C8-D9CD0D3D5033}" type="sibTrans" cxnId="{619B6164-D346-431B-B63E-21281299FACC}">
      <dgm:prSet/>
      <dgm:spPr/>
      <dgm:t>
        <a:bodyPr/>
        <a:lstStyle/>
        <a:p>
          <a:endParaRPr lang="en-GB"/>
        </a:p>
      </dgm:t>
    </dgm:pt>
    <dgm:pt modelId="{91BDB419-F2E1-48BD-9F92-E77DE69C15A3}">
      <dgm:prSet/>
      <dgm:spPr>
        <a:solidFill>
          <a:srgbClr val="CC0000"/>
        </a:solidFill>
      </dgm:spPr>
      <dgm:t>
        <a:bodyPr/>
        <a:lstStyle/>
        <a:p>
          <a:r>
            <a:rPr lang="en-GB" dirty="0" smtClean="0"/>
            <a:t>Senior </a:t>
          </a:r>
          <a:r>
            <a:rPr lang="en-GB" dirty="0"/>
            <a:t>Financial Accountant</a:t>
          </a:r>
        </a:p>
      </dgm:t>
    </dgm:pt>
    <dgm:pt modelId="{2BA2D170-E992-40C7-B872-5CF59340A626}" type="parTrans" cxnId="{4BAF47DA-644B-453B-AB8E-06932F8F4AEC}">
      <dgm:prSet/>
      <dgm:spPr/>
      <dgm:t>
        <a:bodyPr/>
        <a:lstStyle/>
        <a:p>
          <a:endParaRPr lang="en-GB"/>
        </a:p>
      </dgm:t>
    </dgm:pt>
    <dgm:pt modelId="{D3591CD2-A830-46A2-909C-4C82AAB40833}" type="sibTrans" cxnId="{4BAF47DA-644B-453B-AB8E-06932F8F4AEC}">
      <dgm:prSet/>
      <dgm:spPr/>
      <dgm:t>
        <a:bodyPr/>
        <a:lstStyle/>
        <a:p>
          <a:endParaRPr lang="en-GB"/>
        </a:p>
      </dgm:t>
    </dgm:pt>
    <dgm:pt modelId="{5D765D5C-F696-4350-84E7-3628D1563E35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dirty="0" smtClean="0"/>
            <a:t>Assistant </a:t>
          </a:r>
          <a:r>
            <a:rPr lang="en-GB" dirty="0"/>
            <a:t>Invoice Query Manager (Trainee accountant)</a:t>
          </a:r>
        </a:p>
      </dgm:t>
    </dgm:pt>
    <dgm:pt modelId="{2799CF15-F5DF-474B-ACFB-A9E79FE08C7E}" type="parTrans" cxnId="{C7DA4AF8-D0AC-4845-9D36-D6D0D3521AC6}">
      <dgm:prSet/>
      <dgm:spPr/>
      <dgm:t>
        <a:bodyPr/>
        <a:lstStyle/>
        <a:p>
          <a:endParaRPr lang="en-GB"/>
        </a:p>
      </dgm:t>
    </dgm:pt>
    <dgm:pt modelId="{123DE747-C35C-4CD4-8AD4-354CEDA28267}" type="sibTrans" cxnId="{C7DA4AF8-D0AC-4845-9D36-D6D0D3521AC6}">
      <dgm:prSet/>
      <dgm:spPr/>
      <dgm:t>
        <a:bodyPr/>
        <a:lstStyle/>
        <a:p>
          <a:endParaRPr lang="en-GB"/>
        </a:p>
      </dgm:t>
    </dgm:pt>
    <dgm:pt modelId="{3CCD84AF-507D-4A9F-A224-20EFD25D5352}">
      <dgm:prSet/>
      <dgm:spPr>
        <a:solidFill>
          <a:srgbClr val="CC0000"/>
        </a:solidFill>
      </dgm:spPr>
      <dgm:t>
        <a:bodyPr/>
        <a:lstStyle/>
        <a:p>
          <a:r>
            <a:rPr lang="en-GB" dirty="0" smtClean="0"/>
            <a:t>Overseas </a:t>
          </a:r>
          <a:r>
            <a:rPr lang="en-GB" dirty="0"/>
            <a:t>Visitors and NCA Income Officer</a:t>
          </a:r>
        </a:p>
      </dgm:t>
    </dgm:pt>
    <dgm:pt modelId="{0C5BAD11-0AB8-4CBC-A2EF-428B9C5009EB}" type="parTrans" cxnId="{3A41BE68-0E6C-4AAD-8E33-97046628B984}">
      <dgm:prSet/>
      <dgm:spPr/>
      <dgm:t>
        <a:bodyPr/>
        <a:lstStyle/>
        <a:p>
          <a:endParaRPr lang="en-GB"/>
        </a:p>
      </dgm:t>
    </dgm:pt>
    <dgm:pt modelId="{EB05870A-62B1-458D-A453-4EBD83CFE112}" type="sibTrans" cxnId="{3A41BE68-0E6C-4AAD-8E33-97046628B984}">
      <dgm:prSet/>
      <dgm:spPr/>
      <dgm:t>
        <a:bodyPr/>
        <a:lstStyle/>
        <a:p>
          <a:endParaRPr lang="en-GB"/>
        </a:p>
      </dgm:t>
    </dgm:pt>
    <dgm:pt modelId="{80F00D3C-AC03-48BA-BEAD-B36AF0058BA7}">
      <dgm:prSet/>
      <dgm:spPr>
        <a:solidFill>
          <a:srgbClr val="CC0000"/>
        </a:solidFill>
      </dgm:spPr>
      <dgm:t>
        <a:bodyPr/>
        <a:lstStyle/>
        <a:p>
          <a:r>
            <a:rPr lang="en-GB" dirty="0" smtClean="0"/>
            <a:t>Overseas </a:t>
          </a:r>
          <a:r>
            <a:rPr lang="en-GB" dirty="0"/>
            <a:t>Visitors and NCA Income Officer</a:t>
          </a:r>
        </a:p>
      </dgm:t>
    </dgm:pt>
    <dgm:pt modelId="{52AF78F9-E711-4BEC-B34A-98DB31D80553}" type="parTrans" cxnId="{FDEE779D-F3BC-40F8-A913-3B5A252CEC75}">
      <dgm:prSet/>
      <dgm:spPr/>
      <dgm:t>
        <a:bodyPr/>
        <a:lstStyle/>
        <a:p>
          <a:endParaRPr lang="en-GB"/>
        </a:p>
      </dgm:t>
    </dgm:pt>
    <dgm:pt modelId="{48CB1C92-D9A2-439F-84D1-0E2C5124326D}" type="sibTrans" cxnId="{FDEE779D-F3BC-40F8-A913-3B5A252CEC75}">
      <dgm:prSet/>
      <dgm:spPr/>
      <dgm:t>
        <a:bodyPr/>
        <a:lstStyle/>
        <a:p>
          <a:endParaRPr lang="en-GB"/>
        </a:p>
      </dgm:t>
    </dgm:pt>
    <dgm:pt modelId="{60BE5A5D-A9D2-417A-B09B-8A322C904966}">
      <dgm:prSet/>
      <dgm:spPr>
        <a:solidFill>
          <a:srgbClr val="CC0000"/>
        </a:solidFill>
      </dgm:spPr>
      <dgm:t>
        <a:bodyPr/>
        <a:lstStyle/>
        <a:p>
          <a:r>
            <a:rPr lang="en-GB" dirty="0" smtClean="0"/>
            <a:t>Costing </a:t>
          </a:r>
          <a:r>
            <a:rPr lang="en-GB" dirty="0"/>
            <a:t>Assistant</a:t>
          </a:r>
        </a:p>
      </dgm:t>
    </dgm:pt>
    <dgm:pt modelId="{BDCCFA42-4506-4E81-995C-4CE7F7124321}" type="parTrans" cxnId="{F1C2CFF2-798B-4F93-8C32-06F7D84E1496}">
      <dgm:prSet/>
      <dgm:spPr/>
      <dgm:t>
        <a:bodyPr/>
        <a:lstStyle/>
        <a:p>
          <a:endParaRPr lang="en-GB"/>
        </a:p>
      </dgm:t>
    </dgm:pt>
    <dgm:pt modelId="{78F30215-4920-4109-98BE-AAED9E3625F9}" type="sibTrans" cxnId="{F1C2CFF2-798B-4F93-8C32-06F7D84E1496}">
      <dgm:prSet/>
      <dgm:spPr/>
      <dgm:t>
        <a:bodyPr/>
        <a:lstStyle/>
        <a:p>
          <a:endParaRPr lang="en-GB"/>
        </a:p>
      </dgm:t>
    </dgm:pt>
    <dgm:pt modelId="{4CF4CF1D-CC97-4506-9639-0B2665C91885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dirty="0" smtClean="0"/>
            <a:t>Cashier </a:t>
          </a:r>
          <a:r>
            <a:rPr lang="en-GB" dirty="0"/>
            <a:t>- Wolfson House</a:t>
          </a:r>
        </a:p>
      </dgm:t>
    </dgm:pt>
    <dgm:pt modelId="{8FE57CCE-D659-4BF3-88E7-20CFF6256561}" type="parTrans" cxnId="{C8EE9DE6-A439-42FF-BBBD-A6D1474CCDD8}">
      <dgm:prSet/>
      <dgm:spPr/>
      <dgm:t>
        <a:bodyPr/>
        <a:lstStyle/>
        <a:p>
          <a:endParaRPr lang="en-GB"/>
        </a:p>
      </dgm:t>
    </dgm:pt>
    <dgm:pt modelId="{A4119C18-914D-40C2-A669-5F8076056BDA}" type="sibTrans" cxnId="{C8EE9DE6-A439-42FF-BBBD-A6D1474CCDD8}">
      <dgm:prSet/>
      <dgm:spPr/>
      <dgm:t>
        <a:bodyPr/>
        <a:lstStyle/>
        <a:p>
          <a:endParaRPr lang="en-GB"/>
        </a:p>
      </dgm:t>
    </dgm:pt>
    <dgm:pt modelId="{58C7E360-E3A7-4DDD-8F82-C4F867A991EB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dirty="0" smtClean="0"/>
            <a:t>Trainee </a:t>
          </a:r>
          <a:r>
            <a:rPr lang="en-GB" dirty="0"/>
            <a:t>Accountant</a:t>
          </a:r>
        </a:p>
      </dgm:t>
    </dgm:pt>
    <dgm:pt modelId="{1166F2CA-00C6-46DA-A826-A0D487984856}" type="parTrans" cxnId="{ED3867A3-68A9-47FA-93F3-3C44DAE3C416}">
      <dgm:prSet/>
      <dgm:spPr/>
      <dgm:t>
        <a:bodyPr/>
        <a:lstStyle/>
        <a:p>
          <a:endParaRPr lang="en-GB"/>
        </a:p>
      </dgm:t>
    </dgm:pt>
    <dgm:pt modelId="{FE9A72DA-C6A4-4CDA-A1F7-2070AAE65FE5}" type="sibTrans" cxnId="{ED3867A3-68A9-47FA-93F3-3C44DAE3C416}">
      <dgm:prSet/>
      <dgm:spPr/>
      <dgm:t>
        <a:bodyPr/>
        <a:lstStyle/>
        <a:p>
          <a:endParaRPr lang="en-GB"/>
        </a:p>
      </dgm:t>
    </dgm:pt>
    <dgm:pt modelId="{CF59DBAA-0143-41EB-9E0F-5F929F9EF1AC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dirty="0" smtClean="0"/>
            <a:t>Cashier</a:t>
          </a:r>
          <a:endParaRPr lang="en-GB" dirty="0"/>
        </a:p>
      </dgm:t>
    </dgm:pt>
    <dgm:pt modelId="{0A7ED150-A2A2-4658-89E6-1E3EC3E6F17D}" type="parTrans" cxnId="{C2E6ADA7-271C-496D-9E80-A77D60549852}">
      <dgm:prSet/>
      <dgm:spPr/>
      <dgm:t>
        <a:bodyPr/>
        <a:lstStyle/>
        <a:p>
          <a:endParaRPr lang="en-GB"/>
        </a:p>
      </dgm:t>
    </dgm:pt>
    <dgm:pt modelId="{38482736-F67C-4465-8C49-926648E780B0}" type="sibTrans" cxnId="{C2E6ADA7-271C-496D-9E80-A77D60549852}">
      <dgm:prSet/>
      <dgm:spPr/>
      <dgm:t>
        <a:bodyPr/>
        <a:lstStyle/>
        <a:p>
          <a:endParaRPr lang="en-GB"/>
        </a:p>
      </dgm:t>
    </dgm:pt>
    <dgm:pt modelId="{A82D54F5-2D78-4C5D-BA4F-0BBE6A89F962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dirty="0" smtClean="0"/>
            <a:t>Cashier </a:t>
          </a:r>
          <a:r>
            <a:rPr lang="en-GB" dirty="0"/>
            <a:t>- Mile End / Homerton East Wing</a:t>
          </a:r>
        </a:p>
      </dgm:t>
    </dgm:pt>
    <dgm:pt modelId="{DD6245D4-12C7-4B9E-A592-6BEA0775E704}" type="parTrans" cxnId="{769E20A7-7377-45AE-920A-7C8485B996DF}">
      <dgm:prSet/>
      <dgm:spPr/>
      <dgm:t>
        <a:bodyPr/>
        <a:lstStyle/>
        <a:p>
          <a:endParaRPr lang="en-GB"/>
        </a:p>
      </dgm:t>
    </dgm:pt>
    <dgm:pt modelId="{307B4997-7BFF-4588-B17E-6F9F25CECE46}" type="sibTrans" cxnId="{769E20A7-7377-45AE-920A-7C8485B996DF}">
      <dgm:prSet/>
      <dgm:spPr/>
      <dgm:t>
        <a:bodyPr/>
        <a:lstStyle/>
        <a:p>
          <a:endParaRPr lang="en-GB"/>
        </a:p>
      </dgm:t>
    </dgm:pt>
    <dgm:pt modelId="{7F964839-9078-4BA1-8549-CABD98710BB4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dirty="0" smtClean="0"/>
            <a:t>Cashier </a:t>
          </a:r>
          <a:r>
            <a:rPr lang="en-GB" dirty="0"/>
            <a:t>- John Howard Centre</a:t>
          </a:r>
        </a:p>
      </dgm:t>
    </dgm:pt>
    <dgm:pt modelId="{D8381C45-0DD9-4D31-AA72-93152BCFA948}" type="parTrans" cxnId="{CEFF15DD-F5C2-4707-9DC6-E24BC9236350}">
      <dgm:prSet/>
      <dgm:spPr/>
      <dgm:t>
        <a:bodyPr/>
        <a:lstStyle/>
        <a:p>
          <a:endParaRPr lang="en-GB"/>
        </a:p>
      </dgm:t>
    </dgm:pt>
    <dgm:pt modelId="{2E096D3B-10FC-474B-BA80-54656C2389C1}" type="sibTrans" cxnId="{CEFF15DD-F5C2-4707-9DC6-E24BC9236350}">
      <dgm:prSet/>
      <dgm:spPr/>
      <dgm:t>
        <a:bodyPr/>
        <a:lstStyle/>
        <a:p>
          <a:endParaRPr lang="en-GB"/>
        </a:p>
      </dgm:t>
    </dgm:pt>
    <dgm:pt modelId="{416CBF1F-E576-4571-8828-1D56E8FBDACE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dirty="0" smtClean="0"/>
            <a:t>Cashier </a:t>
          </a:r>
          <a:r>
            <a:rPr lang="en-GB" dirty="0"/>
            <a:t>- Luton</a:t>
          </a:r>
        </a:p>
      </dgm:t>
    </dgm:pt>
    <dgm:pt modelId="{872950A0-3003-43B7-86F0-004323E04F1E}" type="parTrans" cxnId="{88DA6142-A084-46D5-8028-C7B4F885077D}">
      <dgm:prSet/>
      <dgm:spPr/>
      <dgm:t>
        <a:bodyPr/>
        <a:lstStyle/>
        <a:p>
          <a:endParaRPr lang="en-GB"/>
        </a:p>
      </dgm:t>
    </dgm:pt>
    <dgm:pt modelId="{5DE769C8-EB17-46C3-A1C2-B7F6349295AF}" type="sibTrans" cxnId="{88DA6142-A084-46D5-8028-C7B4F885077D}">
      <dgm:prSet/>
      <dgm:spPr/>
      <dgm:t>
        <a:bodyPr/>
        <a:lstStyle/>
        <a:p>
          <a:endParaRPr lang="en-GB"/>
        </a:p>
      </dgm:t>
    </dgm:pt>
    <dgm:pt modelId="{FD6058E9-8D56-4EB0-8082-A1DCC4946954}">
      <dgm:prSet/>
      <dgm:spPr/>
      <dgm:t>
        <a:bodyPr/>
        <a:lstStyle/>
        <a:p>
          <a:endParaRPr lang="en-GB" dirty="0"/>
        </a:p>
        <a:p>
          <a:r>
            <a:rPr lang="en-GB" dirty="0"/>
            <a:t>FBP NEL</a:t>
          </a:r>
          <a:r>
            <a:rPr lang="en-GB" baseline="0" dirty="0"/>
            <a:t> Adult</a:t>
          </a:r>
          <a:endParaRPr lang="en-GB" dirty="0"/>
        </a:p>
      </dgm:t>
    </dgm:pt>
    <dgm:pt modelId="{80AC0FEB-798F-468D-86BE-2EA5FFBF06FA}" type="parTrans" cxnId="{26DB3DEF-CC59-4EED-A406-648D06E24E51}">
      <dgm:prSet/>
      <dgm:spPr/>
      <dgm:t>
        <a:bodyPr/>
        <a:lstStyle/>
        <a:p>
          <a:endParaRPr lang="en-GB"/>
        </a:p>
      </dgm:t>
    </dgm:pt>
    <dgm:pt modelId="{8CBBDA1E-C8B6-4D8F-AE9C-7868AF3129EE}" type="sibTrans" cxnId="{26DB3DEF-CC59-4EED-A406-648D06E24E51}">
      <dgm:prSet/>
      <dgm:spPr/>
      <dgm:t>
        <a:bodyPr/>
        <a:lstStyle/>
        <a:p>
          <a:endParaRPr lang="en-GB"/>
        </a:p>
      </dgm:t>
    </dgm:pt>
    <dgm:pt modelId="{E8D3FBC4-2C6B-44DE-857B-2900C90DA6ED}">
      <dgm:prSet/>
      <dgm:spPr>
        <a:solidFill>
          <a:srgbClr val="CC0000"/>
        </a:solidFill>
      </dgm:spPr>
      <dgm:t>
        <a:bodyPr/>
        <a:lstStyle/>
        <a:p>
          <a:r>
            <a:rPr lang="en-GB" dirty="0" smtClean="0"/>
            <a:t>Management </a:t>
          </a:r>
          <a:r>
            <a:rPr lang="en-GB" dirty="0"/>
            <a:t>Accountant</a:t>
          </a:r>
        </a:p>
      </dgm:t>
    </dgm:pt>
    <dgm:pt modelId="{03BFBB8E-C772-41B9-B72C-D0CBD894F49A}" type="parTrans" cxnId="{FBB6C31C-C696-4B03-97AD-EB8FA478FE4A}">
      <dgm:prSet/>
      <dgm:spPr/>
      <dgm:t>
        <a:bodyPr/>
        <a:lstStyle/>
        <a:p>
          <a:endParaRPr lang="en-GB"/>
        </a:p>
      </dgm:t>
    </dgm:pt>
    <dgm:pt modelId="{A55B6A5A-4197-4B69-B2D5-8B7A510004AD}" type="sibTrans" cxnId="{FBB6C31C-C696-4B03-97AD-EB8FA478FE4A}">
      <dgm:prSet/>
      <dgm:spPr/>
      <dgm:t>
        <a:bodyPr/>
        <a:lstStyle/>
        <a:p>
          <a:endParaRPr lang="en-GB"/>
        </a:p>
      </dgm:t>
    </dgm:pt>
    <dgm:pt modelId="{D9830A8E-CB7E-4281-8874-79AD172E334E}">
      <dgm:prSet/>
      <dgm:spPr>
        <a:solidFill>
          <a:srgbClr val="CC0000"/>
        </a:solidFill>
      </dgm:spPr>
      <dgm:t>
        <a:bodyPr/>
        <a:lstStyle/>
        <a:p>
          <a:r>
            <a:rPr lang="en-GB" b="1" dirty="0" smtClean="0"/>
            <a:t>Management </a:t>
          </a:r>
          <a:r>
            <a:rPr lang="en-GB" b="1" dirty="0"/>
            <a:t>Accountant - Newham &amp; Tower Hamlets</a:t>
          </a:r>
          <a:endParaRPr lang="en-GB" dirty="0"/>
        </a:p>
      </dgm:t>
    </dgm:pt>
    <dgm:pt modelId="{7AB35143-D8ED-40AD-9F91-748A917BDE4B}" type="parTrans" cxnId="{5B5781E1-A393-4508-A631-5E169A15F843}">
      <dgm:prSet/>
      <dgm:spPr/>
      <dgm:t>
        <a:bodyPr/>
        <a:lstStyle/>
        <a:p>
          <a:endParaRPr lang="en-GB"/>
        </a:p>
      </dgm:t>
    </dgm:pt>
    <dgm:pt modelId="{37697ADA-A7E7-496D-B5E9-1AC97F9450CE}" type="sibTrans" cxnId="{5B5781E1-A393-4508-A631-5E169A15F843}">
      <dgm:prSet/>
      <dgm:spPr/>
      <dgm:t>
        <a:bodyPr/>
        <a:lstStyle/>
        <a:p>
          <a:endParaRPr lang="en-GB"/>
        </a:p>
      </dgm:t>
    </dgm:pt>
    <dgm:pt modelId="{49EEBCBB-C913-4D94-AE37-B5BD2F209A1D}">
      <dgm:prSet/>
      <dgm:spPr>
        <a:solidFill>
          <a:srgbClr val="CC0000"/>
        </a:solidFill>
      </dgm:spPr>
      <dgm:t>
        <a:bodyPr/>
        <a:lstStyle/>
        <a:p>
          <a:r>
            <a:rPr lang="en-GB" b="1" dirty="0"/>
            <a:t> </a:t>
          </a:r>
          <a:endParaRPr lang="en-GB" dirty="0"/>
        </a:p>
        <a:p>
          <a:r>
            <a:rPr lang="en-GB" b="1" dirty="0"/>
            <a:t>Management Accountant - City and Hackney &amp; Tower Hamlets</a:t>
          </a:r>
          <a:endParaRPr lang="en-GB" dirty="0"/>
        </a:p>
      </dgm:t>
    </dgm:pt>
    <dgm:pt modelId="{E9126F7C-AB5E-47D5-8662-EB2F3968647C}" type="parTrans" cxnId="{359AC8E0-A93A-408C-8040-51C38FFC17A8}">
      <dgm:prSet/>
      <dgm:spPr/>
      <dgm:t>
        <a:bodyPr/>
        <a:lstStyle/>
        <a:p>
          <a:endParaRPr lang="en-GB"/>
        </a:p>
      </dgm:t>
    </dgm:pt>
    <dgm:pt modelId="{21DF5CBF-6876-41CC-B971-302C2C84FF3E}" type="sibTrans" cxnId="{359AC8E0-A93A-408C-8040-51C38FFC17A8}">
      <dgm:prSet/>
      <dgm:spPr/>
      <dgm:t>
        <a:bodyPr/>
        <a:lstStyle/>
        <a:p>
          <a:endParaRPr lang="en-GB"/>
        </a:p>
      </dgm:t>
    </dgm:pt>
    <dgm:pt modelId="{14EA4C3A-BC43-4F5A-A2C6-E0653DC380D8}">
      <dgm:prSet/>
      <dgm:spPr>
        <a:solidFill>
          <a:srgbClr val="CC0000"/>
        </a:solidFill>
      </dgm:spPr>
      <dgm:t>
        <a:bodyPr/>
        <a:lstStyle/>
        <a:p>
          <a:endParaRPr lang="en-GB" dirty="0"/>
        </a:p>
        <a:p>
          <a:r>
            <a:rPr lang="en-GB" dirty="0"/>
            <a:t>Management </a:t>
          </a:r>
          <a:r>
            <a:rPr lang="en-GB" dirty="0" smtClean="0"/>
            <a:t>Accountant </a:t>
          </a:r>
          <a:endParaRPr lang="en-GB" dirty="0"/>
        </a:p>
      </dgm:t>
    </dgm:pt>
    <dgm:pt modelId="{92CCE26E-AEBD-48AD-8069-FAB82A9A33F5}" type="parTrans" cxnId="{6CB2E15D-06D1-4A4A-8B18-DB557B9ABC3D}">
      <dgm:prSet/>
      <dgm:spPr/>
      <dgm:t>
        <a:bodyPr/>
        <a:lstStyle/>
        <a:p>
          <a:endParaRPr lang="en-GB"/>
        </a:p>
      </dgm:t>
    </dgm:pt>
    <dgm:pt modelId="{8559F18F-99EB-437E-BEE0-176D86F6792F}" type="sibTrans" cxnId="{6CB2E15D-06D1-4A4A-8B18-DB557B9ABC3D}">
      <dgm:prSet/>
      <dgm:spPr/>
      <dgm:t>
        <a:bodyPr/>
        <a:lstStyle/>
        <a:p>
          <a:endParaRPr lang="en-GB"/>
        </a:p>
      </dgm:t>
    </dgm:pt>
    <dgm:pt modelId="{8AA311ED-7B1C-459B-862E-F4274790262D}">
      <dgm:prSet/>
      <dgm:spPr/>
      <dgm:t>
        <a:bodyPr/>
        <a:lstStyle/>
        <a:p>
          <a:r>
            <a:rPr lang="en-GB" dirty="0" smtClean="0"/>
            <a:t>Income </a:t>
          </a:r>
          <a:r>
            <a:rPr lang="en-GB" dirty="0"/>
            <a:t>and business case manager</a:t>
          </a:r>
        </a:p>
      </dgm:t>
    </dgm:pt>
    <dgm:pt modelId="{814EBF25-C34C-4DE4-A9FF-FA3EBF743964}" type="parTrans" cxnId="{B735DAC0-34F5-4A8E-82DE-08EFCADAF0F6}">
      <dgm:prSet/>
      <dgm:spPr/>
      <dgm:t>
        <a:bodyPr/>
        <a:lstStyle/>
        <a:p>
          <a:endParaRPr lang="en-GB"/>
        </a:p>
      </dgm:t>
    </dgm:pt>
    <dgm:pt modelId="{5AE636D5-60CE-4369-867B-915B18F870A1}" type="sibTrans" cxnId="{B735DAC0-34F5-4A8E-82DE-08EFCADAF0F6}">
      <dgm:prSet/>
      <dgm:spPr/>
      <dgm:t>
        <a:bodyPr/>
        <a:lstStyle/>
        <a:p>
          <a:endParaRPr lang="en-GB"/>
        </a:p>
      </dgm:t>
    </dgm:pt>
    <dgm:pt modelId="{66B4F3C1-D3D7-4B2C-AEA4-F92A79533BAF}">
      <dgm:prSet/>
      <dgm:spPr/>
      <dgm:t>
        <a:bodyPr/>
        <a:lstStyle/>
        <a:p>
          <a:r>
            <a:rPr lang="en-GB" dirty="0" smtClean="0"/>
            <a:t>Management </a:t>
          </a:r>
          <a:r>
            <a:rPr lang="en-GB" dirty="0"/>
            <a:t>accountant </a:t>
          </a:r>
        </a:p>
      </dgm:t>
    </dgm:pt>
    <dgm:pt modelId="{621377DB-BC5A-46B2-BB46-B0AC28CE18A4}" type="parTrans" cxnId="{53B58762-FE98-4B91-ABFF-B829E0907728}">
      <dgm:prSet/>
      <dgm:spPr/>
      <dgm:t>
        <a:bodyPr/>
        <a:lstStyle/>
        <a:p>
          <a:endParaRPr lang="en-GB"/>
        </a:p>
      </dgm:t>
    </dgm:pt>
    <dgm:pt modelId="{79E2CA4E-B20A-4472-A3F0-8F5D8EBC5EF2}" type="sibTrans" cxnId="{53B58762-FE98-4B91-ABFF-B829E0907728}">
      <dgm:prSet/>
      <dgm:spPr/>
      <dgm:t>
        <a:bodyPr/>
        <a:lstStyle/>
        <a:p>
          <a:endParaRPr lang="en-GB"/>
        </a:p>
      </dgm:t>
    </dgm:pt>
    <dgm:pt modelId="{A0255512-4B88-4731-8BE1-E9FA500813CE}">
      <dgm:prSet/>
      <dgm:spPr/>
      <dgm:t>
        <a:bodyPr/>
        <a:lstStyle/>
        <a:p>
          <a:endParaRPr lang="en-GB" dirty="0"/>
        </a:p>
        <a:p>
          <a:r>
            <a:rPr lang="en-GB" dirty="0"/>
            <a:t>Patients Clustering Manager</a:t>
          </a:r>
        </a:p>
      </dgm:t>
    </dgm:pt>
    <dgm:pt modelId="{F2EFE7D2-7E65-4D34-82E7-1858E104DFA3}" type="parTrans" cxnId="{50F5416F-2D9B-441A-BCDE-75E60F123A99}">
      <dgm:prSet/>
      <dgm:spPr/>
      <dgm:t>
        <a:bodyPr/>
        <a:lstStyle/>
        <a:p>
          <a:endParaRPr lang="en-GB"/>
        </a:p>
      </dgm:t>
    </dgm:pt>
    <dgm:pt modelId="{544E81A1-D801-49A4-984C-F1A5406C2327}" type="sibTrans" cxnId="{50F5416F-2D9B-441A-BCDE-75E60F123A99}">
      <dgm:prSet/>
      <dgm:spPr/>
      <dgm:t>
        <a:bodyPr/>
        <a:lstStyle/>
        <a:p>
          <a:endParaRPr lang="en-GB"/>
        </a:p>
      </dgm:t>
    </dgm:pt>
    <dgm:pt modelId="{EAF419A4-A267-4458-877F-1AC826500EFE}">
      <dgm:prSet phldrT="[Text]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en-GB" dirty="0" smtClean="0"/>
            <a:t>Executive </a:t>
          </a:r>
          <a:r>
            <a:rPr lang="en-GB" dirty="0"/>
            <a:t>Assistant </a:t>
          </a:r>
          <a:r>
            <a:rPr lang="en-GB" dirty="0" smtClean="0"/>
            <a:t>to Chief Finance Officer</a:t>
          </a:r>
          <a:endParaRPr lang="en-GB" dirty="0"/>
        </a:p>
      </dgm:t>
    </dgm:pt>
    <dgm:pt modelId="{602BE969-8CC0-4ED5-AE29-21BD1A68C56F}" type="parTrans" cxnId="{E0180773-CC14-48A9-BF90-9B806E94C130}">
      <dgm:prSet/>
      <dgm:spPr/>
      <dgm:t>
        <a:bodyPr/>
        <a:lstStyle/>
        <a:p>
          <a:endParaRPr lang="en-GB"/>
        </a:p>
      </dgm:t>
    </dgm:pt>
    <dgm:pt modelId="{25148AE9-BF3E-40F4-B234-95D73EE87B34}" type="sibTrans" cxnId="{E0180773-CC14-48A9-BF90-9B806E94C130}">
      <dgm:prSet/>
      <dgm:spPr/>
      <dgm:t>
        <a:bodyPr/>
        <a:lstStyle/>
        <a:p>
          <a:endParaRPr lang="en-GB"/>
        </a:p>
      </dgm:t>
    </dgm:pt>
    <dgm:pt modelId="{F78F5537-B11A-4E35-AFE5-45ABEC8D2D37}">
      <dgm:prSet/>
      <dgm:spPr>
        <a:solidFill>
          <a:srgbClr val="CC0000"/>
        </a:solidFill>
      </dgm:spPr>
      <dgm:t>
        <a:bodyPr/>
        <a:lstStyle/>
        <a:p>
          <a:r>
            <a:rPr lang="en-GB" dirty="0" smtClean="0"/>
            <a:t>Forensic</a:t>
          </a:r>
          <a:r>
            <a:rPr lang="en-GB" baseline="0" dirty="0" smtClean="0"/>
            <a:t> </a:t>
          </a:r>
          <a:r>
            <a:rPr lang="en-GB" baseline="0" dirty="0"/>
            <a:t>Services</a:t>
          </a:r>
          <a:endParaRPr lang="en-GB" dirty="0"/>
        </a:p>
      </dgm:t>
    </dgm:pt>
    <dgm:pt modelId="{BAF26B72-1DA7-4A35-A234-D15571B54383}" type="parTrans" cxnId="{3CA74922-6D2E-4FDA-8251-6831273018C3}">
      <dgm:prSet/>
      <dgm:spPr/>
      <dgm:t>
        <a:bodyPr/>
        <a:lstStyle/>
        <a:p>
          <a:endParaRPr lang="en-GB"/>
        </a:p>
      </dgm:t>
    </dgm:pt>
    <dgm:pt modelId="{839C327F-1DCA-4803-A139-A7ADA3B73E9E}" type="sibTrans" cxnId="{3CA74922-6D2E-4FDA-8251-6831273018C3}">
      <dgm:prSet/>
      <dgm:spPr/>
      <dgm:t>
        <a:bodyPr/>
        <a:lstStyle/>
        <a:p>
          <a:endParaRPr lang="en-GB"/>
        </a:p>
      </dgm:t>
    </dgm:pt>
    <dgm:pt modelId="{916F50BC-A110-4E28-B3B1-3694B7C0F96E}">
      <dgm:prSet/>
      <dgm:spPr>
        <a:solidFill>
          <a:srgbClr val="CC0000"/>
        </a:solidFill>
      </dgm:spPr>
      <dgm:t>
        <a:bodyPr/>
        <a:lstStyle/>
        <a:p>
          <a:r>
            <a:rPr lang="en-GB" dirty="0" smtClean="0"/>
            <a:t>Trainee </a:t>
          </a:r>
          <a:r>
            <a:rPr lang="en-GB" dirty="0"/>
            <a:t>Management Accountant (Placement student ) </a:t>
          </a:r>
        </a:p>
      </dgm:t>
    </dgm:pt>
    <dgm:pt modelId="{E30048A4-182A-4BF4-90C1-7DB02C2E3042}" type="sibTrans" cxnId="{DADF0260-9B38-40D3-B070-769488C9A1B3}">
      <dgm:prSet/>
      <dgm:spPr/>
      <dgm:t>
        <a:bodyPr/>
        <a:lstStyle/>
        <a:p>
          <a:endParaRPr lang="en-GB"/>
        </a:p>
      </dgm:t>
    </dgm:pt>
    <dgm:pt modelId="{16346A00-AB50-451F-95F1-B003AF3BF4D7}" type="parTrans" cxnId="{DADF0260-9B38-40D3-B070-769488C9A1B3}">
      <dgm:prSet/>
      <dgm:spPr/>
      <dgm:t>
        <a:bodyPr/>
        <a:lstStyle/>
        <a:p>
          <a:endParaRPr lang="en-GB"/>
        </a:p>
      </dgm:t>
    </dgm:pt>
    <dgm:pt modelId="{74041BC0-3555-400E-87D3-57E5889CCF2E}">
      <dgm:prSet/>
      <dgm:spPr>
        <a:solidFill>
          <a:srgbClr val="FF0000"/>
        </a:solidFill>
        <a:ln>
          <a:solidFill>
            <a:srgbClr val="FF0000"/>
          </a:solidFill>
        </a:ln>
      </dgm:spPr>
      <dgm:t>
        <a:bodyPr/>
        <a:lstStyle/>
        <a:p>
          <a:r>
            <a:rPr lang="en-GB" smtClean="0"/>
            <a:t>Management Accountant </a:t>
          </a:r>
          <a:r>
            <a:rPr lang="en-GB" dirty="0" smtClean="0"/>
            <a:t>Trainee</a:t>
          </a:r>
          <a:endParaRPr lang="en-US" dirty="0"/>
        </a:p>
      </dgm:t>
    </dgm:pt>
    <dgm:pt modelId="{6223835E-4E53-446A-A2D0-20952F85A2FE}" type="parTrans" cxnId="{ABBE6A8D-62EA-4277-B218-6E4C677393B1}">
      <dgm:prSet/>
      <dgm:spPr/>
      <dgm:t>
        <a:bodyPr/>
        <a:lstStyle/>
        <a:p>
          <a:endParaRPr lang="en-US"/>
        </a:p>
      </dgm:t>
    </dgm:pt>
    <dgm:pt modelId="{42961F6D-277D-4774-AB85-532732823EC4}" type="sibTrans" cxnId="{ABBE6A8D-62EA-4277-B218-6E4C677393B1}">
      <dgm:prSet/>
      <dgm:spPr/>
      <dgm:t>
        <a:bodyPr/>
        <a:lstStyle/>
        <a:p>
          <a:endParaRPr lang="en-US"/>
        </a:p>
      </dgm:t>
    </dgm:pt>
    <dgm:pt modelId="{E3AEADDF-F68E-4961-87A9-A5FCF068666F}" type="pres">
      <dgm:prSet presAssocID="{694D4665-8DA9-4E03-8F0F-BD1E1B62449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37C735C-2602-4FE4-A327-6E86A4668305}" type="pres">
      <dgm:prSet presAssocID="{79DB41C9-9EE6-4ED3-B8B9-B364F838A3DF}" presName="hierRoot1" presStyleCnt="0">
        <dgm:presLayoutVars>
          <dgm:hierBranch val="init"/>
        </dgm:presLayoutVars>
      </dgm:prSet>
      <dgm:spPr/>
    </dgm:pt>
    <dgm:pt modelId="{54096B45-FD34-4CBF-A4E9-637BF5870AAA}" type="pres">
      <dgm:prSet presAssocID="{79DB41C9-9EE6-4ED3-B8B9-B364F838A3DF}" presName="rootComposite1" presStyleCnt="0"/>
      <dgm:spPr/>
    </dgm:pt>
    <dgm:pt modelId="{458FF5AB-5DC8-4FEB-8B06-F79F4B6ABB31}" type="pres">
      <dgm:prSet presAssocID="{79DB41C9-9EE6-4ED3-B8B9-B364F838A3DF}" presName="rootText1" presStyleLbl="node0" presStyleIdx="0" presStyleCnt="1" custLinFactNeighborY="-8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8465C7-7FA6-4B5A-9A48-C412781F5154}" type="pres">
      <dgm:prSet presAssocID="{79DB41C9-9EE6-4ED3-B8B9-B364F838A3DF}" presName="rootConnector1" presStyleLbl="node1" presStyleIdx="0" presStyleCnt="0"/>
      <dgm:spPr/>
      <dgm:t>
        <a:bodyPr/>
        <a:lstStyle/>
        <a:p>
          <a:endParaRPr lang="en-US"/>
        </a:p>
      </dgm:t>
    </dgm:pt>
    <dgm:pt modelId="{892856D2-C076-4322-A6B1-E088B2788E00}" type="pres">
      <dgm:prSet presAssocID="{79DB41C9-9EE6-4ED3-B8B9-B364F838A3DF}" presName="hierChild2" presStyleCnt="0"/>
      <dgm:spPr/>
    </dgm:pt>
    <dgm:pt modelId="{875C14D7-F5B1-4EE8-B4A2-CE9E7580CFEC}" type="pres">
      <dgm:prSet presAssocID="{602BE969-8CC0-4ED5-AE29-21BD1A68C56F}" presName="Name37" presStyleLbl="parChTrans1D2" presStyleIdx="0" presStyleCnt="5"/>
      <dgm:spPr/>
      <dgm:t>
        <a:bodyPr/>
        <a:lstStyle/>
        <a:p>
          <a:endParaRPr lang="en-US"/>
        </a:p>
      </dgm:t>
    </dgm:pt>
    <dgm:pt modelId="{2615F9F2-06F6-44A0-9613-749B5EA7DF17}" type="pres">
      <dgm:prSet presAssocID="{EAF419A4-A267-4458-877F-1AC826500EFE}" presName="hierRoot2" presStyleCnt="0">
        <dgm:presLayoutVars>
          <dgm:hierBranch val="init"/>
        </dgm:presLayoutVars>
      </dgm:prSet>
      <dgm:spPr/>
    </dgm:pt>
    <dgm:pt modelId="{803907F7-582E-44A3-B97A-6C5E468D97E5}" type="pres">
      <dgm:prSet presAssocID="{EAF419A4-A267-4458-877F-1AC826500EFE}" presName="rootComposite" presStyleCnt="0"/>
      <dgm:spPr/>
    </dgm:pt>
    <dgm:pt modelId="{F90B598A-7B1F-47B8-A0AB-4118E7B963F8}" type="pres">
      <dgm:prSet presAssocID="{EAF419A4-A267-4458-877F-1AC826500EFE}" presName="rootText" presStyleLbl="node2" presStyleIdx="0" presStyleCnt="5" custLinFactX="-30597" custLinFactNeighborX="-100000" custLinFactNeighborY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5EC0C14-6208-41A0-A899-B1467D17DD0C}" type="pres">
      <dgm:prSet presAssocID="{EAF419A4-A267-4458-877F-1AC826500EFE}" presName="rootConnector" presStyleLbl="node2" presStyleIdx="0" presStyleCnt="5"/>
      <dgm:spPr/>
      <dgm:t>
        <a:bodyPr/>
        <a:lstStyle/>
        <a:p>
          <a:endParaRPr lang="en-US"/>
        </a:p>
      </dgm:t>
    </dgm:pt>
    <dgm:pt modelId="{39E40B80-72F3-4EC5-91D6-4803F9C0791D}" type="pres">
      <dgm:prSet presAssocID="{EAF419A4-A267-4458-877F-1AC826500EFE}" presName="hierChild4" presStyleCnt="0"/>
      <dgm:spPr/>
    </dgm:pt>
    <dgm:pt modelId="{173A7FBA-92FF-403F-97BA-19142F480F20}" type="pres">
      <dgm:prSet presAssocID="{EAF419A4-A267-4458-877F-1AC826500EFE}" presName="hierChild5" presStyleCnt="0"/>
      <dgm:spPr/>
    </dgm:pt>
    <dgm:pt modelId="{A6BEDF80-904B-4099-A11C-88AD547F8466}" type="pres">
      <dgm:prSet presAssocID="{AAF586DA-35D5-43FD-A5B6-9A623C3F69D9}" presName="Name37" presStyleLbl="parChTrans1D2" presStyleIdx="1" presStyleCnt="5"/>
      <dgm:spPr/>
      <dgm:t>
        <a:bodyPr/>
        <a:lstStyle/>
        <a:p>
          <a:endParaRPr lang="en-US"/>
        </a:p>
      </dgm:t>
    </dgm:pt>
    <dgm:pt modelId="{A6FE5F03-DBA8-4BFC-84AD-C98F3E8E1D69}" type="pres">
      <dgm:prSet presAssocID="{3427A40D-76CB-4E13-B768-294F31C4861F}" presName="hierRoot2" presStyleCnt="0">
        <dgm:presLayoutVars>
          <dgm:hierBranch/>
        </dgm:presLayoutVars>
      </dgm:prSet>
      <dgm:spPr/>
    </dgm:pt>
    <dgm:pt modelId="{2DFC2780-0621-4D1D-8D3D-968A287F4405}" type="pres">
      <dgm:prSet presAssocID="{3427A40D-76CB-4E13-B768-294F31C4861F}" presName="rootComposite" presStyleCnt="0"/>
      <dgm:spPr/>
    </dgm:pt>
    <dgm:pt modelId="{B2CA8376-7EB6-493B-9406-67CF7E21D540}" type="pres">
      <dgm:prSet presAssocID="{3427A40D-76CB-4E13-B768-294F31C4861F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0877D71-8E80-42EB-82FB-6B6B43152FA1}" type="pres">
      <dgm:prSet presAssocID="{3427A40D-76CB-4E13-B768-294F31C4861F}" presName="rootConnector" presStyleLbl="node2" presStyleIdx="1" presStyleCnt="5"/>
      <dgm:spPr/>
      <dgm:t>
        <a:bodyPr/>
        <a:lstStyle/>
        <a:p>
          <a:endParaRPr lang="en-US"/>
        </a:p>
      </dgm:t>
    </dgm:pt>
    <dgm:pt modelId="{9A34655F-EE85-4EE0-8500-57F36C43C6ED}" type="pres">
      <dgm:prSet presAssocID="{3427A40D-76CB-4E13-B768-294F31C4861F}" presName="hierChild4" presStyleCnt="0"/>
      <dgm:spPr/>
    </dgm:pt>
    <dgm:pt modelId="{3BF3D4C3-2209-4727-BFCD-1A16F698D5D3}" type="pres">
      <dgm:prSet presAssocID="{10B1B93C-F229-455F-BAE5-89764B947783}" presName="Name35" presStyleLbl="parChTrans1D3" presStyleIdx="0" presStyleCnt="13"/>
      <dgm:spPr/>
      <dgm:t>
        <a:bodyPr/>
        <a:lstStyle/>
        <a:p>
          <a:endParaRPr lang="en-US"/>
        </a:p>
      </dgm:t>
    </dgm:pt>
    <dgm:pt modelId="{20A4D2F6-349C-46FC-B5CC-5F8DBF7AFEBF}" type="pres">
      <dgm:prSet presAssocID="{9E92AECE-51C1-4A5C-9FDC-1CD3EEADCDEB}" presName="hierRoot2" presStyleCnt="0">
        <dgm:presLayoutVars>
          <dgm:hierBranch val="r"/>
        </dgm:presLayoutVars>
      </dgm:prSet>
      <dgm:spPr/>
    </dgm:pt>
    <dgm:pt modelId="{2684EBB1-71E0-4475-8F11-7BAB85365DD5}" type="pres">
      <dgm:prSet presAssocID="{9E92AECE-51C1-4A5C-9FDC-1CD3EEADCDEB}" presName="rootComposite" presStyleCnt="0"/>
      <dgm:spPr/>
    </dgm:pt>
    <dgm:pt modelId="{F75A4536-D721-4F68-BAEC-EEC4CB18FE16}" type="pres">
      <dgm:prSet presAssocID="{9E92AECE-51C1-4A5C-9FDC-1CD3EEADCDEB}" presName="rootText" presStyleLbl="node3" presStyleIdx="0" presStyleCnt="13" custLinFactNeighborX="-409" custLinFactNeighborY="-61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7CA43C-992E-4DCF-AC21-1E089DE64F6F}" type="pres">
      <dgm:prSet presAssocID="{9E92AECE-51C1-4A5C-9FDC-1CD3EEADCDEB}" presName="rootConnector" presStyleLbl="node3" presStyleIdx="0" presStyleCnt="13"/>
      <dgm:spPr/>
      <dgm:t>
        <a:bodyPr/>
        <a:lstStyle/>
        <a:p>
          <a:endParaRPr lang="en-US"/>
        </a:p>
      </dgm:t>
    </dgm:pt>
    <dgm:pt modelId="{454CD872-F6C9-4436-AD97-43F308B60DE1}" type="pres">
      <dgm:prSet presAssocID="{9E92AECE-51C1-4A5C-9FDC-1CD3EEADCDEB}" presName="hierChild4" presStyleCnt="0"/>
      <dgm:spPr/>
    </dgm:pt>
    <dgm:pt modelId="{367DDCC2-E3CF-4A76-90F7-896BF5BBDF74}" type="pres">
      <dgm:prSet presAssocID="{C36FA5FB-B70A-404D-915A-C3A79F726FA7}" presName="Name50" presStyleLbl="parChTrans1D4" presStyleIdx="0" presStyleCnt="25"/>
      <dgm:spPr/>
      <dgm:t>
        <a:bodyPr/>
        <a:lstStyle/>
        <a:p>
          <a:endParaRPr lang="en-US"/>
        </a:p>
      </dgm:t>
    </dgm:pt>
    <dgm:pt modelId="{F84C67DD-CE32-4DAB-8429-1166E9A3E3BD}" type="pres">
      <dgm:prSet presAssocID="{3EABD4AC-96DE-4DF3-AAF0-BBD5906AE8F2}" presName="hierRoot2" presStyleCnt="0">
        <dgm:presLayoutVars>
          <dgm:hierBranch val="init"/>
        </dgm:presLayoutVars>
      </dgm:prSet>
      <dgm:spPr/>
    </dgm:pt>
    <dgm:pt modelId="{D11970F3-C5B1-4DA6-9A58-50C1D382250E}" type="pres">
      <dgm:prSet presAssocID="{3EABD4AC-96DE-4DF3-AAF0-BBD5906AE8F2}" presName="rootComposite" presStyleCnt="0"/>
      <dgm:spPr/>
    </dgm:pt>
    <dgm:pt modelId="{18140FCD-BE5D-446A-8D3C-46D09E3C545C}" type="pres">
      <dgm:prSet presAssocID="{3EABD4AC-96DE-4DF3-AAF0-BBD5906AE8F2}" presName="rootText" presStyleLbl="node4" presStyleIdx="0" presStyleCnt="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459E244-8B31-4FD3-B541-553824424FB5}" type="pres">
      <dgm:prSet presAssocID="{3EABD4AC-96DE-4DF3-AAF0-BBD5906AE8F2}" presName="rootConnector" presStyleLbl="node4" presStyleIdx="0" presStyleCnt="25"/>
      <dgm:spPr/>
      <dgm:t>
        <a:bodyPr/>
        <a:lstStyle/>
        <a:p>
          <a:endParaRPr lang="en-US"/>
        </a:p>
      </dgm:t>
    </dgm:pt>
    <dgm:pt modelId="{6B60A156-0AD2-4158-8674-8D36698C5F12}" type="pres">
      <dgm:prSet presAssocID="{3EABD4AC-96DE-4DF3-AAF0-BBD5906AE8F2}" presName="hierChild4" presStyleCnt="0"/>
      <dgm:spPr/>
    </dgm:pt>
    <dgm:pt modelId="{4F11F2EB-9A26-452A-95A3-E067B21555AC}" type="pres">
      <dgm:prSet presAssocID="{3EABD4AC-96DE-4DF3-AAF0-BBD5906AE8F2}" presName="hierChild5" presStyleCnt="0"/>
      <dgm:spPr/>
    </dgm:pt>
    <dgm:pt modelId="{ECB9CFEB-F270-42CA-B5D7-D4469EA750FE}" type="pres">
      <dgm:prSet presAssocID="{9E92AECE-51C1-4A5C-9FDC-1CD3EEADCDEB}" presName="hierChild5" presStyleCnt="0"/>
      <dgm:spPr/>
    </dgm:pt>
    <dgm:pt modelId="{0FE3A45D-7084-417A-82CD-30C1C4A936EF}" type="pres">
      <dgm:prSet presAssocID="{41E4DF75-E02C-4B27-B52F-1083856F3F51}" presName="Name35" presStyleLbl="parChTrans1D3" presStyleIdx="1" presStyleCnt="13"/>
      <dgm:spPr/>
      <dgm:t>
        <a:bodyPr/>
        <a:lstStyle/>
        <a:p>
          <a:endParaRPr lang="en-US"/>
        </a:p>
      </dgm:t>
    </dgm:pt>
    <dgm:pt modelId="{553EF33B-A2A8-4AEE-8205-88431DCB75CF}" type="pres">
      <dgm:prSet presAssocID="{ACD50892-6BE0-4543-BA17-073A725982F7}" presName="hierRoot2" presStyleCnt="0">
        <dgm:presLayoutVars>
          <dgm:hierBranch val="r"/>
        </dgm:presLayoutVars>
      </dgm:prSet>
      <dgm:spPr/>
    </dgm:pt>
    <dgm:pt modelId="{0568358F-0E7E-4C4F-901B-A501AE81BD9B}" type="pres">
      <dgm:prSet presAssocID="{ACD50892-6BE0-4543-BA17-073A725982F7}" presName="rootComposite" presStyleCnt="0"/>
      <dgm:spPr/>
    </dgm:pt>
    <dgm:pt modelId="{D77CDE82-6D3E-439D-BE9C-EA5DA84D1D7B}" type="pres">
      <dgm:prSet presAssocID="{ACD50892-6BE0-4543-BA17-073A725982F7}" presName="rootText" presStyleLbl="node3" presStyleIdx="1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1284B39-783F-41B3-8159-3824A4417782}" type="pres">
      <dgm:prSet presAssocID="{ACD50892-6BE0-4543-BA17-073A725982F7}" presName="rootConnector" presStyleLbl="node3" presStyleIdx="1" presStyleCnt="13"/>
      <dgm:spPr/>
      <dgm:t>
        <a:bodyPr/>
        <a:lstStyle/>
        <a:p>
          <a:endParaRPr lang="en-US"/>
        </a:p>
      </dgm:t>
    </dgm:pt>
    <dgm:pt modelId="{B204B150-7B9B-409B-815B-E8935A3AC5FA}" type="pres">
      <dgm:prSet presAssocID="{ACD50892-6BE0-4543-BA17-073A725982F7}" presName="hierChild4" presStyleCnt="0"/>
      <dgm:spPr/>
    </dgm:pt>
    <dgm:pt modelId="{6A7A5847-2CB5-4E55-8D27-4664169062B2}" type="pres">
      <dgm:prSet presAssocID="{3CC1EF66-9000-4779-AFB7-44E0249C8E93}" presName="Name50" presStyleLbl="parChTrans1D4" presStyleIdx="1" presStyleCnt="25"/>
      <dgm:spPr/>
      <dgm:t>
        <a:bodyPr/>
        <a:lstStyle/>
        <a:p>
          <a:endParaRPr lang="en-US"/>
        </a:p>
      </dgm:t>
    </dgm:pt>
    <dgm:pt modelId="{B98B8116-F050-49AB-8DB3-BCDEEBE7967C}" type="pres">
      <dgm:prSet presAssocID="{39490800-8B2A-419E-BEC3-6A2477412C28}" presName="hierRoot2" presStyleCnt="0">
        <dgm:presLayoutVars>
          <dgm:hierBranch val="init"/>
        </dgm:presLayoutVars>
      </dgm:prSet>
      <dgm:spPr/>
    </dgm:pt>
    <dgm:pt modelId="{8B936072-D556-44BA-BC67-62DF4965B34E}" type="pres">
      <dgm:prSet presAssocID="{39490800-8B2A-419E-BEC3-6A2477412C28}" presName="rootComposite" presStyleCnt="0"/>
      <dgm:spPr/>
    </dgm:pt>
    <dgm:pt modelId="{99A22393-BC11-4F09-A47B-30FF9E00EC0B}" type="pres">
      <dgm:prSet presAssocID="{39490800-8B2A-419E-BEC3-6A2477412C28}" presName="rootText" presStyleLbl="node4" presStyleIdx="1" presStyleCnt="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CE004B-72A0-42EB-937B-7032569C70B9}" type="pres">
      <dgm:prSet presAssocID="{39490800-8B2A-419E-BEC3-6A2477412C28}" presName="rootConnector" presStyleLbl="node4" presStyleIdx="1" presStyleCnt="25"/>
      <dgm:spPr/>
      <dgm:t>
        <a:bodyPr/>
        <a:lstStyle/>
        <a:p>
          <a:endParaRPr lang="en-US"/>
        </a:p>
      </dgm:t>
    </dgm:pt>
    <dgm:pt modelId="{7531C020-4FAB-461F-8DF2-49341675EB94}" type="pres">
      <dgm:prSet presAssocID="{39490800-8B2A-419E-BEC3-6A2477412C28}" presName="hierChild4" presStyleCnt="0"/>
      <dgm:spPr/>
    </dgm:pt>
    <dgm:pt modelId="{E4CFDA17-C001-4F51-A968-CB71DACD7C9A}" type="pres">
      <dgm:prSet presAssocID="{39490800-8B2A-419E-BEC3-6A2477412C28}" presName="hierChild5" presStyleCnt="0"/>
      <dgm:spPr/>
    </dgm:pt>
    <dgm:pt modelId="{E9F88097-54D5-4937-87AB-86FFDA95DE6C}" type="pres">
      <dgm:prSet presAssocID="{7A57698A-265E-4F2A-A91F-8F93B8FF7052}" presName="Name50" presStyleLbl="parChTrans1D4" presStyleIdx="2" presStyleCnt="25"/>
      <dgm:spPr/>
      <dgm:t>
        <a:bodyPr/>
        <a:lstStyle/>
        <a:p>
          <a:endParaRPr lang="en-US"/>
        </a:p>
      </dgm:t>
    </dgm:pt>
    <dgm:pt modelId="{A210630F-DDA1-4FF0-A741-F16E96F558E3}" type="pres">
      <dgm:prSet presAssocID="{9F9C4389-0A61-4366-B99F-1360FDED8B2F}" presName="hierRoot2" presStyleCnt="0">
        <dgm:presLayoutVars>
          <dgm:hierBranch/>
        </dgm:presLayoutVars>
      </dgm:prSet>
      <dgm:spPr/>
    </dgm:pt>
    <dgm:pt modelId="{8B06A4A0-7379-428F-80E3-86628E322D7D}" type="pres">
      <dgm:prSet presAssocID="{9F9C4389-0A61-4366-B99F-1360FDED8B2F}" presName="rootComposite" presStyleCnt="0"/>
      <dgm:spPr/>
    </dgm:pt>
    <dgm:pt modelId="{AC689395-F376-4791-8D1A-8F07769B31AA}" type="pres">
      <dgm:prSet presAssocID="{9F9C4389-0A61-4366-B99F-1360FDED8B2F}" presName="rootText" presStyleLbl="node4" presStyleIdx="2" presStyleCnt="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ECEA28-C1D8-4F5D-B155-48F4DB7F0C62}" type="pres">
      <dgm:prSet presAssocID="{9F9C4389-0A61-4366-B99F-1360FDED8B2F}" presName="rootConnector" presStyleLbl="node4" presStyleIdx="2" presStyleCnt="25"/>
      <dgm:spPr/>
      <dgm:t>
        <a:bodyPr/>
        <a:lstStyle/>
        <a:p>
          <a:endParaRPr lang="en-US"/>
        </a:p>
      </dgm:t>
    </dgm:pt>
    <dgm:pt modelId="{F45C07C1-9BB5-43AC-90CE-7A91563D5F0E}" type="pres">
      <dgm:prSet presAssocID="{9F9C4389-0A61-4366-B99F-1360FDED8B2F}" presName="hierChild4" presStyleCnt="0"/>
      <dgm:spPr/>
    </dgm:pt>
    <dgm:pt modelId="{281546C6-0491-48C9-947B-656417596ED4}" type="pres">
      <dgm:prSet presAssocID="{2799CF15-F5DF-474B-ACFB-A9E79FE08C7E}" presName="Name35" presStyleLbl="parChTrans1D4" presStyleIdx="3" presStyleCnt="25"/>
      <dgm:spPr/>
      <dgm:t>
        <a:bodyPr/>
        <a:lstStyle/>
        <a:p>
          <a:endParaRPr lang="en-US"/>
        </a:p>
      </dgm:t>
    </dgm:pt>
    <dgm:pt modelId="{BFD23E82-20E7-4D11-A088-611BA9C893BD}" type="pres">
      <dgm:prSet presAssocID="{5D765D5C-F696-4350-84E7-3628D1563E35}" presName="hierRoot2" presStyleCnt="0">
        <dgm:presLayoutVars>
          <dgm:hierBranch val="init"/>
        </dgm:presLayoutVars>
      </dgm:prSet>
      <dgm:spPr/>
    </dgm:pt>
    <dgm:pt modelId="{882CE00E-055F-46B6-93A2-FC90C0EF6431}" type="pres">
      <dgm:prSet presAssocID="{5D765D5C-F696-4350-84E7-3628D1563E35}" presName="rootComposite" presStyleCnt="0"/>
      <dgm:spPr/>
    </dgm:pt>
    <dgm:pt modelId="{469B07E9-5B84-4005-A700-B20E7E949F5D}" type="pres">
      <dgm:prSet presAssocID="{5D765D5C-F696-4350-84E7-3628D1563E35}" presName="rootText" presStyleLbl="node4" presStyleIdx="3" presStyleCnt="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0815BF-A82B-4366-BE25-91AC3E2364B3}" type="pres">
      <dgm:prSet presAssocID="{5D765D5C-F696-4350-84E7-3628D1563E35}" presName="rootConnector" presStyleLbl="node4" presStyleIdx="3" presStyleCnt="25"/>
      <dgm:spPr/>
      <dgm:t>
        <a:bodyPr/>
        <a:lstStyle/>
        <a:p>
          <a:endParaRPr lang="en-US"/>
        </a:p>
      </dgm:t>
    </dgm:pt>
    <dgm:pt modelId="{34A6B38A-BA6E-4DB0-AE23-5E3FB4BD255E}" type="pres">
      <dgm:prSet presAssocID="{5D765D5C-F696-4350-84E7-3628D1563E35}" presName="hierChild4" presStyleCnt="0"/>
      <dgm:spPr/>
    </dgm:pt>
    <dgm:pt modelId="{420F0418-7173-4092-A5DD-57EC5E466C63}" type="pres">
      <dgm:prSet presAssocID="{5D765D5C-F696-4350-84E7-3628D1563E35}" presName="hierChild5" presStyleCnt="0"/>
      <dgm:spPr/>
    </dgm:pt>
    <dgm:pt modelId="{9F3600D0-BADD-491F-B242-330202C82891}" type="pres">
      <dgm:prSet presAssocID="{9F9C4389-0A61-4366-B99F-1360FDED8B2F}" presName="hierChild5" presStyleCnt="0"/>
      <dgm:spPr/>
    </dgm:pt>
    <dgm:pt modelId="{76ED606D-1402-4200-96C9-BDD96F9959DC}" type="pres">
      <dgm:prSet presAssocID="{2BA2D170-E992-40C7-B872-5CF59340A626}" presName="Name50" presStyleLbl="parChTrans1D4" presStyleIdx="4" presStyleCnt="25"/>
      <dgm:spPr/>
      <dgm:t>
        <a:bodyPr/>
        <a:lstStyle/>
        <a:p>
          <a:endParaRPr lang="en-US"/>
        </a:p>
      </dgm:t>
    </dgm:pt>
    <dgm:pt modelId="{29E71A07-805E-4F5A-8D30-B804470B5DFE}" type="pres">
      <dgm:prSet presAssocID="{91BDB419-F2E1-48BD-9F92-E77DE69C15A3}" presName="hierRoot2" presStyleCnt="0">
        <dgm:presLayoutVars>
          <dgm:hierBranch val="hang"/>
        </dgm:presLayoutVars>
      </dgm:prSet>
      <dgm:spPr/>
    </dgm:pt>
    <dgm:pt modelId="{9C710674-254D-4DFF-93C2-BC52DC014EDC}" type="pres">
      <dgm:prSet presAssocID="{91BDB419-F2E1-48BD-9F92-E77DE69C15A3}" presName="rootComposite" presStyleCnt="0"/>
      <dgm:spPr/>
    </dgm:pt>
    <dgm:pt modelId="{96F21BC4-8753-4303-97F8-D35E6F2EDCCF}" type="pres">
      <dgm:prSet presAssocID="{91BDB419-F2E1-48BD-9F92-E77DE69C15A3}" presName="rootText" presStyleLbl="node4" presStyleIdx="4" presStyleCnt="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36570C3-33A5-4974-8512-35C63FA6D210}" type="pres">
      <dgm:prSet presAssocID="{91BDB419-F2E1-48BD-9F92-E77DE69C15A3}" presName="rootConnector" presStyleLbl="node4" presStyleIdx="4" presStyleCnt="25"/>
      <dgm:spPr/>
      <dgm:t>
        <a:bodyPr/>
        <a:lstStyle/>
        <a:p>
          <a:endParaRPr lang="en-US"/>
        </a:p>
      </dgm:t>
    </dgm:pt>
    <dgm:pt modelId="{52645E01-7766-47D4-91FA-9FA6D271E0AF}" type="pres">
      <dgm:prSet presAssocID="{91BDB419-F2E1-48BD-9F92-E77DE69C15A3}" presName="hierChild4" presStyleCnt="0"/>
      <dgm:spPr/>
    </dgm:pt>
    <dgm:pt modelId="{8331FC32-2713-45BE-BBB6-A9CCFD5B1EEB}" type="pres">
      <dgm:prSet presAssocID="{8FE57CCE-D659-4BF3-88E7-20CFF6256561}" presName="Name48" presStyleLbl="parChTrans1D4" presStyleIdx="5" presStyleCnt="25"/>
      <dgm:spPr/>
      <dgm:t>
        <a:bodyPr/>
        <a:lstStyle/>
        <a:p>
          <a:endParaRPr lang="en-US"/>
        </a:p>
      </dgm:t>
    </dgm:pt>
    <dgm:pt modelId="{4D037D2C-CC6C-4C99-AC7D-D887209FA8DE}" type="pres">
      <dgm:prSet presAssocID="{4CF4CF1D-CC97-4506-9639-0B2665C91885}" presName="hierRoot2" presStyleCnt="0">
        <dgm:presLayoutVars>
          <dgm:hierBranch val="hang"/>
        </dgm:presLayoutVars>
      </dgm:prSet>
      <dgm:spPr/>
    </dgm:pt>
    <dgm:pt modelId="{BFC42BD6-7366-4E4F-9447-E20971CED5C3}" type="pres">
      <dgm:prSet presAssocID="{4CF4CF1D-CC97-4506-9639-0B2665C91885}" presName="rootComposite" presStyleCnt="0"/>
      <dgm:spPr/>
    </dgm:pt>
    <dgm:pt modelId="{5126C868-8C55-433A-887C-29FC574AD487}" type="pres">
      <dgm:prSet presAssocID="{4CF4CF1D-CC97-4506-9639-0B2665C91885}" presName="rootText" presStyleLbl="node4" presStyleIdx="5" presStyleCnt="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328D44-79F3-4E10-8E00-8418C18D2E6D}" type="pres">
      <dgm:prSet presAssocID="{4CF4CF1D-CC97-4506-9639-0B2665C91885}" presName="rootConnector" presStyleLbl="node4" presStyleIdx="5" presStyleCnt="25"/>
      <dgm:spPr/>
      <dgm:t>
        <a:bodyPr/>
        <a:lstStyle/>
        <a:p>
          <a:endParaRPr lang="en-US"/>
        </a:p>
      </dgm:t>
    </dgm:pt>
    <dgm:pt modelId="{A3DA6747-BF56-4925-BCCA-B013B019B3ED}" type="pres">
      <dgm:prSet presAssocID="{4CF4CF1D-CC97-4506-9639-0B2665C91885}" presName="hierChild4" presStyleCnt="0"/>
      <dgm:spPr/>
    </dgm:pt>
    <dgm:pt modelId="{1FD55FB6-616C-4CED-A850-BF28A1947A0F}" type="pres">
      <dgm:prSet presAssocID="{4CF4CF1D-CC97-4506-9639-0B2665C91885}" presName="hierChild5" presStyleCnt="0"/>
      <dgm:spPr/>
    </dgm:pt>
    <dgm:pt modelId="{4D1692FB-C427-4BEA-AE62-526DDA7BFB62}" type="pres">
      <dgm:prSet presAssocID="{D8381C45-0DD9-4D31-AA72-93152BCFA948}" presName="Name48" presStyleLbl="parChTrans1D4" presStyleIdx="6" presStyleCnt="25"/>
      <dgm:spPr/>
      <dgm:t>
        <a:bodyPr/>
        <a:lstStyle/>
        <a:p>
          <a:endParaRPr lang="en-US"/>
        </a:p>
      </dgm:t>
    </dgm:pt>
    <dgm:pt modelId="{957BA588-E79D-4128-82F4-33B73B1E5943}" type="pres">
      <dgm:prSet presAssocID="{7F964839-9078-4BA1-8549-CABD98710BB4}" presName="hierRoot2" presStyleCnt="0">
        <dgm:presLayoutVars>
          <dgm:hierBranch val="init"/>
        </dgm:presLayoutVars>
      </dgm:prSet>
      <dgm:spPr/>
    </dgm:pt>
    <dgm:pt modelId="{16AD2ADF-9504-461E-A129-9D0C18DB19E8}" type="pres">
      <dgm:prSet presAssocID="{7F964839-9078-4BA1-8549-CABD98710BB4}" presName="rootComposite" presStyleCnt="0"/>
      <dgm:spPr/>
    </dgm:pt>
    <dgm:pt modelId="{72203B0B-EB6B-4D79-8611-12696FF37E45}" type="pres">
      <dgm:prSet presAssocID="{7F964839-9078-4BA1-8549-CABD98710BB4}" presName="rootText" presStyleLbl="node4" presStyleIdx="6" presStyleCnt="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1D83C6F-301D-4742-A8E5-55B7AADD4F37}" type="pres">
      <dgm:prSet presAssocID="{7F964839-9078-4BA1-8549-CABD98710BB4}" presName="rootConnector" presStyleLbl="node4" presStyleIdx="6" presStyleCnt="25"/>
      <dgm:spPr/>
      <dgm:t>
        <a:bodyPr/>
        <a:lstStyle/>
        <a:p>
          <a:endParaRPr lang="en-US"/>
        </a:p>
      </dgm:t>
    </dgm:pt>
    <dgm:pt modelId="{9F356B93-A5C2-475B-8884-9A49EEF3821B}" type="pres">
      <dgm:prSet presAssocID="{7F964839-9078-4BA1-8549-CABD98710BB4}" presName="hierChild4" presStyleCnt="0"/>
      <dgm:spPr/>
    </dgm:pt>
    <dgm:pt modelId="{829C5FE5-8C92-4916-8ED4-A9418B59088A}" type="pres">
      <dgm:prSet presAssocID="{7F964839-9078-4BA1-8549-CABD98710BB4}" presName="hierChild5" presStyleCnt="0"/>
      <dgm:spPr/>
    </dgm:pt>
    <dgm:pt modelId="{057E9C71-08BC-4CE1-88B7-AFDF1CCA12B6}" type="pres">
      <dgm:prSet presAssocID="{872950A0-3003-43B7-86F0-004323E04F1E}" presName="Name48" presStyleLbl="parChTrans1D4" presStyleIdx="7" presStyleCnt="25"/>
      <dgm:spPr/>
      <dgm:t>
        <a:bodyPr/>
        <a:lstStyle/>
        <a:p>
          <a:endParaRPr lang="en-US"/>
        </a:p>
      </dgm:t>
    </dgm:pt>
    <dgm:pt modelId="{86AB5D1F-BC03-45B2-88A2-49E58190F35C}" type="pres">
      <dgm:prSet presAssocID="{416CBF1F-E576-4571-8828-1D56E8FBDACE}" presName="hierRoot2" presStyleCnt="0">
        <dgm:presLayoutVars>
          <dgm:hierBranch val="init"/>
        </dgm:presLayoutVars>
      </dgm:prSet>
      <dgm:spPr/>
    </dgm:pt>
    <dgm:pt modelId="{E37C2688-D354-4AEE-AD34-02A468EFD333}" type="pres">
      <dgm:prSet presAssocID="{416CBF1F-E576-4571-8828-1D56E8FBDACE}" presName="rootComposite" presStyleCnt="0"/>
      <dgm:spPr/>
    </dgm:pt>
    <dgm:pt modelId="{1C3392DB-B6D8-4F96-AF89-BC0FF3E3F647}" type="pres">
      <dgm:prSet presAssocID="{416CBF1F-E576-4571-8828-1D56E8FBDACE}" presName="rootText" presStyleLbl="node4" presStyleIdx="7" presStyleCnt="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79A9148-6675-4F72-A7DC-71619E37D16B}" type="pres">
      <dgm:prSet presAssocID="{416CBF1F-E576-4571-8828-1D56E8FBDACE}" presName="rootConnector" presStyleLbl="node4" presStyleIdx="7" presStyleCnt="25"/>
      <dgm:spPr/>
      <dgm:t>
        <a:bodyPr/>
        <a:lstStyle/>
        <a:p>
          <a:endParaRPr lang="en-US"/>
        </a:p>
      </dgm:t>
    </dgm:pt>
    <dgm:pt modelId="{059AD0FD-AD8F-4DC0-BF28-92DDF2073F1A}" type="pres">
      <dgm:prSet presAssocID="{416CBF1F-E576-4571-8828-1D56E8FBDACE}" presName="hierChild4" presStyleCnt="0"/>
      <dgm:spPr/>
    </dgm:pt>
    <dgm:pt modelId="{25B0C6EC-8F1B-40CC-ABD5-412087AF1749}" type="pres">
      <dgm:prSet presAssocID="{416CBF1F-E576-4571-8828-1D56E8FBDACE}" presName="hierChild5" presStyleCnt="0"/>
      <dgm:spPr/>
    </dgm:pt>
    <dgm:pt modelId="{0280549A-D956-4BA2-A5BA-2B878087AA72}" type="pres">
      <dgm:prSet presAssocID="{1166F2CA-00C6-46DA-A826-A0D487984856}" presName="Name48" presStyleLbl="parChTrans1D4" presStyleIdx="8" presStyleCnt="25"/>
      <dgm:spPr/>
      <dgm:t>
        <a:bodyPr/>
        <a:lstStyle/>
        <a:p>
          <a:endParaRPr lang="en-US"/>
        </a:p>
      </dgm:t>
    </dgm:pt>
    <dgm:pt modelId="{AA4B93E7-1123-4838-A1CE-BF622B789277}" type="pres">
      <dgm:prSet presAssocID="{58C7E360-E3A7-4DDD-8F82-C4F867A991EB}" presName="hierRoot2" presStyleCnt="0">
        <dgm:presLayoutVars>
          <dgm:hierBranch val="init"/>
        </dgm:presLayoutVars>
      </dgm:prSet>
      <dgm:spPr/>
    </dgm:pt>
    <dgm:pt modelId="{A531DEF5-8EC7-4EBB-8CB1-F8A18176C673}" type="pres">
      <dgm:prSet presAssocID="{58C7E360-E3A7-4DDD-8F82-C4F867A991EB}" presName="rootComposite" presStyleCnt="0"/>
      <dgm:spPr/>
    </dgm:pt>
    <dgm:pt modelId="{0763273E-1499-4C22-AD5D-B6A561CB5E94}" type="pres">
      <dgm:prSet presAssocID="{58C7E360-E3A7-4DDD-8F82-C4F867A991EB}" presName="rootText" presStyleLbl="node4" presStyleIdx="8" presStyleCnt="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89C6D8-B79A-4EA2-B82D-5C282E092631}" type="pres">
      <dgm:prSet presAssocID="{58C7E360-E3A7-4DDD-8F82-C4F867A991EB}" presName="rootConnector" presStyleLbl="node4" presStyleIdx="8" presStyleCnt="25"/>
      <dgm:spPr/>
      <dgm:t>
        <a:bodyPr/>
        <a:lstStyle/>
        <a:p>
          <a:endParaRPr lang="en-US"/>
        </a:p>
      </dgm:t>
    </dgm:pt>
    <dgm:pt modelId="{82D20328-DDF1-40A7-81F2-7010B51CF4E4}" type="pres">
      <dgm:prSet presAssocID="{58C7E360-E3A7-4DDD-8F82-C4F867A991EB}" presName="hierChild4" presStyleCnt="0"/>
      <dgm:spPr/>
    </dgm:pt>
    <dgm:pt modelId="{EAA3EB70-A232-42DE-8632-896636571352}" type="pres">
      <dgm:prSet presAssocID="{58C7E360-E3A7-4DDD-8F82-C4F867A991EB}" presName="hierChild5" presStyleCnt="0"/>
      <dgm:spPr/>
    </dgm:pt>
    <dgm:pt modelId="{4C039D75-A274-40A1-A2A3-DC759FB81E82}" type="pres">
      <dgm:prSet presAssocID="{0A7ED150-A2A2-4658-89E6-1E3EC3E6F17D}" presName="Name48" presStyleLbl="parChTrans1D4" presStyleIdx="9" presStyleCnt="25"/>
      <dgm:spPr/>
      <dgm:t>
        <a:bodyPr/>
        <a:lstStyle/>
        <a:p>
          <a:endParaRPr lang="en-US"/>
        </a:p>
      </dgm:t>
    </dgm:pt>
    <dgm:pt modelId="{BEC651C2-5BC9-49C9-A19E-EB6C480B2FFA}" type="pres">
      <dgm:prSet presAssocID="{CF59DBAA-0143-41EB-9E0F-5F929F9EF1AC}" presName="hierRoot2" presStyleCnt="0">
        <dgm:presLayoutVars>
          <dgm:hierBranch val="init"/>
        </dgm:presLayoutVars>
      </dgm:prSet>
      <dgm:spPr/>
    </dgm:pt>
    <dgm:pt modelId="{8C6C7EA9-B395-4E2F-8190-D40C426312E9}" type="pres">
      <dgm:prSet presAssocID="{CF59DBAA-0143-41EB-9E0F-5F929F9EF1AC}" presName="rootComposite" presStyleCnt="0"/>
      <dgm:spPr/>
    </dgm:pt>
    <dgm:pt modelId="{2621EC0C-54D6-4A02-ABA6-F767A23D4F01}" type="pres">
      <dgm:prSet presAssocID="{CF59DBAA-0143-41EB-9E0F-5F929F9EF1AC}" presName="rootText" presStyleLbl="node4" presStyleIdx="9" presStyleCnt="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194ECE1-E624-4654-B6C2-EBAE5F5DA929}" type="pres">
      <dgm:prSet presAssocID="{CF59DBAA-0143-41EB-9E0F-5F929F9EF1AC}" presName="rootConnector" presStyleLbl="node4" presStyleIdx="9" presStyleCnt="25"/>
      <dgm:spPr/>
      <dgm:t>
        <a:bodyPr/>
        <a:lstStyle/>
        <a:p>
          <a:endParaRPr lang="en-US"/>
        </a:p>
      </dgm:t>
    </dgm:pt>
    <dgm:pt modelId="{B911A3E9-70AE-43DF-9632-C98C649FB37F}" type="pres">
      <dgm:prSet presAssocID="{CF59DBAA-0143-41EB-9E0F-5F929F9EF1AC}" presName="hierChild4" presStyleCnt="0"/>
      <dgm:spPr/>
    </dgm:pt>
    <dgm:pt modelId="{1A8486F8-2E20-4D8B-A643-24A6B8317CAA}" type="pres">
      <dgm:prSet presAssocID="{CF59DBAA-0143-41EB-9E0F-5F929F9EF1AC}" presName="hierChild5" presStyleCnt="0"/>
      <dgm:spPr/>
    </dgm:pt>
    <dgm:pt modelId="{243E576E-2AC9-44A5-8D0B-53DB9DB773B2}" type="pres">
      <dgm:prSet presAssocID="{DD6245D4-12C7-4B9E-A592-6BEA0775E704}" presName="Name48" presStyleLbl="parChTrans1D4" presStyleIdx="10" presStyleCnt="25"/>
      <dgm:spPr/>
      <dgm:t>
        <a:bodyPr/>
        <a:lstStyle/>
        <a:p>
          <a:endParaRPr lang="en-US"/>
        </a:p>
      </dgm:t>
    </dgm:pt>
    <dgm:pt modelId="{D1563FBF-0301-4EE0-991E-2ADA918F9962}" type="pres">
      <dgm:prSet presAssocID="{A82D54F5-2D78-4C5D-BA4F-0BBE6A89F962}" presName="hierRoot2" presStyleCnt="0">
        <dgm:presLayoutVars>
          <dgm:hierBranch val="init"/>
        </dgm:presLayoutVars>
      </dgm:prSet>
      <dgm:spPr/>
    </dgm:pt>
    <dgm:pt modelId="{40CCC53D-1F39-489B-9C60-02229DA75E83}" type="pres">
      <dgm:prSet presAssocID="{A82D54F5-2D78-4C5D-BA4F-0BBE6A89F962}" presName="rootComposite" presStyleCnt="0"/>
      <dgm:spPr/>
    </dgm:pt>
    <dgm:pt modelId="{D4E9A5B3-EC57-451A-A3E9-0B6FADDDC552}" type="pres">
      <dgm:prSet presAssocID="{A82D54F5-2D78-4C5D-BA4F-0BBE6A89F962}" presName="rootText" presStyleLbl="node4" presStyleIdx="10" presStyleCnt="25" custLinFactNeighborY="8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3AE66A1-5EB8-471B-8938-109386AFF40B}" type="pres">
      <dgm:prSet presAssocID="{A82D54F5-2D78-4C5D-BA4F-0BBE6A89F962}" presName="rootConnector" presStyleLbl="node4" presStyleIdx="10" presStyleCnt="25"/>
      <dgm:spPr/>
      <dgm:t>
        <a:bodyPr/>
        <a:lstStyle/>
        <a:p>
          <a:endParaRPr lang="en-US"/>
        </a:p>
      </dgm:t>
    </dgm:pt>
    <dgm:pt modelId="{C02D567B-F5C7-4EB2-BDAA-712DAF2314B7}" type="pres">
      <dgm:prSet presAssocID="{A82D54F5-2D78-4C5D-BA4F-0BBE6A89F962}" presName="hierChild4" presStyleCnt="0"/>
      <dgm:spPr/>
    </dgm:pt>
    <dgm:pt modelId="{866C6E51-58BF-47E8-AEA3-8AA354502137}" type="pres">
      <dgm:prSet presAssocID="{A82D54F5-2D78-4C5D-BA4F-0BBE6A89F962}" presName="hierChild5" presStyleCnt="0"/>
      <dgm:spPr/>
    </dgm:pt>
    <dgm:pt modelId="{7C4859DC-B740-4C68-BDE3-D8F5E286F7FA}" type="pres">
      <dgm:prSet presAssocID="{91BDB419-F2E1-48BD-9F92-E77DE69C15A3}" presName="hierChild5" presStyleCnt="0"/>
      <dgm:spPr/>
    </dgm:pt>
    <dgm:pt modelId="{A5674C04-DE70-4B9D-8946-5673222E0901}" type="pres">
      <dgm:prSet presAssocID="{ACD50892-6BE0-4543-BA17-073A725982F7}" presName="hierChild5" presStyleCnt="0"/>
      <dgm:spPr/>
    </dgm:pt>
    <dgm:pt modelId="{50162BD2-0EA3-4E8B-8816-F8B906E010AF}" type="pres">
      <dgm:prSet presAssocID="{F2EFE7D2-7E65-4D34-82E7-1858E104DFA3}" presName="Name35" presStyleLbl="parChTrans1D3" presStyleIdx="2" presStyleCnt="13"/>
      <dgm:spPr/>
      <dgm:t>
        <a:bodyPr/>
        <a:lstStyle/>
        <a:p>
          <a:endParaRPr lang="en-US"/>
        </a:p>
      </dgm:t>
    </dgm:pt>
    <dgm:pt modelId="{56379562-294A-4B82-BB05-8B2A86C2F538}" type="pres">
      <dgm:prSet presAssocID="{A0255512-4B88-4731-8BE1-E9FA500813CE}" presName="hierRoot2" presStyleCnt="0">
        <dgm:presLayoutVars>
          <dgm:hierBranch val="init"/>
        </dgm:presLayoutVars>
      </dgm:prSet>
      <dgm:spPr/>
    </dgm:pt>
    <dgm:pt modelId="{A001D5F0-82E5-43C4-8CF3-02D5B2C976DC}" type="pres">
      <dgm:prSet presAssocID="{A0255512-4B88-4731-8BE1-E9FA500813CE}" presName="rootComposite" presStyleCnt="0"/>
      <dgm:spPr/>
    </dgm:pt>
    <dgm:pt modelId="{46E69F72-CBFE-4642-AAEF-F42A2F97E2C1}" type="pres">
      <dgm:prSet presAssocID="{A0255512-4B88-4731-8BE1-E9FA500813CE}" presName="rootText" presStyleLbl="node3" presStyleIdx="2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4C5E58D-C548-4B6F-9D13-C48FE2BFFC45}" type="pres">
      <dgm:prSet presAssocID="{A0255512-4B88-4731-8BE1-E9FA500813CE}" presName="rootConnector" presStyleLbl="node3" presStyleIdx="2" presStyleCnt="13"/>
      <dgm:spPr/>
      <dgm:t>
        <a:bodyPr/>
        <a:lstStyle/>
        <a:p>
          <a:endParaRPr lang="en-US"/>
        </a:p>
      </dgm:t>
    </dgm:pt>
    <dgm:pt modelId="{540A30A8-2C68-444D-AAF9-AE8C36FAF0A9}" type="pres">
      <dgm:prSet presAssocID="{A0255512-4B88-4731-8BE1-E9FA500813CE}" presName="hierChild4" presStyleCnt="0"/>
      <dgm:spPr/>
    </dgm:pt>
    <dgm:pt modelId="{204FD8FF-8F11-4B48-878C-3885FFE193E4}" type="pres">
      <dgm:prSet presAssocID="{A0255512-4B88-4731-8BE1-E9FA500813CE}" presName="hierChild5" presStyleCnt="0"/>
      <dgm:spPr/>
    </dgm:pt>
    <dgm:pt modelId="{F4ED6606-C341-4E09-946E-FCC5B526D400}" type="pres">
      <dgm:prSet presAssocID="{A6E6F4F9-052E-4040-ABF7-8F6AA493BD87}" presName="Name35" presStyleLbl="parChTrans1D3" presStyleIdx="3" presStyleCnt="13"/>
      <dgm:spPr/>
      <dgm:t>
        <a:bodyPr/>
        <a:lstStyle/>
        <a:p>
          <a:endParaRPr lang="en-US"/>
        </a:p>
      </dgm:t>
    </dgm:pt>
    <dgm:pt modelId="{8814129C-5085-4DBE-A5BE-FB3DD060F10B}" type="pres">
      <dgm:prSet presAssocID="{F4AB852A-8D4C-47C4-818B-360387B1EBA8}" presName="hierRoot2" presStyleCnt="0">
        <dgm:presLayoutVars>
          <dgm:hierBranch/>
        </dgm:presLayoutVars>
      </dgm:prSet>
      <dgm:spPr/>
    </dgm:pt>
    <dgm:pt modelId="{39374068-492F-4501-ADAF-CC8B5924B0CE}" type="pres">
      <dgm:prSet presAssocID="{F4AB852A-8D4C-47C4-818B-360387B1EBA8}" presName="rootComposite" presStyleCnt="0"/>
      <dgm:spPr/>
    </dgm:pt>
    <dgm:pt modelId="{7B2F123A-0EB9-454E-B7B3-6402A92F503D}" type="pres">
      <dgm:prSet presAssocID="{F4AB852A-8D4C-47C4-818B-360387B1EBA8}" presName="rootText" presStyleLbl="node3" presStyleIdx="3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A8F1F4-405E-476A-AFCB-FDA7854520AC}" type="pres">
      <dgm:prSet presAssocID="{F4AB852A-8D4C-47C4-818B-360387B1EBA8}" presName="rootConnector" presStyleLbl="node3" presStyleIdx="3" presStyleCnt="13"/>
      <dgm:spPr/>
      <dgm:t>
        <a:bodyPr/>
        <a:lstStyle/>
        <a:p>
          <a:endParaRPr lang="en-US"/>
        </a:p>
      </dgm:t>
    </dgm:pt>
    <dgm:pt modelId="{16FF7DDC-53C8-4D07-9319-2B97F69C5DEF}" type="pres">
      <dgm:prSet presAssocID="{F4AB852A-8D4C-47C4-818B-360387B1EBA8}" presName="hierChild4" presStyleCnt="0"/>
      <dgm:spPr/>
    </dgm:pt>
    <dgm:pt modelId="{A8FD59AC-36C3-4DDA-9863-9F203C0B452C}" type="pres">
      <dgm:prSet presAssocID="{0C5BAD11-0AB8-4CBC-A2EF-428B9C5009EB}" presName="Name35" presStyleLbl="parChTrans1D4" presStyleIdx="11" presStyleCnt="25"/>
      <dgm:spPr/>
      <dgm:t>
        <a:bodyPr/>
        <a:lstStyle/>
        <a:p>
          <a:endParaRPr lang="en-US"/>
        </a:p>
      </dgm:t>
    </dgm:pt>
    <dgm:pt modelId="{283BF492-65C1-4E63-93E1-78B9D3644F65}" type="pres">
      <dgm:prSet presAssocID="{3CCD84AF-507D-4A9F-A224-20EFD25D5352}" presName="hierRoot2" presStyleCnt="0">
        <dgm:presLayoutVars>
          <dgm:hierBranch val="init"/>
        </dgm:presLayoutVars>
      </dgm:prSet>
      <dgm:spPr/>
    </dgm:pt>
    <dgm:pt modelId="{3360D84D-059E-4992-804C-648AD45273F7}" type="pres">
      <dgm:prSet presAssocID="{3CCD84AF-507D-4A9F-A224-20EFD25D5352}" presName="rootComposite" presStyleCnt="0"/>
      <dgm:spPr/>
    </dgm:pt>
    <dgm:pt modelId="{4FF762D5-556E-487A-B467-3D157D479B06}" type="pres">
      <dgm:prSet presAssocID="{3CCD84AF-507D-4A9F-A224-20EFD25D5352}" presName="rootText" presStyleLbl="node4" presStyleIdx="11" presStyleCnt="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392C6FD-70F1-4A58-803D-5CED78747758}" type="pres">
      <dgm:prSet presAssocID="{3CCD84AF-507D-4A9F-A224-20EFD25D5352}" presName="rootConnector" presStyleLbl="node4" presStyleIdx="11" presStyleCnt="25"/>
      <dgm:spPr/>
      <dgm:t>
        <a:bodyPr/>
        <a:lstStyle/>
        <a:p>
          <a:endParaRPr lang="en-US"/>
        </a:p>
      </dgm:t>
    </dgm:pt>
    <dgm:pt modelId="{440A082A-3CCE-4089-90C7-06D173706F61}" type="pres">
      <dgm:prSet presAssocID="{3CCD84AF-507D-4A9F-A224-20EFD25D5352}" presName="hierChild4" presStyleCnt="0"/>
      <dgm:spPr/>
    </dgm:pt>
    <dgm:pt modelId="{75457796-4FB0-421E-83FD-7C3A85CA5EE2}" type="pres">
      <dgm:prSet presAssocID="{3CCD84AF-507D-4A9F-A224-20EFD25D5352}" presName="hierChild5" presStyleCnt="0"/>
      <dgm:spPr/>
    </dgm:pt>
    <dgm:pt modelId="{C68CC2D3-1B1E-49BE-A67B-32B6FCC6C86B}" type="pres">
      <dgm:prSet presAssocID="{52AF78F9-E711-4BEC-B34A-98DB31D80553}" presName="Name35" presStyleLbl="parChTrans1D4" presStyleIdx="12" presStyleCnt="25"/>
      <dgm:spPr/>
      <dgm:t>
        <a:bodyPr/>
        <a:lstStyle/>
        <a:p>
          <a:endParaRPr lang="en-US"/>
        </a:p>
      </dgm:t>
    </dgm:pt>
    <dgm:pt modelId="{FE6621D4-6295-4F31-8664-897AABC61348}" type="pres">
      <dgm:prSet presAssocID="{80F00D3C-AC03-48BA-BEAD-B36AF0058BA7}" presName="hierRoot2" presStyleCnt="0">
        <dgm:presLayoutVars>
          <dgm:hierBranch val="init"/>
        </dgm:presLayoutVars>
      </dgm:prSet>
      <dgm:spPr/>
    </dgm:pt>
    <dgm:pt modelId="{A8579CFE-09ED-43CE-9D8E-906D278ED80E}" type="pres">
      <dgm:prSet presAssocID="{80F00D3C-AC03-48BA-BEAD-B36AF0058BA7}" presName="rootComposite" presStyleCnt="0"/>
      <dgm:spPr/>
    </dgm:pt>
    <dgm:pt modelId="{DD7CC129-F4A7-477C-A223-EFE4260010C4}" type="pres">
      <dgm:prSet presAssocID="{80F00D3C-AC03-48BA-BEAD-B36AF0058BA7}" presName="rootText" presStyleLbl="node4" presStyleIdx="12" presStyleCnt="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5305F6D-22D4-4299-B57F-14AB3E076120}" type="pres">
      <dgm:prSet presAssocID="{80F00D3C-AC03-48BA-BEAD-B36AF0058BA7}" presName="rootConnector" presStyleLbl="node4" presStyleIdx="12" presStyleCnt="25"/>
      <dgm:spPr/>
      <dgm:t>
        <a:bodyPr/>
        <a:lstStyle/>
        <a:p>
          <a:endParaRPr lang="en-US"/>
        </a:p>
      </dgm:t>
    </dgm:pt>
    <dgm:pt modelId="{30AB54F5-A368-466D-B644-27FC7F66DC4D}" type="pres">
      <dgm:prSet presAssocID="{80F00D3C-AC03-48BA-BEAD-B36AF0058BA7}" presName="hierChild4" presStyleCnt="0"/>
      <dgm:spPr/>
    </dgm:pt>
    <dgm:pt modelId="{8468541A-6B39-4B2D-8CB1-A3A88E196F28}" type="pres">
      <dgm:prSet presAssocID="{80F00D3C-AC03-48BA-BEAD-B36AF0058BA7}" presName="hierChild5" presStyleCnt="0"/>
      <dgm:spPr/>
    </dgm:pt>
    <dgm:pt modelId="{4A114845-CC03-4D19-B5CA-DF27CB9C50EA}" type="pres">
      <dgm:prSet presAssocID="{F4AB852A-8D4C-47C4-818B-360387B1EBA8}" presName="hierChild5" presStyleCnt="0"/>
      <dgm:spPr/>
    </dgm:pt>
    <dgm:pt modelId="{2B80298A-6B9A-464C-B3A6-2DA78ED2AA88}" type="pres">
      <dgm:prSet presAssocID="{59EF0817-F53A-4512-B674-15DB05715AE1}" presName="Name35" presStyleLbl="parChTrans1D3" presStyleIdx="4" presStyleCnt="13"/>
      <dgm:spPr/>
      <dgm:t>
        <a:bodyPr/>
        <a:lstStyle/>
        <a:p>
          <a:endParaRPr lang="en-US"/>
        </a:p>
      </dgm:t>
    </dgm:pt>
    <dgm:pt modelId="{FF9FDFFB-AA52-466F-9771-3E2CDF706118}" type="pres">
      <dgm:prSet presAssocID="{B70310A9-53DF-4857-96D4-A102413DD3F0}" presName="hierRoot2" presStyleCnt="0">
        <dgm:presLayoutVars>
          <dgm:hierBranch/>
        </dgm:presLayoutVars>
      </dgm:prSet>
      <dgm:spPr/>
    </dgm:pt>
    <dgm:pt modelId="{F85CD397-8AFB-4B33-A05D-00BF3D5A9FC4}" type="pres">
      <dgm:prSet presAssocID="{B70310A9-53DF-4857-96D4-A102413DD3F0}" presName="rootComposite" presStyleCnt="0"/>
      <dgm:spPr/>
    </dgm:pt>
    <dgm:pt modelId="{34494366-48CA-4643-B139-34DD41C9B1CF}" type="pres">
      <dgm:prSet presAssocID="{B70310A9-53DF-4857-96D4-A102413DD3F0}" presName="rootText" presStyleLbl="node3" presStyleIdx="4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8EF5CD1-8D66-4AE7-B686-7B608F99378A}" type="pres">
      <dgm:prSet presAssocID="{B70310A9-53DF-4857-96D4-A102413DD3F0}" presName="rootConnector" presStyleLbl="node3" presStyleIdx="4" presStyleCnt="13"/>
      <dgm:spPr/>
      <dgm:t>
        <a:bodyPr/>
        <a:lstStyle/>
        <a:p>
          <a:endParaRPr lang="en-US"/>
        </a:p>
      </dgm:t>
    </dgm:pt>
    <dgm:pt modelId="{4A4C69BA-C750-4B3C-B8E8-52EBAE5B09F1}" type="pres">
      <dgm:prSet presAssocID="{B70310A9-53DF-4857-96D4-A102413DD3F0}" presName="hierChild4" presStyleCnt="0"/>
      <dgm:spPr/>
    </dgm:pt>
    <dgm:pt modelId="{F8E87A4B-E66A-485B-AEBC-A6F3C88FF14E}" type="pres">
      <dgm:prSet presAssocID="{BDCCFA42-4506-4E81-995C-4CE7F7124321}" presName="Name35" presStyleLbl="parChTrans1D4" presStyleIdx="13" presStyleCnt="25"/>
      <dgm:spPr/>
      <dgm:t>
        <a:bodyPr/>
        <a:lstStyle/>
        <a:p>
          <a:endParaRPr lang="en-US"/>
        </a:p>
      </dgm:t>
    </dgm:pt>
    <dgm:pt modelId="{6A41C559-E8A1-41C1-9400-43F05B0F9ED4}" type="pres">
      <dgm:prSet presAssocID="{60BE5A5D-A9D2-417A-B09B-8A322C904966}" presName="hierRoot2" presStyleCnt="0">
        <dgm:presLayoutVars>
          <dgm:hierBranch val="init"/>
        </dgm:presLayoutVars>
      </dgm:prSet>
      <dgm:spPr/>
    </dgm:pt>
    <dgm:pt modelId="{BA341457-E1A0-479B-B216-7C5F1D0117DB}" type="pres">
      <dgm:prSet presAssocID="{60BE5A5D-A9D2-417A-B09B-8A322C904966}" presName="rootComposite" presStyleCnt="0"/>
      <dgm:spPr/>
    </dgm:pt>
    <dgm:pt modelId="{5EF64A93-E1C7-4BBA-8E71-607E93CFAB50}" type="pres">
      <dgm:prSet presAssocID="{60BE5A5D-A9D2-417A-B09B-8A322C904966}" presName="rootText" presStyleLbl="node4" presStyleIdx="13" presStyleCnt="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0F036B-5230-4A53-8804-5B696A571E36}" type="pres">
      <dgm:prSet presAssocID="{60BE5A5D-A9D2-417A-B09B-8A322C904966}" presName="rootConnector" presStyleLbl="node4" presStyleIdx="13" presStyleCnt="25"/>
      <dgm:spPr/>
      <dgm:t>
        <a:bodyPr/>
        <a:lstStyle/>
        <a:p>
          <a:endParaRPr lang="en-US"/>
        </a:p>
      </dgm:t>
    </dgm:pt>
    <dgm:pt modelId="{8C06993C-02EA-4293-83FB-995F91810439}" type="pres">
      <dgm:prSet presAssocID="{60BE5A5D-A9D2-417A-B09B-8A322C904966}" presName="hierChild4" presStyleCnt="0"/>
      <dgm:spPr/>
    </dgm:pt>
    <dgm:pt modelId="{A36DDDE6-A289-462F-9B1A-14611ECC3238}" type="pres">
      <dgm:prSet presAssocID="{60BE5A5D-A9D2-417A-B09B-8A322C904966}" presName="hierChild5" presStyleCnt="0"/>
      <dgm:spPr/>
    </dgm:pt>
    <dgm:pt modelId="{5CCD7F66-E183-4FC9-96AB-D8C2AB2EFC54}" type="pres">
      <dgm:prSet presAssocID="{B70310A9-53DF-4857-96D4-A102413DD3F0}" presName="hierChild5" presStyleCnt="0"/>
      <dgm:spPr/>
    </dgm:pt>
    <dgm:pt modelId="{2AD9A7D0-CB6C-44FF-A681-5726F6E96942}" type="pres">
      <dgm:prSet presAssocID="{3427A40D-76CB-4E13-B768-294F31C4861F}" presName="hierChild5" presStyleCnt="0"/>
      <dgm:spPr/>
    </dgm:pt>
    <dgm:pt modelId="{C0CED43C-FC79-497E-848F-8735637DE338}" type="pres">
      <dgm:prSet presAssocID="{6ADC1A4F-B945-47B1-B416-892641519C0C}" presName="Name37" presStyleLbl="parChTrans1D2" presStyleIdx="2" presStyleCnt="5"/>
      <dgm:spPr/>
      <dgm:t>
        <a:bodyPr/>
        <a:lstStyle/>
        <a:p>
          <a:endParaRPr lang="en-US"/>
        </a:p>
      </dgm:t>
    </dgm:pt>
    <dgm:pt modelId="{A206BA39-0E7E-4B33-955D-6F4D585639F8}" type="pres">
      <dgm:prSet presAssocID="{12BD5996-CC9F-4D9F-8F84-9BC9DB2078F0}" presName="hierRoot2" presStyleCnt="0">
        <dgm:presLayoutVars>
          <dgm:hierBranch val="r"/>
        </dgm:presLayoutVars>
      </dgm:prSet>
      <dgm:spPr/>
    </dgm:pt>
    <dgm:pt modelId="{893E252E-4957-49B4-9E63-7D1B9A0056E6}" type="pres">
      <dgm:prSet presAssocID="{12BD5996-CC9F-4D9F-8F84-9BC9DB2078F0}" presName="rootComposite" presStyleCnt="0"/>
      <dgm:spPr/>
    </dgm:pt>
    <dgm:pt modelId="{E7331748-3DD3-441A-B6F6-BE4947959772}" type="pres">
      <dgm:prSet presAssocID="{12BD5996-CC9F-4D9F-8F84-9BC9DB2078F0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33D1A5-9053-4CD8-A24F-A32F579E0E1E}" type="pres">
      <dgm:prSet presAssocID="{12BD5996-CC9F-4D9F-8F84-9BC9DB2078F0}" presName="rootConnector" presStyleLbl="node2" presStyleIdx="2" presStyleCnt="5"/>
      <dgm:spPr/>
      <dgm:t>
        <a:bodyPr/>
        <a:lstStyle/>
        <a:p>
          <a:endParaRPr lang="en-US"/>
        </a:p>
      </dgm:t>
    </dgm:pt>
    <dgm:pt modelId="{926D4E87-D920-4875-BB79-C5AB7C7192A4}" type="pres">
      <dgm:prSet presAssocID="{12BD5996-CC9F-4D9F-8F84-9BC9DB2078F0}" presName="hierChild4" presStyleCnt="0"/>
      <dgm:spPr/>
    </dgm:pt>
    <dgm:pt modelId="{1AD75CB9-1C75-44B6-BEED-82A0C6EE943B}" type="pres">
      <dgm:prSet presAssocID="{5BC2FC26-AE10-4D23-9524-D741915277BD}" presName="Name50" presStyleLbl="parChTrans1D3" presStyleIdx="5" presStyleCnt="13"/>
      <dgm:spPr/>
      <dgm:t>
        <a:bodyPr/>
        <a:lstStyle/>
        <a:p>
          <a:endParaRPr lang="en-US"/>
        </a:p>
      </dgm:t>
    </dgm:pt>
    <dgm:pt modelId="{926CBB96-9B64-48EC-A065-1A1AFAE5B320}" type="pres">
      <dgm:prSet presAssocID="{A9E49B60-9EDD-45F7-A70D-5F5046755DA1}" presName="hierRoot2" presStyleCnt="0">
        <dgm:presLayoutVars>
          <dgm:hierBranch/>
        </dgm:presLayoutVars>
      </dgm:prSet>
      <dgm:spPr/>
    </dgm:pt>
    <dgm:pt modelId="{643CC6CD-CB95-4F6F-BA84-1F097992ED63}" type="pres">
      <dgm:prSet presAssocID="{A9E49B60-9EDD-45F7-A70D-5F5046755DA1}" presName="rootComposite" presStyleCnt="0"/>
      <dgm:spPr/>
    </dgm:pt>
    <dgm:pt modelId="{FBE92DAE-439C-4A38-A626-0B12E9358FFA}" type="pres">
      <dgm:prSet presAssocID="{A9E49B60-9EDD-45F7-A70D-5F5046755DA1}" presName="rootText" presStyleLbl="node3" presStyleIdx="5" presStyleCnt="13" custLinFactNeighborX="2000" custLinFactNeighborY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47BE5C-0FFA-4727-BB53-13D90F594EF0}" type="pres">
      <dgm:prSet presAssocID="{A9E49B60-9EDD-45F7-A70D-5F5046755DA1}" presName="rootConnector" presStyleLbl="node3" presStyleIdx="5" presStyleCnt="13"/>
      <dgm:spPr/>
      <dgm:t>
        <a:bodyPr/>
        <a:lstStyle/>
        <a:p>
          <a:endParaRPr lang="en-US"/>
        </a:p>
      </dgm:t>
    </dgm:pt>
    <dgm:pt modelId="{F5F17230-8B5D-4281-8C37-527E93CC2947}" type="pres">
      <dgm:prSet presAssocID="{A9E49B60-9EDD-45F7-A70D-5F5046755DA1}" presName="hierChild4" presStyleCnt="0"/>
      <dgm:spPr/>
    </dgm:pt>
    <dgm:pt modelId="{0072F1F4-40D2-448D-AD9D-D39C7987F648}" type="pres">
      <dgm:prSet presAssocID="{8A4D89A7-A7F2-491A-A62F-89A6D4635A1C}" presName="Name35" presStyleLbl="parChTrans1D4" presStyleIdx="14" presStyleCnt="25"/>
      <dgm:spPr/>
      <dgm:t>
        <a:bodyPr/>
        <a:lstStyle/>
        <a:p>
          <a:endParaRPr lang="en-US"/>
        </a:p>
      </dgm:t>
    </dgm:pt>
    <dgm:pt modelId="{BAD6977D-21C6-4632-A452-602BA2FC3316}" type="pres">
      <dgm:prSet presAssocID="{9E0A5E90-114D-4139-B2AD-9567886807E4}" presName="hierRoot2" presStyleCnt="0">
        <dgm:presLayoutVars>
          <dgm:hierBranch val="init"/>
        </dgm:presLayoutVars>
      </dgm:prSet>
      <dgm:spPr/>
    </dgm:pt>
    <dgm:pt modelId="{C9CC2E8B-B312-4C52-959D-0DCEFECE8323}" type="pres">
      <dgm:prSet presAssocID="{9E0A5E90-114D-4139-B2AD-9567886807E4}" presName="rootComposite" presStyleCnt="0"/>
      <dgm:spPr/>
    </dgm:pt>
    <dgm:pt modelId="{942AC08E-DC38-41AF-A1FE-A15B8CAC86D7}" type="pres">
      <dgm:prSet presAssocID="{9E0A5E90-114D-4139-B2AD-9567886807E4}" presName="rootText" presStyleLbl="node4" presStyleIdx="14" presStyleCnt="25" custLinFactNeighborX="2000" custLinFactNeighborY="42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70DDB4D-822D-4D38-90D2-1F8DAF01011D}" type="pres">
      <dgm:prSet presAssocID="{9E0A5E90-114D-4139-B2AD-9567886807E4}" presName="rootConnector" presStyleLbl="node4" presStyleIdx="14" presStyleCnt="25"/>
      <dgm:spPr/>
      <dgm:t>
        <a:bodyPr/>
        <a:lstStyle/>
        <a:p>
          <a:endParaRPr lang="en-US"/>
        </a:p>
      </dgm:t>
    </dgm:pt>
    <dgm:pt modelId="{A6FAB268-046E-4426-8317-4671795AC805}" type="pres">
      <dgm:prSet presAssocID="{9E0A5E90-114D-4139-B2AD-9567886807E4}" presName="hierChild4" presStyleCnt="0"/>
      <dgm:spPr/>
    </dgm:pt>
    <dgm:pt modelId="{4E3DFF3B-2220-45AF-BED4-430B2978F824}" type="pres">
      <dgm:prSet presAssocID="{9E0A5E90-114D-4139-B2AD-9567886807E4}" presName="hierChild5" presStyleCnt="0"/>
      <dgm:spPr/>
    </dgm:pt>
    <dgm:pt modelId="{9971BBEC-A865-41EB-868F-8312BAC07F28}" type="pres">
      <dgm:prSet presAssocID="{A9E49B60-9EDD-45F7-A70D-5F5046755DA1}" presName="hierChild5" presStyleCnt="0"/>
      <dgm:spPr/>
    </dgm:pt>
    <dgm:pt modelId="{5B2B90B8-CB39-4514-A5A1-65E05D44FF54}" type="pres">
      <dgm:prSet presAssocID="{72C4DC21-DC46-4028-81BE-2AA628DEFF7C}" presName="Name50" presStyleLbl="parChTrans1D3" presStyleIdx="6" presStyleCnt="13"/>
      <dgm:spPr/>
      <dgm:t>
        <a:bodyPr/>
        <a:lstStyle/>
        <a:p>
          <a:endParaRPr lang="en-US"/>
        </a:p>
      </dgm:t>
    </dgm:pt>
    <dgm:pt modelId="{79009B9A-B5BD-437F-B778-BE9DA15EEC8B}" type="pres">
      <dgm:prSet presAssocID="{1EE43BEC-B4A7-4756-83BF-37704123877C}" presName="hierRoot2" presStyleCnt="0">
        <dgm:presLayoutVars>
          <dgm:hierBranch/>
        </dgm:presLayoutVars>
      </dgm:prSet>
      <dgm:spPr/>
    </dgm:pt>
    <dgm:pt modelId="{282DCD03-A87C-4471-BBE0-2B2722CDB406}" type="pres">
      <dgm:prSet presAssocID="{1EE43BEC-B4A7-4756-83BF-37704123877C}" presName="rootComposite" presStyleCnt="0"/>
      <dgm:spPr/>
    </dgm:pt>
    <dgm:pt modelId="{8F797F09-37FC-48BF-9A9B-68953F7EB3C5}" type="pres">
      <dgm:prSet presAssocID="{1EE43BEC-B4A7-4756-83BF-37704123877C}" presName="rootText" presStyleLbl="node3" presStyleIdx="6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00C2031-5557-4F3D-8BCB-FA15C1D9C5C4}" type="pres">
      <dgm:prSet presAssocID="{1EE43BEC-B4A7-4756-83BF-37704123877C}" presName="rootConnector" presStyleLbl="node3" presStyleIdx="6" presStyleCnt="13"/>
      <dgm:spPr/>
      <dgm:t>
        <a:bodyPr/>
        <a:lstStyle/>
        <a:p>
          <a:endParaRPr lang="en-US"/>
        </a:p>
      </dgm:t>
    </dgm:pt>
    <dgm:pt modelId="{7F583450-F419-4042-9C5C-DC8ABCE1A22B}" type="pres">
      <dgm:prSet presAssocID="{1EE43BEC-B4A7-4756-83BF-37704123877C}" presName="hierChild4" presStyleCnt="0"/>
      <dgm:spPr/>
    </dgm:pt>
    <dgm:pt modelId="{0D999288-D52F-47EB-8A36-94997CA17A8E}" type="pres">
      <dgm:prSet presAssocID="{B258A137-C7A4-4F2D-96F9-B087E2A9E2C0}" presName="Name35" presStyleLbl="parChTrans1D4" presStyleIdx="15" presStyleCnt="25"/>
      <dgm:spPr/>
      <dgm:t>
        <a:bodyPr/>
        <a:lstStyle/>
        <a:p>
          <a:endParaRPr lang="en-US"/>
        </a:p>
      </dgm:t>
    </dgm:pt>
    <dgm:pt modelId="{67019AF3-0CAE-4033-98CA-2B7D10EFE3C9}" type="pres">
      <dgm:prSet presAssocID="{FA3A2752-C80F-44AC-BCED-EBDD06BE428F}" presName="hierRoot2" presStyleCnt="0">
        <dgm:presLayoutVars>
          <dgm:hierBranch val="init"/>
        </dgm:presLayoutVars>
      </dgm:prSet>
      <dgm:spPr/>
    </dgm:pt>
    <dgm:pt modelId="{D94B5AA4-CE0A-407E-A93B-49254A078703}" type="pres">
      <dgm:prSet presAssocID="{FA3A2752-C80F-44AC-BCED-EBDD06BE428F}" presName="rootComposite" presStyleCnt="0"/>
      <dgm:spPr/>
    </dgm:pt>
    <dgm:pt modelId="{5108D716-1269-4A72-983B-C0F9969077A4}" type="pres">
      <dgm:prSet presAssocID="{FA3A2752-C80F-44AC-BCED-EBDD06BE428F}" presName="rootText" presStyleLbl="node4" presStyleIdx="15" presStyleCnt="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D27B3A7-27FF-4E63-9202-ECA7EB0CBC19}" type="pres">
      <dgm:prSet presAssocID="{FA3A2752-C80F-44AC-BCED-EBDD06BE428F}" presName="rootConnector" presStyleLbl="node4" presStyleIdx="15" presStyleCnt="25"/>
      <dgm:spPr/>
      <dgm:t>
        <a:bodyPr/>
        <a:lstStyle/>
        <a:p>
          <a:endParaRPr lang="en-US"/>
        </a:p>
      </dgm:t>
    </dgm:pt>
    <dgm:pt modelId="{75866A6E-6B43-424E-8FB2-11DD478B5845}" type="pres">
      <dgm:prSet presAssocID="{FA3A2752-C80F-44AC-BCED-EBDD06BE428F}" presName="hierChild4" presStyleCnt="0"/>
      <dgm:spPr/>
    </dgm:pt>
    <dgm:pt modelId="{40580349-4B57-4DB8-A438-27A11A522957}" type="pres">
      <dgm:prSet presAssocID="{FA3A2752-C80F-44AC-BCED-EBDD06BE428F}" presName="hierChild5" presStyleCnt="0"/>
      <dgm:spPr/>
    </dgm:pt>
    <dgm:pt modelId="{69A6CDF6-1EFA-430E-9021-EB41DA719EC5}" type="pres">
      <dgm:prSet presAssocID="{6223835E-4E53-446A-A2D0-20952F85A2FE}" presName="Name35" presStyleLbl="parChTrans1D4" presStyleIdx="16" presStyleCnt="25"/>
      <dgm:spPr/>
    </dgm:pt>
    <dgm:pt modelId="{6A6D4DE3-A3E9-4E13-A323-CAEC903F4DFE}" type="pres">
      <dgm:prSet presAssocID="{74041BC0-3555-400E-87D3-57E5889CCF2E}" presName="hierRoot2" presStyleCnt="0">
        <dgm:presLayoutVars>
          <dgm:hierBranch val="init"/>
        </dgm:presLayoutVars>
      </dgm:prSet>
      <dgm:spPr/>
    </dgm:pt>
    <dgm:pt modelId="{AFA876E2-E74C-4856-8AE4-79E1A52E490B}" type="pres">
      <dgm:prSet presAssocID="{74041BC0-3555-400E-87D3-57E5889CCF2E}" presName="rootComposite" presStyleCnt="0"/>
      <dgm:spPr/>
    </dgm:pt>
    <dgm:pt modelId="{418D0B84-5A90-40A7-8207-7867DFAE63CB}" type="pres">
      <dgm:prSet presAssocID="{74041BC0-3555-400E-87D3-57E5889CCF2E}" presName="rootText" presStyleLbl="node4" presStyleIdx="16" presStyleCnt="25" custLinFactNeighborX="7018" custLinFactNeighborY="-127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ADBB857-A9D0-40B3-8536-E75F6AC0174B}" type="pres">
      <dgm:prSet presAssocID="{74041BC0-3555-400E-87D3-57E5889CCF2E}" presName="rootConnector" presStyleLbl="node4" presStyleIdx="16" presStyleCnt="25"/>
      <dgm:spPr/>
      <dgm:t>
        <a:bodyPr/>
        <a:lstStyle/>
        <a:p>
          <a:endParaRPr lang="en-US"/>
        </a:p>
      </dgm:t>
    </dgm:pt>
    <dgm:pt modelId="{4A9EA665-C82E-406C-ADAA-5816EC68CDBB}" type="pres">
      <dgm:prSet presAssocID="{74041BC0-3555-400E-87D3-57E5889CCF2E}" presName="hierChild4" presStyleCnt="0"/>
      <dgm:spPr/>
    </dgm:pt>
    <dgm:pt modelId="{25DF5BFF-D854-4126-B26B-E7253552A3B2}" type="pres">
      <dgm:prSet presAssocID="{74041BC0-3555-400E-87D3-57E5889CCF2E}" presName="hierChild5" presStyleCnt="0"/>
      <dgm:spPr/>
    </dgm:pt>
    <dgm:pt modelId="{036B7969-BBF3-43D3-BC26-BD1D766074F3}" type="pres">
      <dgm:prSet presAssocID="{1EE43BEC-B4A7-4756-83BF-37704123877C}" presName="hierChild5" presStyleCnt="0"/>
      <dgm:spPr/>
    </dgm:pt>
    <dgm:pt modelId="{D3FE2B5B-E81E-4144-BE02-957A07A63F40}" type="pres">
      <dgm:prSet presAssocID="{056156D9-B2F7-4172-B9D8-C61C4B58B668}" presName="Name50" presStyleLbl="parChTrans1D3" presStyleIdx="7" presStyleCnt="13"/>
      <dgm:spPr/>
      <dgm:t>
        <a:bodyPr/>
        <a:lstStyle/>
        <a:p>
          <a:endParaRPr lang="en-US"/>
        </a:p>
      </dgm:t>
    </dgm:pt>
    <dgm:pt modelId="{D97111ED-5457-4E0F-83C6-A65F7499E329}" type="pres">
      <dgm:prSet presAssocID="{6D388FEE-C55A-4C15-9310-2C1B4D68334D}" presName="hierRoot2" presStyleCnt="0">
        <dgm:presLayoutVars>
          <dgm:hierBranch/>
        </dgm:presLayoutVars>
      </dgm:prSet>
      <dgm:spPr/>
    </dgm:pt>
    <dgm:pt modelId="{19890CDF-2BF2-42F4-873F-34CD1598EAF2}" type="pres">
      <dgm:prSet presAssocID="{6D388FEE-C55A-4C15-9310-2C1B4D68334D}" presName="rootComposite" presStyleCnt="0"/>
      <dgm:spPr/>
    </dgm:pt>
    <dgm:pt modelId="{F8A5E011-A233-42D2-960C-8510DE8379A9}" type="pres">
      <dgm:prSet presAssocID="{6D388FEE-C55A-4C15-9310-2C1B4D68334D}" presName="rootText" presStyleLbl="node3" presStyleIdx="7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2B97E4-4D1B-4081-9328-98622118415A}" type="pres">
      <dgm:prSet presAssocID="{6D388FEE-C55A-4C15-9310-2C1B4D68334D}" presName="rootConnector" presStyleLbl="node3" presStyleIdx="7" presStyleCnt="13"/>
      <dgm:spPr/>
      <dgm:t>
        <a:bodyPr/>
        <a:lstStyle/>
        <a:p>
          <a:endParaRPr lang="en-US"/>
        </a:p>
      </dgm:t>
    </dgm:pt>
    <dgm:pt modelId="{668EDB0D-A572-48F2-BED5-30B2532DA345}" type="pres">
      <dgm:prSet presAssocID="{6D388FEE-C55A-4C15-9310-2C1B4D68334D}" presName="hierChild4" presStyleCnt="0"/>
      <dgm:spPr/>
    </dgm:pt>
    <dgm:pt modelId="{505F0518-593D-4AD1-A726-5ACD68ED4391}" type="pres">
      <dgm:prSet presAssocID="{2431C027-1182-4168-A5E5-285205F9D9B2}" presName="Name35" presStyleLbl="parChTrans1D4" presStyleIdx="17" presStyleCnt="25"/>
      <dgm:spPr/>
      <dgm:t>
        <a:bodyPr/>
        <a:lstStyle/>
        <a:p>
          <a:endParaRPr lang="en-US"/>
        </a:p>
      </dgm:t>
    </dgm:pt>
    <dgm:pt modelId="{073CA270-9722-4B13-B61A-E5293B75927B}" type="pres">
      <dgm:prSet presAssocID="{943D88C7-3105-444A-925E-C29278805ED2}" presName="hierRoot2" presStyleCnt="0">
        <dgm:presLayoutVars>
          <dgm:hierBranch val="init"/>
        </dgm:presLayoutVars>
      </dgm:prSet>
      <dgm:spPr/>
    </dgm:pt>
    <dgm:pt modelId="{02307C1F-D496-4067-B7EC-2ECB962C8BD5}" type="pres">
      <dgm:prSet presAssocID="{943D88C7-3105-444A-925E-C29278805ED2}" presName="rootComposite" presStyleCnt="0"/>
      <dgm:spPr/>
    </dgm:pt>
    <dgm:pt modelId="{75FB63CD-E6B1-4003-BBFB-884DC749AAE5}" type="pres">
      <dgm:prSet presAssocID="{943D88C7-3105-444A-925E-C29278805ED2}" presName="rootText" presStyleLbl="node4" presStyleIdx="17" presStyleCnt="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2212EBD-F5F9-4B65-938E-C5F8A0648C2E}" type="pres">
      <dgm:prSet presAssocID="{943D88C7-3105-444A-925E-C29278805ED2}" presName="rootConnector" presStyleLbl="node4" presStyleIdx="17" presStyleCnt="25"/>
      <dgm:spPr/>
      <dgm:t>
        <a:bodyPr/>
        <a:lstStyle/>
        <a:p>
          <a:endParaRPr lang="en-US"/>
        </a:p>
      </dgm:t>
    </dgm:pt>
    <dgm:pt modelId="{49B6ACE9-373B-4442-A11E-51E1E5B660AE}" type="pres">
      <dgm:prSet presAssocID="{943D88C7-3105-444A-925E-C29278805ED2}" presName="hierChild4" presStyleCnt="0"/>
      <dgm:spPr/>
    </dgm:pt>
    <dgm:pt modelId="{73D7B8D1-AE99-4E66-8988-097ECFFC6062}" type="pres">
      <dgm:prSet presAssocID="{943D88C7-3105-444A-925E-C29278805ED2}" presName="hierChild5" presStyleCnt="0"/>
      <dgm:spPr/>
    </dgm:pt>
    <dgm:pt modelId="{770F6037-14FF-401C-8D05-D01E6704E4C5}" type="pres">
      <dgm:prSet presAssocID="{6D388FEE-C55A-4C15-9310-2C1B4D68334D}" presName="hierChild5" presStyleCnt="0"/>
      <dgm:spPr/>
    </dgm:pt>
    <dgm:pt modelId="{ECAAC0D6-A633-4335-82F0-5D260D32BE92}" type="pres">
      <dgm:prSet presAssocID="{BAF26B72-1DA7-4A35-A234-D15571B54383}" presName="Name50" presStyleLbl="parChTrans1D3" presStyleIdx="8" presStyleCnt="13"/>
      <dgm:spPr/>
      <dgm:t>
        <a:bodyPr/>
        <a:lstStyle/>
        <a:p>
          <a:endParaRPr lang="en-US"/>
        </a:p>
      </dgm:t>
    </dgm:pt>
    <dgm:pt modelId="{7D2E527F-0464-482C-BEBE-17B2AF3A5AC7}" type="pres">
      <dgm:prSet presAssocID="{F78F5537-B11A-4E35-AFE5-45ABEC8D2D37}" presName="hierRoot2" presStyleCnt="0">
        <dgm:presLayoutVars>
          <dgm:hierBranch/>
        </dgm:presLayoutVars>
      </dgm:prSet>
      <dgm:spPr/>
    </dgm:pt>
    <dgm:pt modelId="{D2D5EFD9-1B25-450F-B24E-F33F97B2C254}" type="pres">
      <dgm:prSet presAssocID="{F78F5537-B11A-4E35-AFE5-45ABEC8D2D37}" presName="rootComposite" presStyleCnt="0"/>
      <dgm:spPr/>
    </dgm:pt>
    <dgm:pt modelId="{20F969EF-832A-4F5E-BF11-CE1B3A2CA058}" type="pres">
      <dgm:prSet presAssocID="{F78F5537-B11A-4E35-AFE5-45ABEC8D2D37}" presName="rootText" presStyleLbl="node3" presStyleIdx="8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35AD6EF-D25A-4BA5-8456-2F901B6DA3E4}" type="pres">
      <dgm:prSet presAssocID="{F78F5537-B11A-4E35-AFE5-45ABEC8D2D37}" presName="rootConnector" presStyleLbl="node3" presStyleIdx="8" presStyleCnt="13"/>
      <dgm:spPr/>
      <dgm:t>
        <a:bodyPr/>
        <a:lstStyle/>
        <a:p>
          <a:endParaRPr lang="en-US"/>
        </a:p>
      </dgm:t>
    </dgm:pt>
    <dgm:pt modelId="{EB4FE82A-7930-4C58-8E39-E2602859A096}" type="pres">
      <dgm:prSet presAssocID="{F78F5537-B11A-4E35-AFE5-45ABEC8D2D37}" presName="hierChild4" presStyleCnt="0"/>
      <dgm:spPr/>
    </dgm:pt>
    <dgm:pt modelId="{A8C75A2A-DB6E-442E-AC20-EBF77C24CFAB}" type="pres">
      <dgm:prSet presAssocID="{F78F5537-B11A-4E35-AFE5-45ABEC8D2D37}" presName="hierChild5" presStyleCnt="0"/>
      <dgm:spPr/>
    </dgm:pt>
    <dgm:pt modelId="{38073FBA-048C-4D32-954D-3C356E7A8405}" type="pres">
      <dgm:prSet presAssocID="{621377DB-BC5A-46B2-BB46-B0AC28CE18A4}" presName="Name50" presStyleLbl="parChTrans1D3" presStyleIdx="9" presStyleCnt="13"/>
      <dgm:spPr/>
      <dgm:t>
        <a:bodyPr/>
        <a:lstStyle/>
        <a:p>
          <a:endParaRPr lang="en-US"/>
        </a:p>
      </dgm:t>
    </dgm:pt>
    <dgm:pt modelId="{362D1741-4F88-47D6-B74F-74A17EB32B9C}" type="pres">
      <dgm:prSet presAssocID="{66B4F3C1-D3D7-4B2C-AEA4-F92A79533BAF}" presName="hierRoot2" presStyleCnt="0">
        <dgm:presLayoutVars>
          <dgm:hierBranch val="init"/>
        </dgm:presLayoutVars>
      </dgm:prSet>
      <dgm:spPr/>
    </dgm:pt>
    <dgm:pt modelId="{F3E6245C-372D-47CB-B5AA-C7B9BF6DCB64}" type="pres">
      <dgm:prSet presAssocID="{66B4F3C1-D3D7-4B2C-AEA4-F92A79533BAF}" presName="rootComposite" presStyleCnt="0"/>
      <dgm:spPr/>
    </dgm:pt>
    <dgm:pt modelId="{7CFFD17C-4337-4C46-87CA-2FE60851199E}" type="pres">
      <dgm:prSet presAssocID="{66B4F3C1-D3D7-4B2C-AEA4-F92A79533BAF}" presName="rootText" presStyleLbl="node3" presStyleIdx="9" presStyleCnt="1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D78F9CF-0437-40B1-8334-2A44DD1B4FC7}" type="pres">
      <dgm:prSet presAssocID="{66B4F3C1-D3D7-4B2C-AEA4-F92A79533BAF}" presName="rootConnector" presStyleLbl="node3" presStyleIdx="9" presStyleCnt="13"/>
      <dgm:spPr/>
      <dgm:t>
        <a:bodyPr/>
        <a:lstStyle/>
        <a:p>
          <a:endParaRPr lang="en-US"/>
        </a:p>
      </dgm:t>
    </dgm:pt>
    <dgm:pt modelId="{B56401E1-4E2A-4370-915F-718017197CCD}" type="pres">
      <dgm:prSet presAssocID="{66B4F3C1-D3D7-4B2C-AEA4-F92A79533BAF}" presName="hierChild4" presStyleCnt="0"/>
      <dgm:spPr/>
    </dgm:pt>
    <dgm:pt modelId="{405A926C-1ACD-4CDA-8A33-5806DD04EA2A}" type="pres">
      <dgm:prSet presAssocID="{66B4F3C1-D3D7-4B2C-AEA4-F92A79533BAF}" presName="hierChild5" presStyleCnt="0"/>
      <dgm:spPr/>
    </dgm:pt>
    <dgm:pt modelId="{B9A25531-7790-485E-A0DB-0BB51E74A361}" type="pres">
      <dgm:prSet presAssocID="{12BD5996-CC9F-4D9F-8F84-9BC9DB2078F0}" presName="hierChild5" presStyleCnt="0"/>
      <dgm:spPr/>
    </dgm:pt>
    <dgm:pt modelId="{1C97FEBE-10EF-48CF-9EE6-2529193CF783}" type="pres">
      <dgm:prSet presAssocID="{814EBF25-C34C-4DE4-A9FF-FA3EBF743964}" presName="Name37" presStyleLbl="parChTrans1D2" presStyleIdx="3" presStyleCnt="5"/>
      <dgm:spPr/>
      <dgm:t>
        <a:bodyPr/>
        <a:lstStyle/>
        <a:p>
          <a:endParaRPr lang="en-US"/>
        </a:p>
      </dgm:t>
    </dgm:pt>
    <dgm:pt modelId="{25EA9BFE-7BCA-4D19-B529-75FD3F738C99}" type="pres">
      <dgm:prSet presAssocID="{8AA311ED-7B1C-459B-862E-F4274790262D}" presName="hierRoot2" presStyleCnt="0">
        <dgm:presLayoutVars>
          <dgm:hierBranch val="init"/>
        </dgm:presLayoutVars>
      </dgm:prSet>
      <dgm:spPr/>
    </dgm:pt>
    <dgm:pt modelId="{EC61E7F0-FA57-4D52-9A27-87D9857B550D}" type="pres">
      <dgm:prSet presAssocID="{8AA311ED-7B1C-459B-862E-F4274790262D}" presName="rootComposite" presStyleCnt="0"/>
      <dgm:spPr/>
    </dgm:pt>
    <dgm:pt modelId="{74DDCB12-E581-4858-A987-C1B459D27BC6}" type="pres">
      <dgm:prSet presAssocID="{8AA311ED-7B1C-459B-862E-F4274790262D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B358ADD-CA3C-4216-A818-344F2C8FD6EE}" type="pres">
      <dgm:prSet presAssocID="{8AA311ED-7B1C-459B-862E-F4274790262D}" presName="rootConnector" presStyleLbl="node2" presStyleIdx="3" presStyleCnt="5"/>
      <dgm:spPr/>
      <dgm:t>
        <a:bodyPr/>
        <a:lstStyle/>
        <a:p>
          <a:endParaRPr lang="en-US"/>
        </a:p>
      </dgm:t>
    </dgm:pt>
    <dgm:pt modelId="{FE374E65-3298-4F60-8304-0DECB03FC716}" type="pres">
      <dgm:prSet presAssocID="{8AA311ED-7B1C-459B-862E-F4274790262D}" presName="hierChild4" presStyleCnt="0"/>
      <dgm:spPr/>
    </dgm:pt>
    <dgm:pt modelId="{AC960A4B-3BDC-4D30-B037-5D9970EF8797}" type="pres">
      <dgm:prSet presAssocID="{089998B3-0B94-434D-BEB0-765E6D2D0741}" presName="Name37" presStyleLbl="parChTrans1D3" presStyleIdx="10" presStyleCnt="13"/>
      <dgm:spPr/>
      <dgm:t>
        <a:bodyPr/>
        <a:lstStyle/>
        <a:p>
          <a:endParaRPr lang="en-US"/>
        </a:p>
      </dgm:t>
    </dgm:pt>
    <dgm:pt modelId="{2CE9E2D5-E098-49B2-B864-C722EFA7C26B}" type="pres">
      <dgm:prSet presAssocID="{6B95ED49-852A-45D4-8DB8-1E219845B2F2}" presName="hierRoot2" presStyleCnt="0">
        <dgm:presLayoutVars>
          <dgm:hierBranch/>
        </dgm:presLayoutVars>
      </dgm:prSet>
      <dgm:spPr/>
    </dgm:pt>
    <dgm:pt modelId="{9BAD4A6C-1181-48F8-BC6B-4B6D07D629A9}" type="pres">
      <dgm:prSet presAssocID="{6B95ED49-852A-45D4-8DB8-1E219845B2F2}" presName="rootComposite" presStyleCnt="0"/>
      <dgm:spPr/>
    </dgm:pt>
    <dgm:pt modelId="{ED6F6101-2AD1-44D0-9059-165647F2E29A}" type="pres">
      <dgm:prSet presAssocID="{6B95ED49-852A-45D4-8DB8-1E219845B2F2}" presName="rootText" presStyleLbl="node3" presStyleIdx="10" presStyleCnt="13" custLinFactNeighborX="773" custLinFactNeighborY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8553AE2-1385-4B14-A53D-C79F68955D55}" type="pres">
      <dgm:prSet presAssocID="{6B95ED49-852A-45D4-8DB8-1E219845B2F2}" presName="rootConnector" presStyleLbl="node3" presStyleIdx="10" presStyleCnt="13"/>
      <dgm:spPr/>
      <dgm:t>
        <a:bodyPr/>
        <a:lstStyle/>
        <a:p>
          <a:endParaRPr lang="en-US"/>
        </a:p>
      </dgm:t>
    </dgm:pt>
    <dgm:pt modelId="{F600A66F-E5CE-40CB-A662-44CA24A45CD3}" type="pres">
      <dgm:prSet presAssocID="{6B95ED49-852A-45D4-8DB8-1E219845B2F2}" presName="hierChild4" presStyleCnt="0"/>
      <dgm:spPr/>
    </dgm:pt>
    <dgm:pt modelId="{FCEFEC8C-280D-4861-A7C8-AE40C119E348}" type="pres">
      <dgm:prSet presAssocID="{92CCE26E-AEBD-48AD-8069-FAB82A9A33F5}" presName="Name35" presStyleLbl="parChTrans1D4" presStyleIdx="18" presStyleCnt="25"/>
      <dgm:spPr/>
      <dgm:t>
        <a:bodyPr/>
        <a:lstStyle/>
        <a:p>
          <a:endParaRPr lang="en-US"/>
        </a:p>
      </dgm:t>
    </dgm:pt>
    <dgm:pt modelId="{C5643CF1-0359-425B-B35A-1A89962B4C9D}" type="pres">
      <dgm:prSet presAssocID="{14EA4C3A-BC43-4F5A-A2C6-E0653DC380D8}" presName="hierRoot2" presStyleCnt="0">
        <dgm:presLayoutVars>
          <dgm:hierBranch val="init"/>
        </dgm:presLayoutVars>
      </dgm:prSet>
      <dgm:spPr/>
    </dgm:pt>
    <dgm:pt modelId="{108D2093-591C-4E96-BA18-AA52451D49C0}" type="pres">
      <dgm:prSet presAssocID="{14EA4C3A-BC43-4F5A-A2C6-E0653DC380D8}" presName="rootComposite" presStyleCnt="0"/>
      <dgm:spPr/>
    </dgm:pt>
    <dgm:pt modelId="{F658F73B-3427-495D-BD5D-0F622A752F49}" type="pres">
      <dgm:prSet presAssocID="{14EA4C3A-BC43-4F5A-A2C6-E0653DC380D8}" presName="rootText" presStyleLbl="node4" presStyleIdx="18" presStyleCnt="25" custLinFactNeighborX="705" custLinFactNeighborY="422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0F64EED-0584-4D3C-8D7A-0AC0240325FB}" type="pres">
      <dgm:prSet presAssocID="{14EA4C3A-BC43-4F5A-A2C6-E0653DC380D8}" presName="rootConnector" presStyleLbl="node4" presStyleIdx="18" presStyleCnt="25"/>
      <dgm:spPr/>
      <dgm:t>
        <a:bodyPr/>
        <a:lstStyle/>
        <a:p>
          <a:endParaRPr lang="en-US"/>
        </a:p>
      </dgm:t>
    </dgm:pt>
    <dgm:pt modelId="{FBF3F786-4B77-4D45-B49F-13ED1B324A78}" type="pres">
      <dgm:prSet presAssocID="{14EA4C3A-BC43-4F5A-A2C6-E0653DC380D8}" presName="hierChild4" presStyleCnt="0"/>
      <dgm:spPr/>
    </dgm:pt>
    <dgm:pt modelId="{0AD968D7-F3F8-4BF7-9EBD-6CF6CAFE2E8C}" type="pres">
      <dgm:prSet presAssocID="{14EA4C3A-BC43-4F5A-A2C6-E0653DC380D8}" presName="hierChild5" presStyleCnt="0"/>
      <dgm:spPr/>
    </dgm:pt>
    <dgm:pt modelId="{02B985A7-63AA-4F42-B1A2-7E27CD4B99CD}" type="pres">
      <dgm:prSet presAssocID="{6B95ED49-852A-45D4-8DB8-1E219845B2F2}" presName="hierChild5" presStyleCnt="0"/>
      <dgm:spPr/>
    </dgm:pt>
    <dgm:pt modelId="{688B58A2-24DB-4D8B-8A74-2C52C2AE6303}" type="pres">
      <dgm:prSet presAssocID="{8AA311ED-7B1C-459B-862E-F4274790262D}" presName="hierChild5" presStyleCnt="0"/>
      <dgm:spPr/>
    </dgm:pt>
    <dgm:pt modelId="{B49C9266-C80A-401D-88B5-090EB3AF8679}" type="pres">
      <dgm:prSet presAssocID="{03B62021-6ACA-4ED5-8263-AF03A93D5FAB}" presName="Name37" presStyleLbl="parChTrans1D2" presStyleIdx="4" presStyleCnt="5"/>
      <dgm:spPr/>
      <dgm:t>
        <a:bodyPr/>
        <a:lstStyle/>
        <a:p>
          <a:endParaRPr lang="en-US"/>
        </a:p>
      </dgm:t>
    </dgm:pt>
    <dgm:pt modelId="{6F6064BD-10F4-4FA2-A4BE-395716D2A45B}" type="pres">
      <dgm:prSet presAssocID="{DA14041D-4AE6-4B8D-90AF-C47DFD5A9389}" presName="hierRoot2" presStyleCnt="0">
        <dgm:presLayoutVars>
          <dgm:hierBranch/>
        </dgm:presLayoutVars>
      </dgm:prSet>
      <dgm:spPr/>
    </dgm:pt>
    <dgm:pt modelId="{1AE15891-C0DC-49DC-8D4C-DFEF2E3AAE0F}" type="pres">
      <dgm:prSet presAssocID="{DA14041D-4AE6-4B8D-90AF-C47DFD5A9389}" presName="rootComposite" presStyleCnt="0"/>
      <dgm:spPr/>
    </dgm:pt>
    <dgm:pt modelId="{CDDE12CF-D598-443B-AE5C-347DD959F636}" type="pres">
      <dgm:prSet presAssocID="{DA14041D-4AE6-4B8D-90AF-C47DFD5A9389}" presName="rootText" presStyleLbl="node2" presStyleIdx="4" presStyleCnt="5" custLinFactNeighborX="35067" custLinFactNeighborY="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AF086E-D30A-4A22-AFBC-EA3B9CCA988B}" type="pres">
      <dgm:prSet presAssocID="{DA14041D-4AE6-4B8D-90AF-C47DFD5A9389}" presName="rootConnector" presStyleLbl="node2" presStyleIdx="4" presStyleCnt="5"/>
      <dgm:spPr/>
      <dgm:t>
        <a:bodyPr/>
        <a:lstStyle/>
        <a:p>
          <a:endParaRPr lang="en-US"/>
        </a:p>
      </dgm:t>
    </dgm:pt>
    <dgm:pt modelId="{BBBCC9A3-E218-4692-9A8E-0EAF58EDFA35}" type="pres">
      <dgm:prSet presAssocID="{DA14041D-4AE6-4B8D-90AF-C47DFD5A9389}" presName="hierChild4" presStyleCnt="0"/>
      <dgm:spPr/>
    </dgm:pt>
    <dgm:pt modelId="{0C7F6C57-83A8-43B0-9A1C-2C7624FCFF7E}" type="pres">
      <dgm:prSet presAssocID="{80AC0FEB-798F-468D-86BE-2EA5FFBF06FA}" presName="Name35" presStyleLbl="parChTrans1D3" presStyleIdx="11" presStyleCnt="13"/>
      <dgm:spPr/>
      <dgm:t>
        <a:bodyPr/>
        <a:lstStyle/>
        <a:p>
          <a:endParaRPr lang="en-US"/>
        </a:p>
      </dgm:t>
    </dgm:pt>
    <dgm:pt modelId="{FAC09D32-F971-4C46-9C0F-3557B4D59AE5}" type="pres">
      <dgm:prSet presAssocID="{FD6058E9-8D56-4EB0-8082-A1DCC4946954}" presName="hierRoot2" presStyleCnt="0">
        <dgm:presLayoutVars>
          <dgm:hierBranch val="init"/>
        </dgm:presLayoutVars>
      </dgm:prSet>
      <dgm:spPr/>
    </dgm:pt>
    <dgm:pt modelId="{6F21C823-FD6E-4E2A-B73E-BDB5BA5941FE}" type="pres">
      <dgm:prSet presAssocID="{FD6058E9-8D56-4EB0-8082-A1DCC4946954}" presName="rootComposite" presStyleCnt="0"/>
      <dgm:spPr/>
    </dgm:pt>
    <dgm:pt modelId="{538983CB-68C4-478C-B9E1-311EE8542F8B}" type="pres">
      <dgm:prSet presAssocID="{FD6058E9-8D56-4EB0-8082-A1DCC4946954}" presName="rootText" presStyleLbl="node3" presStyleIdx="11" presStyleCnt="13" custLinFactNeighborX="18990" custLinFactNeighborY="76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C204B75-787D-4983-BA14-1255FDA0C329}" type="pres">
      <dgm:prSet presAssocID="{FD6058E9-8D56-4EB0-8082-A1DCC4946954}" presName="rootConnector" presStyleLbl="node3" presStyleIdx="11" presStyleCnt="13"/>
      <dgm:spPr/>
      <dgm:t>
        <a:bodyPr/>
        <a:lstStyle/>
        <a:p>
          <a:endParaRPr lang="en-US"/>
        </a:p>
      </dgm:t>
    </dgm:pt>
    <dgm:pt modelId="{998FDC46-C968-4B0A-B82D-8B6BD05D26D7}" type="pres">
      <dgm:prSet presAssocID="{FD6058E9-8D56-4EB0-8082-A1DCC4946954}" presName="hierChild4" presStyleCnt="0"/>
      <dgm:spPr/>
    </dgm:pt>
    <dgm:pt modelId="{24AB9AA7-6E00-4369-9B13-0A750DAA2668}" type="pres">
      <dgm:prSet presAssocID="{03BFBB8E-C772-41B9-B72C-D0CBD894F49A}" presName="Name37" presStyleLbl="parChTrans1D4" presStyleIdx="19" presStyleCnt="25"/>
      <dgm:spPr/>
      <dgm:t>
        <a:bodyPr/>
        <a:lstStyle/>
        <a:p>
          <a:endParaRPr lang="en-US"/>
        </a:p>
      </dgm:t>
    </dgm:pt>
    <dgm:pt modelId="{A89F6A84-FF23-4C66-B1BE-E5CD9F1ED086}" type="pres">
      <dgm:prSet presAssocID="{E8D3FBC4-2C6B-44DE-857B-2900C90DA6ED}" presName="hierRoot2" presStyleCnt="0">
        <dgm:presLayoutVars>
          <dgm:hierBranch val="init"/>
        </dgm:presLayoutVars>
      </dgm:prSet>
      <dgm:spPr/>
    </dgm:pt>
    <dgm:pt modelId="{0A01658F-CD10-48A7-9614-9B4AD946E66D}" type="pres">
      <dgm:prSet presAssocID="{E8D3FBC4-2C6B-44DE-857B-2900C90DA6ED}" presName="rootComposite" presStyleCnt="0"/>
      <dgm:spPr/>
    </dgm:pt>
    <dgm:pt modelId="{D728B986-3CF5-4598-90F9-81BC239AD283}" type="pres">
      <dgm:prSet presAssocID="{E8D3FBC4-2C6B-44DE-857B-2900C90DA6ED}" presName="rootText" presStyleLbl="node4" presStyleIdx="19" presStyleCnt="25" custLinFactNeighborX="11387" custLinFactNeighborY="632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E44A091-418F-4DD1-AFCA-3260D671F5F6}" type="pres">
      <dgm:prSet presAssocID="{E8D3FBC4-2C6B-44DE-857B-2900C90DA6ED}" presName="rootConnector" presStyleLbl="node4" presStyleIdx="19" presStyleCnt="25"/>
      <dgm:spPr/>
      <dgm:t>
        <a:bodyPr/>
        <a:lstStyle/>
        <a:p>
          <a:endParaRPr lang="en-US"/>
        </a:p>
      </dgm:t>
    </dgm:pt>
    <dgm:pt modelId="{B979851E-DE4F-4341-A78C-4538E64F9B92}" type="pres">
      <dgm:prSet presAssocID="{E8D3FBC4-2C6B-44DE-857B-2900C90DA6ED}" presName="hierChild4" presStyleCnt="0"/>
      <dgm:spPr/>
    </dgm:pt>
    <dgm:pt modelId="{F61BA876-47F4-46FD-8F25-04B17FAEDE0B}" type="pres">
      <dgm:prSet presAssocID="{E8D3FBC4-2C6B-44DE-857B-2900C90DA6ED}" presName="hierChild5" presStyleCnt="0"/>
      <dgm:spPr/>
    </dgm:pt>
    <dgm:pt modelId="{7F64D65C-D9A3-4460-989B-9A1CD7662246}" type="pres">
      <dgm:prSet presAssocID="{7AB35143-D8ED-40AD-9F91-748A917BDE4B}" presName="Name37" presStyleLbl="parChTrans1D4" presStyleIdx="20" presStyleCnt="25"/>
      <dgm:spPr/>
      <dgm:t>
        <a:bodyPr/>
        <a:lstStyle/>
        <a:p>
          <a:endParaRPr lang="en-US"/>
        </a:p>
      </dgm:t>
    </dgm:pt>
    <dgm:pt modelId="{FEFE2293-D8AF-43A2-BDE6-DAF102EF4334}" type="pres">
      <dgm:prSet presAssocID="{D9830A8E-CB7E-4281-8874-79AD172E334E}" presName="hierRoot2" presStyleCnt="0">
        <dgm:presLayoutVars>
          <dgm:hierBranch val="init"/>
        </dgm:presLayoutVars>
      </dgm:prSet>
      <dgm:spPr/>
    </dgm:pt>
    <dgm:pt modelId="{2D9B05C2-CA1C-45FC-920A-DC4D728C609B}" type="pres">
      <dgm:prSet presAssocID="{D9830A8E-CB7E-4281-8874-79AD172E334E}" presName="rootComposite" presStyleCnt="0"/>
      <dgm:spPr/>
    </dgm:pt>
    <dgm:pt modelId="{BE6273B3-8142-43A0-81FA-D79541317855}" type="pres">
      <dgm:prSet presAssocID="{D9830A8E-CB7E-4281-8874-79AD172E334E}" presName="rootText" presStyleLbl="node4" presStyleIdx="20" presStyleCnt="25" custLinFactNeighborX="13752" custLinFactNeighborY="-1509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19AABA3-18DB-4521-B768-4E2EF499BEF2}" type="pres">
      <dgm:prSet presAssocID="{D9830A8E-CB7E-4281-8874-79AD172E334E}" presName="rootConnector" presStyleLbl="node4" presStyleIdx="20" presStyleCnt="25"/>
      <dgm:spPr/>
      <dgm:t>
        <a:bodyPr/>
        <a:lstStyle/>
        <a:p>
          <a:endParaRPr lang="en-US"/>
        </a:p>
      </dgm:t>
    </dgm:pt>
    <dgm:pt modelId="{F48FE68F-A56A-4894-AD83-4390F6365B4C}" type="pres">
      <dgm:prSet presAssocID="{D9830A8E-CB7E-4281-8874-79AD172E334E}" presName="hierChild4" presStyleCnt="0"/>
      <dgm:spPr/>
    </dgm:pt>
    <dgm:pt modelId="{3BA80439-A044-4621-95D7-061057928646}" type="pres">
      <dgm:prSet presAssocID="{D9830A8E-CB7E-4281-8874-79AD172E334E}" presName="hierChild5" presStyleCnt="0"/>
      <dgm:spPr/>
    </dgm:pt>
    <dgm:pt modelId="{5BEEEC2F-65B0-43B4-B3A6-B1423CF7B1D4}" type="pres">
      <dgm:prSet presAssocID="{E9126F7C-AB5E-47D5-8662-EB2F3968647C}" presName="Name37" presStyleLbl="parChTrans1D4" presStyleIdx="21" presStyleCnt="25"/>
      <dgm:spPr/>
      <dgm:t>
        <a:bodyPr/>
        <a:lstStyle/>
        <a:p>
          <a:endParaRPr lang="en-US"/>
        </a:p>
      </dgm:t>
    </dgm:pt>
    <dgm:pt modelId="{75D76030-9710-4CD8-8DDB-5DBAF0EE2DAA}" type="pres">
      <dgm:prSet presAssocID="{49EEBCBB-C913-4D94-AE37-B5BD2F209A1D}" presName="hierRoot2" presStyleCnt="0">
        <dgm:presLayoutVars>
          <dgm:hierBranch val="init"/>
        </dgm:presLayoutVars>
      </dgm:prSet>
      <dgm:spPr/>
    </dgm:pt>
    <dgm:pt modelId="{BFA3318D-1430-48BB-BD75-F9A493C12796}" type="pres">
      <dgm:prSet presAssocID="{49EEBCBB-C913-4D94-AE37-B5BD2F209A1D}" presName="rootComposite" presStyleCnt="0"/>
      <dgm:spPr/>
    </dgm:pt>
    <dgm:pt modelId="{2655E2D3-F6DC-4AF0-98C9-949FE2B190A1}" type="pres">
      <dgm:prSet presAssocID="{49EEBCBB-C913-4D94-AE37-B5BD2F209A1D}" presName="rootText" presStyleLbl="node4" presStyleIdx="21" presStyleCnt="25" custLinFactNeighborX="14531" custLinFactNeighborY="-21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856CDB-5415-486F-A2EC-E876333823F6}" type="pres">
      <dgm:prSet presAssocID="{49EEBCBB-C913-4D94-AE37-B5BD2F209A1D}" presName="rootConnector" presStyleLbl="node4" presStyleIdx="21" presStyleCnt="25"/>
      <dgm:spPr/>
      <dgm:t>
        <a:bodyPr/>
        <a:lstStyle/>
        <a:p>
          <a:endParaRPr lang="en-US"/>
        </a:p>
      </dgm:t>
    </dgm:pt>
    <dgm:pt modelId="{04B77B87-F91C-4F41-9F52-BCC8DD8CC6E8}" type="pres">
      <dgm:prSet presAssocID="{49EEBCBB-C913-4D94-AE37-B5BD2F209A1D}" presName="hierChild4" presStyleCnt="0"/>
      <dgm:spPr/>
    </dgm:pt>
    <dgm:pt modelId="{4937B836-2A46-41E8-BA13-D315D9DBF20D}" type="pres">
      <dgm:prSet presAssocID="{49EEBCBB-C913-4D94-AE37-B5BD2F209A1D}" presName="hierChild5" presStyleCnt="0"/>
      <dgm:spPr/>
    </dgm:pt>
    <dgm:pt modelId="{8BB8A107-059D-4799-B755-B32AEB0D9BCB}" type="pres">
      <dgm:prSet presAssocID="{FD6058E9-8D56-4EB0-8082-A1DCC4946954}" presName="hierChild5" presStyleCnt="0"/>
      <dgm:spPr/>
    </dgm:pt>
    <dgm:pt modelId="{1A056D34-441E-488D-ADE0-9236E61FD046}" type="pres">
      <dgm:prSet presAssocID="{DA5DF2BD-9D75-4681-B291-AB1A6D503AA2}" presName="Name35" presStyleLbl="parChTrans1D3" presStyleIdx="12" presStyleCnt="13"/>
      <dgm:spPr/>
      <dgm:t>
        <a:bodyPr/>
        <a:lstStyle/>
        <a:p>
          <a:endParaRPr lang="en-US"/>
        </a:p>
      </dgm:t>
    </dgm:pt>
    <dgm:pt modelId="{455A1059-5CB1-4AD6-9297-708D00B3112E}" type="pres">
      <dgm:prSet presAssocID="{A68F324B-9F9A-41CC-8CE1-1D2976C77E11}" presName="hierRoot2" presStyleCnt="0">
        <dgm:presLayoutVars>
          <dgm:hierBranch val="l"/>
        </dgm:presLayoutVars>
      </dgm:prSet>
      <dgm:spPr/>
    </dgm:pt>
    <dgm:pt modelId="{53D62F6A-9358-451F-B6D3-81D66C9FC7C5}" type="pres">
      <dgm:prSet presAssocID="{A68F324B-9F9A-41CC-8CE1-1D2976C77E11}" presName="rootComposite" presStyleCnt="0"/>
      <dgm:spPr/>
    </dgm:pt>
    <dgm:pt modelId="{806D7283-9DEC-4A8B-A971-702E8BBE3B4B}" type="pres">
      <dgm:prSet presAssocID="{A68F324B-9F9A-41CC-8CE1-1D2976C77E11}" presName="rootText" presStyleLbl="node3" presStyleIdx="12" presStyleCnt="13" custLinFactNeighborX="10448" custLinFactNeighborY="644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05EA64-7752-405A-B492-30EA4AE1DFAF}" type="pres">
      <dgm:prSet presAssocID="{A68F324B-9F9A-41CC-8CE1-1D2976C77E11}" presName="rootConnector" presStyleLbl="node3" presStyleIdx="12" presStyleCnt="13"/>
      <dgm:spPr/>
      <dgm:t>
        <a:bodyPr/>
        <a:lstStyle/>
        <a:p>
          <a:endParaRPr lang="en-US"/>
        </a:p>
      </dgm:t>
    </dgm:pt>
    <dgm:pt modelId="{E82B3819-4584-4159-8C8E-BA32208469A4}" type="pres">
      <dgm:prSet presAssocID="{A68F324B-9F9A-41CC-8CE1-1D2976C77E11}" presName="hierChild4" presStyleCnt="0"/>
      <dgm:spPr/>
    </dgm:pt>
    <dgm:pt modelId="{3135DF8A-2394-4A1B-8806-64C1DC435C8A}" type="pres">
      <dgm:prSet presAssocID="{5D9A9809-AC88-46FA-AAE1-E6C5DB646513}" presName="Name50" presStyleLbl="parChTrans1D4" presStyleIdx="22" presStyleCnt="25"/>
      <dgm:spPr/>
      <dgm:t>
        <a:bodyPr/>
        <a:lstStyle/>
        <a:p>
          <a:endParaRPr lang="en-US"/>
        </a:p>
      </dgm:t>
    </dgm:pt>
    <dgm:pt modelId="{D3A09440-6552-4652-981E-60F81D960704}" type="pres">
      <dgm:prSet presAssocID="{6FE51F7A-88B4-4132-A234-71E6242D82A6}" presName="hierRoot2" presStyleCnt="0">
        <dgm:presLayoutVars>
          <dgm:hierBranch val="init"/>
        </dgm:presLayoutVars>
      </dgm:prSet>
      <dgm:spPr/>
    </dgm:pt>
    <dgm:pt modelId="{552B4857-6C7A-4A8D-9F63-9BA07CA40D8E}" type="pres">
      <dgm:prSet presAssocID="{6FE51F7A-88B4-4132-A234-71E6242D82A6}" presName="rootComposite" presStyleCnt="0"/>
      <dgm:spPr/>
    </dgm:pt>
    <dgm:pt modelId="{F435F0CF-FEC0-4C43-AA90-1D147E295CF0}" type="pres">
      <dgm:prSet presAssocID="{6FE51F7A-88B4-4132-A234-71E6242D82A6}" presName="rootText" presStyleLbl="node4" presStyleIdx="22" presStyleCnt="25" custLinFactNeighborX="12741" custLinFactNeighborY="85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6E5E9A2-35CE-4651-9819-D6C40705F2E1}" type="pres">
      <dgm:prSet presAssocID="{6FE51F7A-88B4-4132-A234-71E6242D82A6}" presName="rootConnector" presStyleLbl="node4" presStyleIdx="22" presStyleCnt="25"/>
      <dgm:spPr/>
      <dgm:t>
        <a:bodyPr/>
        <a:lstStyle/>
        <a:p>
          <a:endParaRPr lang="en-US"/>
        </a:p>
      </dgm:t>
    </dgm:pt>
    <dgm:pt modelId="{DCE52506-8098-4407-B453-E8FBE9863A0D}" type="pres">
      <dgm:prSet presAssocID="{6FE51F7A-88B4-4132-A234-71E6242D82A6}" presName="hierChild4" presStyleCnt="0"/>
      <dgm:spPr/>
    </dgm:pt>
    <dgm:pt modelId="{E83C23E9-EF34-4D47-A931-05738FCD38F0}" type="pres">
      <dgm:prSet presAssocID="{6FE51F7A-88B4-4132-A234-71E6242D82A6}" presName="hierChild5" presStyleCnt="0"/>
      <dgm:spPr/>
    </dgm:pt>
    <dgm:pt modelId="{B1BF4EAA-D069-4BCD-9613-CFBD4CEAECC4}" type="pres">
      <dgm:prSet presAssocID="{357DCFF4-07DD-48A3-9B71-D46FDB0A4C59}" presName="Name50" presStyleLbl="parChTrans1D4" presStyleIdx="23" presStyleCnt="25"/>
      <dgm:spPr/>
      <dgm:t>
        <a:bodyPr/>
        <a:lstStyle/>
        <a:p>
          <a:endParaRPr lang="en-US"/>
        </a:p>
      </dgm:t>
    </dgm:pt>
    <dgm:pt modelId="{C0ADFAA7-6978-4A98-A787-DFFB3E8AE0D8}" type="pres">
      <dgm:prSet presAssocID="{2097808E-9A4E-4FA7-937C-82F6D405B5C6}" presName="hierRoot2" presStyleCnt="0">
        <dgm:presLayoutVars>
          <dgm:hierBranch val="init"/>
        </dgm:presLayoutVars>
      </dgm:prSet>
      <dgm:spPr/>
    </dgm:pt>
    <dgm:pt modelId="{2259537B-A606-497A-B7A4-00BED115A43C}" type="pres">
      <dgm:prSet presAssocID="{2097808E-9A4E-4FA7-937C-82F6D405B5C6}" presName="rootComposite" presStyleCnt="0"/>
      <dgm:spPr/>
    </dgm:pt>
    <dgm:pt modelId="{1DF50E8B-8AE7-47A2-ACCA-DF480C9F339C}" type="pres">
      <dgm:prSet presAssocID="{2097808E-9A4E-4FA7-937C-82F6D405B5C6}" presName="rootText" presStyleLbl="node4" presStyleIdx="23" presStyleCnt="25" custLinFactNeighborX="16745" custLinFactNeighborY="-1181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B2B88E3-DE5B-400D-BBF0-5F8F729D87E6}" type="pres">
      <dgm:prSet presAssocID="{2097808E-9A4E-4FA7-937C-82F6D405B5C6}" presName="rootConnector" presStyleLbl="node4" presStyleIdx="23" presStyleCnt="25"/>
      <dgm:spPr/>
      <dgm:t>
        <a:bodyPr/>
        <a:lstStyle/>
        <a:p>
          <a:endParaRPr lang="en-US"/>
        </a:p>
      </dgm:t>
    </dgm:pt>
    <dgm:pt modelId="{8B77DD28-B75E-4C7B-8E8F-E2C4A84DAA5E}" type="pres">
      <dgm:prSet presAssocID="{2097808E-9A4E-4FA7-937C-82F6D405B5C6}" presName="hierChild4" presStyleCnt="0"/>
      <dgm:spPr/>
    </dgm:pt>
    <dgm:pt modelId="{AD58BC0A-AF8A-4D47-B109-7B0B52C2B8F1}" type="pres">
      <dgm:prSet presAssocID="{2097808E-9A4E-4FA7-937C-82F6D405B5C6}" presName="hierChild5" presStyleCnt="0"/>
      <dgm:spPr/>
    </dgm:pt>
    <dgm:pt modelId="{39FE019E-94BE-4FDD-9EE0-F89833ACA531}" type="pres">
      <dgm:prSet presAssocID="{16346A00-AB50-451F-95F1-B003AF3BF4D7}" presName="Name50" presStyleLbl="parChTrans1D4" presStyleIdx="24" presStyleCnt="25"/>
      <dgm:spPr/>
      <dgm:t>
        <a:bodyPr/>
        <a:lstStyle/>
        <a:p>
          <a:endParaRPr lang="en-US"/>
        </a:p>
      </dgm:t>
    </dgm:pt>
    <dgm:pt modelId="{9D2A9613-1921-4B37-81E2-F3B966B102EE}" type="pres">
      <dgm:prSet presAssocID="{916F50BC-A110-4E28-B3B1-3694B7C0F96E}" presName="hierRoot2" presStyleCnt="0">
        <dgm:presLayoutVars>
          <dgm:hierBranch val="init"/>
        </dgm:presLayoutVars>
      </dgm:prSet>
      <dgm:spPr/>
    </dgm:pt>
    <dgm:pt modelId="{80D3B739-4122-4A60-9C14-71A8DB6C3FED}" type="pres">
      <dgm:prSet presAssocID="{916F50BC-A110-4E28-B3B1-3694B7C0F96E}" presName="rootComposite" presStyleCnt="0"/>
      <dgm:spPr/>
    </dgm:pt>
    <dgm:pt modelId="{4F696EDE-AD7F-48DB-85C2-5DF472D9A917}" type="pres">
      <dgm:prSet presAssocID="{916F50BC-A110-4E28-B3B1-3694B7C0F96E}" presName="rootText" presStyleLbl="node4" presStyleIdx="24" presStyleCnt="25" custLinFactNeighborX="15556" custLinFactNeighborY="-21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7E58881-56D1-4869-8C0B-49B411CAE317}" type="pres">
      <dgm:prSet presAssocID="{916F50BC-A110-4E28-B3B1-3694B7C0F96E}" presName="rootConnector" presStyleLbl="node4" presStyleIdx="24" presStyleCnt="25"/>
      <dgm:spPr/>
      <dgm:t>
        <a:bodyPr/>
        <a:lstStyle/>
        <a:p>
          <a:endParaRPr lang="en-US"/>
        </a:p>
      </dgm:t>
    </dgm:pt>
    <dgm:pt modelId="{0C2DF01E-FEF2-49FB-B7D9-C70F75E498C0}" type="pres">
      <dgm:prSet presAssocID="{916F50BC-A110-4E28-B3B1-3694B7C0F96E}" presName="hierChild4" presStyleCnt="0"/>
      <dgm:spPr/>
    </dgm:pt>
    <dgm:pt modelId="{0D6DBD12-7A1E-4106-8FAD-5E3567716B0C}" type="pres">
      <dgm:prSet presAssocID="{916F50BC-A110-4E28-B3B1-3694B7C0F96E}" presName="hierChild5" presStyleCnt="0"/>
      <dgm:spPr/>
    </dgm:pt>
    <dgm:pt modelId="{DC7912E6-CD9B-4F74-A9C9-23E815482A8B}" type="pres">
      <dgm:prSet presAssocID="{A68F324B-9F9A-41CC-8CE1-1D2976C77E11}" presName="hierChild5" presStyleCnt="0"/>
      <dgm:spPr/>
    </dgm:pt>
    <dgm:pt modelId="{522C26E0-AA6D-4C5A-947C-F227EFFC52A0}" type="pres">
      <dgm:prSet presAssocID="{DA14041D-4AE6-4B8D-90AF-C47DFD5A9389}" presName="hierChild5" presStyleCnt="0"/>
      <dgm:spPr/>
    </dgm:pt>
    <dgm:pt modelId="{1D24A6E1-15B2-4410-B109-B7790369C57E}" type="pres">
      <dgm:prSet presAssocID="{79DB41C9-9EE6-4ED3-B8B9-B364F838A3DF}" presName="hierChild3" presStyleCnt="0"/>
      <dgm:spPr/>
    </dgm:pt>
  </dgm:ptLst>
  <dgm:cxnLst>
    <dgm:cxn modelId="{ACE712B7-71D4-46CC-8A32-6D94F96523DB}" type="presOf" srcId="{58C7E360-E3A7-4DDD-8F82-C4F867A991EB}" destId="{0763273E-1499-4C22-AD5D-B6A561CB5E94}" srcOrd="0" destOrd="0" presId="urn:microsoft.com/office/officeart/2005/8/layout/orgChart1"/>
    <dgm:cxn modelId="{D0E63BD1-ABE8-45A5-A8A2-4AAF8A4FD6E6}" type="presOf" srcId="{416CBF1F-E576-4571-8828-1D56E8FBDACE}" destId="{1C3392DB-B6D8-4F96-AF89-BC0FF3E3F647}" srcOrd="0" destOrd="0" presId="urn:microsoft.com/office/officeart/2005/8/layout/orgChart1"/>
    <dgm:cxn modelId="{9EA879E5-C752-445E-8431-3DE4FD2F5FBC}" type="presOf" srcId="{DD6245D4-12C7-4B9E-A592-6BEA0775E704}" destId="{243E576E-2AC9-44A5-8D0B-53DB9DB773B2}" srcOrd="0" destOrd="0" presId="urn:microsoft.com/office/officeart/2005/8/layout/orgChart1"/>
    <dgm:cxn modelId="{AEBBE9B5-FD7F-4B8A-A8D6-63873DAA6A14}" type="presOf" srcId="{8A4D89A7-A7F2-491A-A62F-89A6D4635A1C}" destId="{0072F1F4-40D2-448D-AD9D-D39C7987F648}" srcOrd="0" destOrd="0" presId="urn:microsoft.com/office/officeart/2005/8/layout/orgChart1"/>
    <dgm:cxn modelId="{947AA679-20B3-40DF-9DC2-0492EE5225EB}" type="presOf" srcId="{D9830A8E-CB7E-4281-8874-79AD172E334E}" destId="{BE6273B3-8142-43A0-81FA-D79541317855}" srcOrd="0" destOrd="0" presId="urn:microsoft.com/office/officeart/2005/8/layout/orgChart1"/>
    <dgm:cxn modelId="{9143ABEB-551D-4F81-BCF8-36BFD135F224}" srcId="{79DB41C9-9EE6-4ED3-B8B9-B364F838A3DF}" destId="{3427A40D-76CB-4E13-B768-294F31C4861F}" srcOrd="1" destOrd="0" parTransId="{AAF586DA-35D5-43FD-A5B6-9A623C3F69D9}" sibTransId="{AE2D8BF4-626A-4F26-BB46-0896410C57A9}"/>
    <dgm:cxn modelId="{E7063E1D-1B96-4768-9E3D-2F6609390813}" type="presOf" srcId="{FA3A2752-C80F-44AC-BCED-EBDD06BE428F}" destId="{8D27B3A7-27FF-4E63-9202-ECA7EB0CBC19}" srcOrd="1" destOrd="0" presId="urn:microsoft.com/office/officeart/2005/8/layout/orgChart1"/>
    <dgm:cxn modelId="{B735DAC0-34F5-4A8E-82DE-08EFCADAF0F6}" srcId="{79DB41C9-9EE6-4ED3-B8B9-B364F838A3DF}" destId="{8AA311ED-7B1C-459B-862E-F4274790262D}" srcOrd="3" destOrd="0" parTransId="{814EBF25-C34C-4DE4-A9FF-FA3EBF743964}" sibTransId="{5AE636D5-60CE-4369-867B-915B18F870A1}"/>
    <dgm:cxn modelId="{28487F40-0F58-408B-8D62-F35BDB6D20FB}" type="presOf" srcId="{BDCCFA42-4506-4E81-995C-4CE7F7124321}" destId="{F8E87A4B-E66A-485B-AEBC-A6F3C88FF14E}" srcOrd="0" destOrd="0" presId="urn:microsoft.com/office/officeart/2005/8/layout/orgChart1"/>
    <dgm:cxn modelId="{879C7EAD-613C-4542-9DB1-A2EEF54866CC}" type="presOf" srcId="{4CF4CF1D-CC97-4506-9639-0B2665C91885}" destId="{5126C868-8C55-433A-887C-29FC574AD487}" srcOrd="0" destOrd="0" presId="urn:microsoft.com/office/officeart/2005/8/layout/orgChart1"/>
    <dgm:cxn modelId="{A9E8359B-4110-48BC-B568-32C1E3F72F30}" srcId="{A68F324B-9F9A-41CC-8CE1-1D2976C77E11}" destId="{6FE51F7A-88B4-4132-A234-71E6242D82A6}" srcOrd="0" destOrd="0" parTransId="{5D9A9809-AC88-46FA-AAE1-E6C5DB646513}" sibTransId="{881A2119-2579-48C1-A911-302837D30DB6}"/>
    <dgm:cxn modelId="{A26D7074-CB41-4302-A691-AA45FB8A6E6A}" type="presOf" srcId="{14EA4C3A-BC43-4F5A-A2C6-E0653DC380D8}" destId="{50F64EED-0584-4D3C-8D7A-0AC0240325FB}" srcOrd="1" destOrd="0" presId="urn:microsoft.com/office/officeart/2005/8/layout/orgChart1"/>
    <dgm:cxn modelId="{50F5416F-2D9B-441A-BCDE-75E60F123A99}" srcId="{3427A40D-76CB-4E13-B768-294F31C4861F}" destId="{A0255512-4B88-4731-8BE1-E9FA500813CE}" srcOrd="2" destOrd="0" parTransId="{F2EFE7D2-7E65-4D34-82E7-1858E104DFA3}" sibTransId="{544E81A1-D801-49A4-984C-F1A5406C2327}"/>
    <dgm:cxn modelId="{E91D0FC6-F836-4FE8-96C6-9E438379325F}" srcId="{12BD5996-CC9F-4D9F-8F84-9BC9DB2078F0}" destId="{A9E49B60-9EDD-45F7-A70D-5F5046755DA1}" srcOrd="0" destOrd="0" parTransId="{5BC2FC26-AE10-4D23-9524-D741915277BD}" sibTransId="{377645B9-2A16-4E50-8BB2-07A4DC93CA95}"/>
    <dgm:cxn modelId="{88402EDA-ACD8-4025-AC5E-F3DD4CC43041}" type="presOf" srcId="{59EF0817-F53A-4512-B674-15DB05715AE1}" destId="{2B80298A-6B9A-464C-B3A6-2DA78ED2AA88}" srcOrd="0" destOrd="0" presId="urn:microsoft.com/office/officeart/2005/8/layout/orgChart1"/>
    <dgm:cxn modelId="{8386FFF5-EF22-4B1F-BAC7-F5CB5711CFFB}" srcId="{3427A40D-76CB-4E13-B768-294F31C4861F}" destId="{ACD50892-6BE0-4543-BA17-073A725982F7}" srcOrd="1" destOrd="0" parTransId="{41E4DF75-E02C-4B27-B52F-1083856F3F51}" sibTransId="{C1C24995-BDBE-4038-A402-A40D697D8D3C}"/>
    <dgm:cxn modelId="{B21940D1-7A4E-409D-9D89-7C34803A4076}" type="presOf" srcId="{03BFBB8E-C772-41B9-B72C-D0CBD894F49A}" destId="{24AB9AA7-6E00-4369-9B13-0A750DAA2668}" srcOrd="0" destOrd="0" presId="urn:microsoft.com/office/officeart/2005/8/layout/orgChart1"/>
    <dgm:cxn modelId="{BF3823F2-6E00-4B8A-B16D-B4C0FFE0AD83}" type="presOf" srcId="{D9830A8E-CB7E-4281-8874-79AD172E334E}" destId="{F19AABA3-18DB-4521-B768-4E2EF499BEF2}" srcOrd="1" destOrd="0" presId="urn:microsoft.com/office/officeart/2005/8/layout/orgChart1"/>
    <dgm:cxn modelId="{2B1662E9-39C4-4377-BFE3-7B90704DBCE5}" srcId="{79DB41C9-9EE6-4ED3-B8B9-B364F838A3DF}" destId="{DA14041D-4AE6-4B8D-90AF-C47DFD5A9389}" srcOrd="4" destOrd="0" parTransId="{03B62021-6ACA-4ED5-8263-AF03A93D5FAB}" sibTransId="{BA5C3CBD-D80E-4B5E-880B-73E929C13528}"/>
    <dgm:cxn modelId="{229B8861-FF7F-46C9-9DE9-0A153C484050}" type="presOf" srcId="{B258A137-C7A4-4F2D-96F9-B087E2A9E2C0}" destId="{0D999288-D52F-47EB-8A36-94997CA17A8E}" srcOrd="0" destOrd="0" presId="urn:microsoft.com/office/officeart/2005/8/layout/orgChart1"/>
    <dgm:cxn modelId="{CBA3B048-75C2-437E-8852-6EC665AA74C6}" type="presOf" srcId="{416CBF1F-E576-4571-8828-1D56E8FBDACE}" destId="{579A9148-6675-4F72-A7DC-71619E37D16B}" srcOrd="1" destOrd="0" presId="urn:microsoft.com/office/officeart/2005/8/layout/orgChart1"/>
    <dgm:cxn modelId="{470D739D-9709-40DC-A2D3-DDE90DFBD7D6}" type="presOf" srcId="{C36FA5FB-B70A-404D-915A-C3A79F726FA7}" destId="{367DDCC2-E3CF-4A76-90F7-896BF5BBDF74}" srcOrd="0" destOrd="0" presId="urn:microsoft.com/office/officeart/2005/8/layout/orgChart1"/>
    <dgm:cxn modelId="{939B5392-AE4F-4453-BBD8-AFBB66F9F8A9}" type="presOf" srcId="{3EABD4AC-96DE-4DF3-AAF0-BBD5906AE8F2}" destId="{4459E244-8B31-4FD3-B541-553824424FB5}" srcOrd="1" destOrd="0" presId="urn:microsoft.com/office/officeart/2005/8/layout/orgChart1"/>
    <dgm:cxn modelId="{A80385D6-8E1E-439A-9B43-E68442385058}" type="presOf" srcId="{F4AB852A-8D4C-47C4-818B-360387B1EBA8}" destId="{7B2F123A-0EB9-454E-B7B3-6402A92F503D}" srcOrd="0" destOrd="0" presId="urn:microsoft.com/office/officeart/2005/8/layout/orgChart1"/>
    <dgm:cxn modelId="{7D1B2B17-FF24-45EA-9F7C-1B1A043BC398}" type="presOf" srcId="{1166F2CA-00C6-46DA-A826-A0D487984856}" destId="{0280549A-D956-4BA2-A5BA-2B878087AA72}" srcOrd="0" destOrd="0" presId="urn:microsoft.com/office/officeart/2005/8/layout/orgChart1"/>
    <dgm:cxn modelId="{61E9E6A6-AEE3-420A-806B-0127039D953B}" type="presOf" srcId="{FD6058E9-8D56-4EB0-8082-A1DCC4946954}" destId="{6C204B75-787D-4983-BA14-1255FDA0C329}" srcOrd="1" destOrd="0" presId="urn:microsoft.com/office/officeart/2005/8/layout/orgChart1"/>
    <dgm:cxn modelId="{0949FC83-89EC-496D-AC01-CCCA8AA9D0E0}" type="presOf" srcId="{056156D9-B2F7-4172-B9D8-C61C4B58B668}" destId="{D3FE2B5B-E81E-4144-BE02-957A07A63F40}" srcOrd="0" destOrd="0" presId="urn:microsoft.com/office/officeart/2005/8/layout/orgChart1"/>
    <dgm:cxn modelId="{AAC696AA-732F-45DB-A900-5D5CE041B4AA}" type="presOf" srcId="{A9E49B60-9EDD-45F7-A70D-5F5046755DA1}" destId="{FBE92DAE-439C-4A38-A626-0B12E9358FFA}" srcOrd="0" destOrd="0" presId="urn:microsoft.com/office/officeart/2005/8/layout/orgChart1"/>
    <dgm:cxn modelId="{C6CA5330-7676-4995-A769-E3B8999F3CB8}" type="presOf" srcId="{8AA311ED-7B1C-459B-862E-F4274790262D}" destId="{74DDCB12-E581-4858-A987-C1B459D27BC6}" srcOrd="0" destOrd="0" presId="urn:microsoft.com/office/officeart/2005/8/layout/orgChart1"/>
    <dgm:cxn modelId="{7C56516C-BEF1-466C-885E-1BFEE905D6F6}" type="presOf" srcId="{3CC1EF66-9000-4779-AFB7-44E0249C8E93}" destId="{6A7A5847-2CB5-4E55-8D27-4664169062B2}" srcOrd="0" destOrd="0" presId="urn:microsoft.com/office/officeart/2005/8/layout/orgChart1"/>
    <dgm:cxn modelId="{E320ED7B-8771-462F-B599-F33613909957}" type="presOf" srcId="{FA3A2752-C80F-44AC-BCED-EBDD06BE428F}" destId="{5108D716-1269-4A72-983B-C0F9969077A4}" srcOrd="0" destOrd="0" presId="urn:microsoft.com/office/officeart/2005/8/layout/orgChart1"/>
    <dgm:cxn modelId="{EDDE3D32-FC18-48C9-92FF-CC5E7F2D3C52}" type="presOf" srcId="{6FE51F7A-88B4-4132-A234-71E6242D82A6}" destId="{F435F0CF-FEC0-4C43-AA90-1D147E295CF0}" srcOrd="0" destOrd="0" presId="urn:microsoft.com/office/officeart/2005/8/layout/orgChart1"/>
    <dgm:cxn modelId="{036034C7-C837-45F7-BB26-5E96AC8BE4EB}" type="presOf" srcId="{CF59DBAA-0143-41EB-9E0F-5F929F9EF1AC}" destId="{2621EC0C-54D6-4A02-ABA6-F767A23D4F01}" srcOrd="0" destOrd="0" presId="urn:microsoft.com/office/officeart/2005/8/layout/orgChart1"/>
    <dgm:cxn modelId="{93FC7E52-8DCC-4CAA-9777-603673AC2988}" type="presOf" srcId="{0C5BAD11-0AB8-4CBC-A2EF-428B9C5009EB}" destId="{A8FD59AC-36C3-4DDA-9863-9F203C0B452C}" srcOrd="0" destOrd="0" presId="urn:microsoft.com/office/officeart/2005/8/layout/orgChart1"/>
    <dgm:cxn modelId="{4661B0CA-3E4A-41CB-BD66-9A9F5CC6191D}" type="presOf" srcId="{A82D54F5-2D78-4C5D-BA4F-0BBE6A89F962}" destId="{D4E9A5B3-EC57-451A-A3E9-0B6FADDDC552}" srcOrd="0" destOrd="0" presId="urn:microsoft.com/office/officeart/2005/8/layout/orgChart1"/>
    <dgm:cxn modelId="{A80B28A7-5BCE-4C50-B819-87387A1B8FCA}" type="presOf" srcId="{12BD5996-CC9F-4D9F-8F84-9BC9DB2078F0}" destId="{5033D1A5-9053-4CD8-A24F-A32F579E0E1E}" srcOrd="1" destOrd="0" presId="urn:microsoft.com/office/officeart/2005/8/layout/orgChart1"/>
    <dgm:cxn modelId="{773B7BE9-FEBD-4841-A176-9BADD0AAF990}" type="presOf" srcId="{7F964839-9078-4BA1-8549-CABD98710BB4}" destId="{72203B0B-EB6B-4D79-8611-12696FF37E45}" srcOrd="0" destOrd="0" presId="urn:microsoft.com/office/officeart/2005/8/layout/orgChart1"/>
    <dgm:cxn modelId="{25A6751B-759C-4753-AA6D-DF6DBBEE3522}" type="presOf" srcId="{8AA311ED-7B1C-459B-862E-F4274790262D}" destId="{CB358ADD-CA3C-4216-A818-344F2C8FD6EE}" srcOrd="1" destOrd="0" presId="urn:microsoft.com/office/officeart/2005/8/layout/orgChart1"/>
    <dgm:cxn modelId="{72C6D521-75A4-42B4-9EE3-AE803BCFB428}" type="presOf" srcId="{16346A00-AB50-451F-95F1-B003AF3BF4D7}" destId="{39FE019E-94BE-4FDD-9EE0-F89833ACA531}" srcOrd="0" destOrd="0" presId="urn:microsoft.com/office/officeart/2005/8/layout/orgChart1"/>
    <dgm:cxn modelId="{C0DD1D57-7A9B-46A7-898E-C86DA5394B72}" type="presOf" srcId="{694D4665-8DA9-4E03-8F0F-BD1E1B62449A}" destId="{E3AEADDF-F68E-4961-87A9-A5FCF068666F}" srcOrd="0" destOrd="0" presId="urn:microsoft.com/office/officeart/2005/8/layout/orgChart1"/>
    <dgm:cxn modelId="{CF77966E-003F-4151-80AF-8CF7BDB7CDF3}" type="presOf" srcId="{DA14041D-4AE6-4B8D-90AF-C47DFD5A9389}" destId="{5CAF086E-D30A-4A22-AFBC-EA3B9CCA988B}" srcOrd="1" destOrd="0" presId="urn:microsoft.com/office/officeart/2005/8/layout/orgChart1"/>
    <dgm:cxn modelId="{D8EAFE5E-9EDF-4D3F-8EF6-046CE08B9340}" type="presOf" srcId="{5D765D5C-F696-4350-84E7-3628D1563E35}" destId="{830815BF-A82B-4366-BE25-91AC3E2364B3}" srcOrd="1" destOrd="0" presId="urn:microsoft.com/office/officeart/2005/8/layout/orgChart1"/>
    <dgm:cxn modelId="{3A41BE68-0E6C-4AAD-8E33-97046628B984}" srcId="{F4AB852A-8D4C-47C4-818B-360387B1EBA8}" destId="{3CCD84AF-507D-4A9F-A224-20EFD25D5352}" srcOrd="0" destOrd="0" parTransId="{0C5BAD11-0AB8-4CBC-A2EF-428B9C5009EB}" sibTransId="{EB05870A-62B1-458D-A453-4EBD83CFE112}"/>
    <dgm:cxn modelId="{F14E1E50-2EC4-42CC-95CB-2B3BED0EE690}" type="presOf" srcId="{03B62021-6ACA-4ED5-8263-AF03A93D5FAB}" destId="{B49C9266-C80A-401D-88B5-090EB3AF8679}" srcOrd="0" destOrd="0" presId="urn:microsoft.com/office/officeart/2005/8/layout/orgChart1"/>
    <dgm:cxn modelId="{DADF0260-9B38-40D3-B070-769488C9A1B3}" srcId="{A68F324B-9F9A-41CC-8CE1-1D2976C77E11}" destId="{916F50BC-A110-4E28-B3B1-3694B7C0F96E}" srcOrd="2" destOrd="0" parTransId="{16346A00-AB50-451F-95F1-B003AF3BF4D7}" sibTransId="{E30048A4-182A-4BF4-90C1-7DB02C2E3042}"/>
    <dgm:cxn modelId="{5D0FEA12-7844-4447-A650-99D8BD7D247C}" type="presOf" srcId="{E8D3FBC4-2C6B-44DE-857B-2900C90DA6ED}" destId="{0E44A091-418F-4DD1-AFCA-3260D671F5F6}" srcOrd="1" destOrd="0" presId="urn:microsoft.com/office/officeart/2005/8/layout/orgChart1"/>
    <dgm:cxn modelId="{5DED0B84-5E67-47F6-BF43-8F5FC56B1E12}" type="presOf" srcId="{72C4DC21-DC46-4028-81BE-2AA628DEFF7C}" destId="{5B2B90B8-CB39-4514-A5A1-65E05D44FF54}" srcOrd="0" destOrd="0" presId="urn:microsoft.com/office/officeart/2005/8/layout/orgChart1"/>
    <dgm:cxn modelId="{D87EBD33-274A-44CC-8F17-C194590DE3AC}" type="presOf" srcId="{089998B3-0B94-434D-BEB0-765E6D2D0741}" destId="{AC960A4B-3BDC-4D30-B037-5D9970EF8797}" srcOrd="0" destOrd="0" presId="urn:microsoft.com/office/officeart/2005/8/layout/orgChart1"/>
    <dgm:cxn modelId="{4BAF47DA-644B-453B-AB8E-06932F8F4AEC}" srcId="{ACD50892-6BE0-4543-BA17-073A725982F7}" destId="{91BDB419-F2E1-48BD-9F92-E77DE69C15A3}" srcOrd="2" destOrd="0" parTransId="{2BA2D170-E992-40C7-B872-5CF59340A626}" sibTransId="{D3591CD2-A830-46A2-909C-4C82AAB40833}"/>
    <dgm:cxn modelId="{942C5C7F-2307-48A4-80FE-862DBD8769D1}" type="presOf" srcId="{52AF78F9-E711-4BEC-B34A-98DB31D80553}" destId="{C68CC2D3-1B1E-49BE-A67B-32B6FCC6C86B}" srcOrd="0" destOrd="0" presId="urn:microsoft.com/office/officeart/2005/8/layout/orgChart1"/>
    <dgm:cxn modelId="{6CB2E15D-06D1-4A4A-8B18-DB557B9ABC3D}" srcId="{6B95ED49-852A-45D4-8DB8-1E219845B2F2}" destId="{14EA4C3A-BC43-4F5A-A2C6-E0653DC380D8}" srcOrd="0" destOrd="0" parTransId="{92CCE26E-AEBD-48AD-8069-FAB82A9A33F5}" sibTransId="{8559F18F-99EB-437E-BEE0-176D86F6792F}"/>
    <dgm:cxn modelId="{FBB6C31C-C696-4B03-97AD-EB8FA478FE4A}" srcId="{FD6058E9-8D56-4EB0-8082-A1DCC4946954}" destId="{E8D3FBC4-2C6B-44DE-857B-2900C90DA6ED}" srcOrd="0" destOrd="0" parTransId="{03BFBB8E-C772-41B9-B72C-D0CBD894F49A}" sibTransId="{A55B6A5A-4197-4B69-B2D5-8B7A510004AD}"/>
    <dgm:cxn modelId="{3D0F4C4F-3F1C-46A8-8ADB-3C6C63E235B3}" type="presOf" srcId="{F78F5537-B11A-4E35-AFE5-45ABEC8D2D37}" destId="{835AD6EF-D25A-4BA5-8456-2F901B6DA3E4}" srcOrd="1" destOrd="0" presId="urn:microsoft.com/office/officeart/2005/8/layout/orgChart1"/>
    <dgm:cxn modelId="{F82637BE-0ABD-4CB1-891C-E32EF6301E1A}" type="presOf" srcId="{814EBF25-C34C-4DE4-A9FF-FA3EBF743964}" destId="{1C97FEBE-10EF-48CF-9EE6-2529193CF783}" srcOrd="0" destOrd="0" presId="urn:microsoft.com/office/officeart/2005/8/layout/orgChart1"/>
    <dgm:cxn modelId="{DD191ACE-8CAE-46DD-B99F-8ED7CD284329}" srcId="{1EE43BEC-B4A7-4756-83BF-37704123877C}" destId="{FA3A2752-C80F-44AC-BCED-EBDD06BE428F}" srcOrd="0" destOrd="0" parTransId="{B258A137-C7A4-4F2D-96F9-B087E2A9E2C0}" sibTransId="{F23552A5-8C16-4759-BC0D-5998A57A4A47}"/>
    <dgm:cxn modelId="{E6CB0342-CB82-4D32-BC8F-53F796E508F8}" type="presOf" srcId="{916F50BC-A110-4E28-B3B1-3694B7C0F96E}" destId="{4F696EDE-AD7F-48DB-85C2-5DF472D9A917}" srcOrd="0" destOrd="0" presId="urn:microsoft.com/office/officeart/2005/8/layout/orgChart1"/>
    <dgm:cxn modelId="{4944D584-7722-4AA5-ADBD-3A1B74B6D8C4}" type="presOf" srcId="{9E0A5E90-114D-4139-B2AD-9567886807E4}" destId="{E70DDB4D-822D-4D38-90D2-1F8DAF01011D}" srcOrd="1" destOrd="0" presId="urn:microsoft.com/office/officeart/2005/8/layout/orgChart1"/>
    <dgm:cxn modelId="{C9C3763E-7350-46DD-9212-DE8CE158C9BC}" type="presOf" srcId="{A6E6F4F9-052E-4040-ABF7-8F6AA493BD87}" destId="{F4ED6606-C341-4E09-946E-FCC5B526D400}" srcOrd="0" destOrd="0" presId="urn:microsoft.com/office/officeart/2005/8/layout/orgChart1"/>
    <dgm:cxn modelId="{792B3FFC-5040-4425-BEE8-239EFBEEDAE0}" type="presOf" srcId="{2097808E-9A4E-4FA7-937C-82F6D405B5C6}" destId="{EB2B88E3-DE5B-400D-BBF0-5F8F729D87E6}" srcOrd="1" destOrd="0" presId="urn:microsoft.com/office/officeart/2005/8/layout/orgChart1"/>
    <dgm:cxn modelId="{615F7A15-3600-4491-AF46-63853F027840}" type="presOf" srcId="{66B4F3C1-D3D7-4B2C-AEA4-F92A79533BAF}" destId="{7CFFD17C-4337-4C46-87CA-2FE60851199E}" srcOrd="0" destOrd="0" presId="urn:microsoft.com/office/officeart/2005/8/layout/orgChart1"/>
    <dgm:cxn modelId="{C7DA4AF8-D0AC-4845-9D36-D6D0D3521AC6}" srcId="{9F9C4389-0A61-4366-B99F-1360FDED8B2F}" destId="{5D765D5C-F696-4350-84E7-3628D1563E35}" srcOrd="0" destOrd="0" parTransId="{2799CF15-F5DF-474B-ACFB-A9E79FE08C7E}" sibTransId="{123DE747-C35C-4CD4-8AD4-354CEDA28267}"/>
    <dgm:cxn modelId="{6FE5CB2B-C550-4D60-895B-F4AAD811C2AB}" type="presOf" srcId="{3CCD84AF-507D-4A9F-A224-20EFD25D5352}" destId="{4FF762D5-556E-487A-B467-3D157D479B06}" srcOrd="0" destOrd="0" presId="urn:microsoft.com/office/officeart/2005/8/layout/orgChart1"/>
    <dgm:cxn modelId="{A1DC4545-CBD9-44A0-AB4F-E41EEA0204BE}" type="presOf" srcId="{6ADC1A4F-B945-47B1-B416-892641519C0C}" destId="{C0CED43C-FC79-497E-848F-8735637DE338}" srcOrd="0" destOrd="0" presId="urn:microsoft.com/office/officeart/2005/8/layout/orgChart1"/>
    <dgm:cxn modelId="{4388DA6B-8664-4525-92CA-3181420458E5}" type="presOf" srcId="{3CCD84AF-507D-4A9F-A224-20EFD25D5352}" destId="{A392C6FD-70F1-4A58-803D-5CED78747758}" srcOrd="1" destOrd="0" presId="urn:microsoft.com/office/officeart/2005/8/layout/orgChart1"/>
    <dgm:cxn modelId="{769E20A7-7377-45AE-920A-7C8485B996DF}" srcId="{91BDB419-F2E1-48BD-9F92-E77DE69C15A3}" destId="{A82D54F5-2D78-4C5D-BA4F-0BBE6A89F962}" srcOrd="5" destOrd="0" parTransId="{DD6245D4-12C7-4B9E-A592-6BEA0775E704}" sibTransId="{307B4997-7BFF-4588-B17E-6F9F25CECE46}"/>
    <dgm:cxn modelId="{2FD15103-89CE-4515-976D-06A07132BFD9}" type="presOf" srcId="{14EA4C3A-BC43-4F5A-A2C6-E0653DC380D8}" destId="{F658F73B-3427-495D-BD5D-0F622A752F49}" srcOrd="0" destOrd="0" presId="urn:microsoft.com/office/officeart/2005/8/layout/orgChart1"/>
    <dgm:cxn modelId="{8433B93A-6FCA-4F73-A328-3CD4E79AFCB7}" type="presOf" srcId="{91BDB419-F2E1-48BD-9F92-E77DE69C15A3}" destId="{C36570C3-33A5-4974-8512-35C63FA6D210}" srcOrd="1" destOrd="0" presId="urn:microsoft.com/office/officeart/2005/8/layout/orgChart1"/>
    <dgm:cxn modelId="{ED3867A3-68A9-47FA-93F3-3C44DAE3C416}" srcId="{91BDB419-F2E1-48BD-9F92-E77DE69C15A3}" destId="{58C7E360-E3A7-4DDD-8F82-C4F867A991EB}" srcOrd="3" destOrd="0" parTransId="{1166F2CA-00C6-46DA-A826-A0D487984856}" sibTransId="{FE9A72DA-C6A4-4CDA-A1F7-2070AAE65FE5}"/>
    <dgm:cxn modelId="{53B58762-FE98-4B91-ABFF-B829E0907728}" srcId="{12BD5996-CC9F-4D9F-8F84-9BC9DB2078F0}" destId="{66B4F3C1-D3D7-4B2C-AEA4-F92A79533BAF}" srcOrd="4" destOrd="0" parTransId="{621377DB-BC5A-46B2-BB46-B0AC28CE18A4}" sibTransId="{79E2CA4E-B20A-4472-A3F0-8F5D8EBC5EF2}"/>
    <dgm:cxn modelId="{D57B3B69-BE94-43FF-A12A-DA0CDC168CDF}" type="presOf" srcId="{F4AB852A-8D4C-47C4-818B-360387B1EBA8}" destId="{F3A8F1F4-405E-476A-AFCB-FDA7854520AC}" srcOrd="1" destOrd="0" presId="urn:microsoft.com/office/officeart/2005/8/layout/orgChart1"/>
    <dgm:cxn modelId="{619B6164-D346-431B-B63E-21281299FACC}" srcId="{ACD50892-6BE0-4543-BA17-073A725982F7}" destId="{9F9C4389-0A61-4366-B99F-1360FDED8B2F}" srcOrd="1" destOrd="0" parTransId="{7A57698A-265E-4F2A-A91F-8F93B8FF7052}" sibTransId="{A95B57B0-58D3-4B4F-B0C8-D9CD0D3D5033}"/>
    <dgm:cxn modelId="{2DE125CC-6796-495D-8BD0-BC7DEAC33746}" type="presOf" srcId="{357DCFF4-07DD-48A3-9B71-D46FDB0A4C59}" destId="{B1BF4EAA-D069-4BCD-9613-CFBD4CEAECC4}" srcOrd="0" destOrd="0" presId="urn:microsoft.com/office/officeart/2005/8/layout/orgChart1"/>
    <dgm:cxn modelId="{4C4FE895-3486-4CB1-B724-C55B235A5D17}" type="presOf" srcId="{EAF419A4-A267-4458-877F-1AC826500EFE}" destId="{F90B598A-7B1F-47B8-A0AB-4118E7B963F8}" srcOrd="0" destOrd="0" presId="urn:microsoft.com/office/officeart/2005/8/layout/orgChart1"/>
    <dgm:cxn modelId="{CE37600A-5876-4422-A2EC-92A28C44DE99}" type="presOf" srcId="{4CF4CF1D-CC97-4506-9639-0B2665C91885}" destId="{F9328D44-79F3-4E10-8E00-8418C18D2E6D}" srcOrd="1" destOrd="0" presId="urn:microsoft.com/office/officeart/2005/8/layout/orgChart1"/>
    <dgm:cxn modelId="{D86D31C6-3B9D-43F3-9E69-7C211EF9441B}" type="presOf" srcId="{49EEBCBB-C913-4D94-AE37-B5BD2F209A1D}" destId="{2655E2D3-F6DC-4AF0-98C9-949FE2B190A1}" srcOrd="0" destOrd="0" presId="urn:microsoft.com/office/officeart/2005/8/layout/orgChart1"/>
    <dgm:cxn modelId="{0915778E-89FF-43CD-9189-751758F177A3}" type="presOf" srcId="{41E4DF75-E02C-4B27-B52F-1083856F3F51}" destId="{0FE3A45D-7084-417A-82CD-30C1C4A936EF}" srcOrd="0" destOrd="0" presId="urn:microsoft.com/office/officeart/2005/8/layout/orgChart1"/>
    <dgm:cxn modelId="{441A7FC9-1DB7-4D48-8976-9F6FF3A7A59E}" type="presOf" srcId="{A0255512-4B88-4731-8BE1-E9FA500813CE}" destId="{46E69F72-CBFE-4642-AAEF-F42A2F97E2C1}" srcOrd="0" destOrd="0" presId="urn:microsoft.com/office/officeart/2005/8/layout/orgChart1"/>
    <dgm:cxn modelId="{2B3E0262-28C9-47A0-8E7E-A32F4E9C96C2}" srcId="{9E92AECE-51C1-4A5C-9FDC-1CD3EEADCDEB}" destId="{3EABD4AC-96DE-4DF3-AAF0-BBD5906AE8F2}" srcOrd="0" destOrd="0" parTransId="{C36FA5FB-B70A-404D-915A-C3A79F726FA7}" sibTransId="{C0C877CA-1603-4550-A642-D804AC12352E}"/>
    <dgm:cxn modelId="{475DD95D-6CC2-4769-B65F-8835942C3AC2}" type="presOf" srcId="{DA5DF2BD-9D75-4681-B291-AB1A6D503AA2}" destId="{1A056D34-441E-488D-ADE0-9236E61FD046}" srcOrd="0" destOrd="0" presId="urn:microsoft.com/office/officeart/2005/8/layout/orgChart1"/>
    <dgm:cxn modelId="{FDEE779D-F3BC-40F8-A913-3B5A252CEC75}" srcId="{F4AB852A-8D4C-47C4-818B-360387B1EBA8}" destId="{80F00D3C-AC03-48BA-BEAD-B36AF0058BA7}" srcOrd="1" destOrd="0" parTransId="{52AF78F9-E711-4BEC-B34A-98DB31D80553}" sibTransId="{48CB1C92-D9A2-439F-84D1-0E2C5124326D}"/>
    <dgm:cxn modelId="{2FCA808A-962A-4B22-A590-11B3A347F97C}" type="presOf" srcId="{79DB41C9-9EE6-4ED3-B8B9-B364F838A3DF}" destId="{458FF5AB-5DC8-4FEB-8B06-F79F4B6ABB31}" srcOrd="0" destOrd="0" presId="urn:microsoft.com/office/officeart/2005/8/layout/orgChart1"/>
    <dgm:cxn modelId="{3B04E007-EF1E-4DC5-A194-534EFD027165}" srcId="{8AA311ED-7B1C-459B-862E-F4274790262D}" destId="{6B95ED49-852A-45D4-8DB8-1E219845B2F2}" srcOrd="0" destOrd="0" parTransId="{089998B3-0B94-434D-BEB0-765E6D2D0741}" sibTransId="{A9E650D5-9C99-4B7B-B7E1-BA48AE1AD266}"/>
    <dgm:cxn modelId="{D5094E5C-B29C-474A-99AA-D38FB20AE1D7}" type="presOf" srcId="{6D388FEE-C55A-4C15-9310-2C1B4D68334D}" destId="{292B97E4-4D1B-4081-9328-98622118415A}" srcOrd="1" destOrd="0" presId="urn:microsoft.com/office/officeart/2005/8/layout/orgChart1"/>
    <dgm:cxn modelId="{F6622FA0-A08A-4CA0-96E1-C10A0FC8BC28}" type="presOf" srcId="{A68F324B-9F9A-41CC-8CE1-1D2976C77E11}" destId="{806D7283-9DEC-4A8B-A971-702E8BBE3B4B}" srcOrd="0" destOrd="0" presId="urn:microsoft.com/office/officeart/2005/8/layout/orgChart1"/>
    <dgm:cxn modelId="{6156F126-DA65-492E-98EA-E4F33ECA1F87}" type="presOf" srcId="{A82D54F5-2D78-4C5D-BA4F-0BBE6A89F962}" destId="{03AE66A1-5EB8-471B-8938-109386AFF40B}" srcOrd="1" destOrd="0" presId="urn:microsoft.com/office/officeart/2005/8/layout/orgChart1"/>
    <dgm:cxn modelId="{ABBE6A8D-62EA-4277-B218-6E4C677393B1}" srcId="{1EE43BEC-B4A7-4756-83BF-37704123877C}" destId="{74041BC0-3555-400E-87D3-57E5889CCF2E}" srcOrd="1" destOrd="0" parTransId="{6223835E-4E53-446A-A2D0-20952F85A2FE}" sibTransId="{42961F6D-277D-4774-AB85-532732823EC4}"/>
    <dgm:cxn modelId="{88DA6142-A084-46D5-8028-C7B4F885077D}" srcId="{91BDB419-F2E1-48BD-9F92-E77DE69C15A3}" destId="{416CBF1F-E576-4571-8828-1D56E8FBDACE}" srcOrd="2" destOrd="0" parTransId="{872950A0-3003-43B7-86F0-004323E04F1E}" sibTransId="{5DE769C8-EB17-46C3-A1C2-B7F6349295AF}"/>
    <dgm:cxn modelId="{706163B4-737F-44A5-B3B7-C90020C1BF0B}" type="presOf" srcId="{9F9C4389-0A61-4366-B99F-1360FDED8B2F}" destId="{AC689395-F376-4791-8D1A-8F07769B31AA}" srcOrd="0" destOrd="0" presId="urn:microsoft.com/office/officeart/2005/8/layout/orgChart1"/>
    <dgm:cxn modelId="{58DCEE81-D478-40A1-B738-26D749C6FB2C}" type="presOf" srcId="{0A7ED150-A2A2-4658-89E6-1E3EC3E6F17D}" destId="{4C039D75-A274-40A1-A2A3-DC759FB81E82}" srcOrd="0" destOrd="0" presId="urn:microsoft.com/office/officeart/2005/8/layout/orgChart1"/>
    <dgm:cxn modelId="{9382AB33-9BF5-4A64-ACE4-DBE65EFDAAFA}" srcId="{ACD50892-6BE0-4543-BA17-073A725982F7}" destId="{39490800-8B2A-419E-BEC3-6A2477412C28}" srcOrd="0" destOrd="0" parTransId="{3CC1EF66-9000-4779-AFB7-44E0249C8E93}" sibTransId="{659FAC41-18E3-4CE2-B3AB-C30482CB2E10}"/>
    <dgm:cxn modelId="{B2A2D70F-1DB8-497E-81A0-E67DF5238A36}" type="presOf" srcId="{10B1B93C-F229-455F-BAE5-89764B947783}" destId="{3BF3D4C3-2209-4727-BFCD-1A16F698D5D3}" srcOrd="0" destOrd="0" presId="urn:microsoft.com/office/officeart/2005/8/layout/orgChart1"/>
    <dgm:cxn modelId="{05A30C52-5E35-433C-B1FE-D23A53D640D2}" srcId="{12BD5996-CC9F-4D9F-8F84-9BC9DB2078F0}" destId="{6D388FEE-C55A-4C15-9310-2C1B4D68334D}" srcOrd="2" destOrd="0" parTransId="{056156D9-B2F7-4172-B9D8-C61C4B58B668}" sibTransId="{7119A35B-48D6-4C7E-8915-BD74A32A6958}"/>
    <dgm:cxn modelId="{63712238-DC2E-4313-B877-5BDDF4D0368A}" type="presOf" srcId="{F78F5537-B11A-4E35-AFE5-45ABEC8D2D37}" destId="{20F969EF-832A-4F5E-BF11-CE1B3A2CA058}" srcOrd="0" destOrd="0" presId="urn:microsoft.com/office/officeart/2005/8/layout/orgChart1"/>
    <dgm:cxn modelId="{884845F3-AEE3-4C90-97B5-3E29B70D1872}" type="presOf" srcId="{CF59DBAA-0143-41EB-9E0F-5F929F9EF1AC}" destId="{F194ECE1-E624-4654-B6C2-EBAE5F5DA929}" srcOrd="1" destOrd="0" presId="urn:microsoft.com/office/officeart/2005/8/layout/orgChart1"/>
    <dgm:cxn modelId="{E0180773-CC14-48A9-BF90-9B806E94C130}" srcId="{79DB41C9-9EE6-4ED3-B8B9-B364F838A3DF}" destId="{EAF419A4-A267-4458-877F-1AC826500EFE}" srcOrd="0" destOrd="0" parTransId="{602BE969-8CC0-4ED5-AE29-21BD1A68C56F}" sibTransId="{25148AE9-BF3E-40F4-B234-95D73EE87B34}"/>
    <dgm:cxn modelId="{179402E9-6D07-4F78-BE34-98095EEBBE35}" type="presOf" srcId="{D8381C45-0DD9-4D31-AA72-93152BCFA948}" destId="{4D1692FB-C427-4BEA-AE62-526DDA7BFB62}" srcOrd="0" destOrd="0" presId="urn:microsoft.com/office/officeart/2005/8/layout/orgChart1"/>
    <dgm:cxn modelId="{023B4A63-B880-4540-A74F-735A11E3B364}" type="presOf" srcId="{39490800-8B2A-419E-BEC3-6A2477412C28}" destId="{C4CE004B-72A0-42EB-937B-7032569C70B9}" srcOrd="1" destOrd="0" presId="urn:microsoft.com/office/officeart/2005/8/layout/orgChart1"/>
    <dgm:cxn modelId="{8CA35FF1-D2A8-4E9A-BE8E-CC87BB6C3D69}" type="presOf" srcId="{91BDB419-F2E1-48BD-9F92-E77DE69C15A3}" destId="{96F21BC4-8753-4303-97F8-D35E6F2EDCCF}" srcOrd="0" destOrd="0" presId="urn:microsoft.com/office/officeart/2005/8/layout/orgChart1"/>
    <dgm:cxn modelId="{CC1B5077-8337-464C-B462-FCD90AF22CC8}" type="presOf" srcId="{F2EFE7D2-7E65-4D34-82E7-1858E104DFA3}" destId="{50162BD2-0EA3-4E8B-8816-F8B906E010AF}" srcOrd="0" destOrd="0" presId="urn:microsoft.com/office/officeart/2005/8/layout/orgChart1"/>
    <dgm:cxn modelId="{AD86DCEB-3DEF-445E-BA63-88934CB5C0C5}" type="presOf" srcId="{2431C027-1182-4168-A5E5-285205F9D9B2}" destId="{505F0518-593D-4AD1-A726-5ACD68ED4391}" srcOrd="0" destOrd="0" presId="urn:microsoft.com/office/officeart/2005/8/layout/orgChart1"/>
    <dgm:cxn modelId="{9C6B6265-2613-42D5-9D9F-457B26980A68}" type="presOf" srcId="{2BA2D170-E992-40C7-B872-5CF59340A626}" destId="{76ED606D-1402-4200-96C9-BDD96F9959DC}" srcOrd="0" destOrd="0" presId="urn:microsoft.com/office/officeart/2005/8/layout/orgChart1"/>
    <dgm:cxn modelId="{956DB2EE-3C30-4540-A7C9-DE6407210D80}" type="presOf" srcId="{FD6058E9-8D56-4EB0-8082-A1DCC4946954}" destId="{538983CB-68C4-478C-B9E1-311EE8542F8B}" srcOrd="0" destOrd="0" presId="urn:microsoft.com/office/officeart/2005/8/layout/orgChart1"/>
    <dgm:cxn modelId="{13897498-A1EB-4134-B3E4-AE5961931104}" type="presOf" srcId="{7A57698A-265E-4F2A-A91F-8F93B8FF7052}" destId="{E9F88097-54D5-4937-87AB-86FFDA95DE6C}" srcOrd="0" destOrd="0" presId="urn:microsoft.com/office/officeart/2005/8/layout/orgChart1"/>
    <dgm:cxn modelId="{29B2324F-13A8-43A8-AFFB-863CEE620D0C}" type="presOf" srcId="{B70310A9-53DF-4857-96D4-A102413DD3F0}" destId="{48EF5CD1-8D66-4AE7-B686-7B608F99378A}" srcOrd="1" destOrd="0" presId="urn:microsoft.com/office/officeart/2005/8/layout/orgChart1"/>
    <dgm:cxn modelId="{A08A4560-7008-4271-B838-B5F6435475E5}" type="presOf" srcId="{3427A40D-76CB-4E13-B768-294F31C4861F}" destId="{B2CA8376-7EB6-493B-9406-67CF7E21D540}" srcOrd="0" destOrd="0" presId="urn:microsoft.com/office/officeart/2005/8/layout/orgChart1"/>
    <dgm:cxn modelId="{81E60D77-95F4-4856-BA0F-D6BD118BD87A}" srcId="{3427A40D-76CB-4E13-B768-294F31C4861F}" destId="{F4AB852A-8D4C-47C4-818B-360387B1EBA8}" srcOrd="3" destOrd="0" parTransId="{A6E6F4F9-052E-4040-ABF7-8F6AA493BD87}" sibTransId="{39942DDA-904B-4391-A1DB-F652DE287F38}"/>
    <dgm:cxn modelId="{B3D25D69-4999-4696-AE88-6A676D32578E}" type="presOf" srcId="{80AC0FEB-798F-468D-86BE-2EA5FFBF06FA}" destId="{0C7F6C57-83A8-43B0-9A1C-2C7624FCFF7E}" srcOrd="0" destOrd="0" presId="urn:microsoft.com/office/officeart/2005/8/layout/orgChart1"/>
    <dgm:cxn modelId="{3CA74922-6D2E-4FDA-8251-6831273018C3}" srcId="{12BD5996-CC9F-4D9F-8F84-9BC9DB2078F0}" destId="{F78F5537-B11A-4E35-AFE5-45ABEC8D2D37}" srcOrd="3" destOrd="0" parTransId="{BAF26B72-1DA7-4A35-A234-D15571B54383}" sibTransId="{839C327F-1DCA-4803-A139-A7ADA3B73E9E}"/>
    <dgm:cxn modelId="{A0646552-374B-4B0B-A343-5319F2CB6D45}" type="presOf" srcId="{ACD50892-6BE0-4543-BA17-073A725982F7}" destId="{D77CDE82-6D3E-439D-BE9C-EA5DA84D1D7B}" srcOrd="0" destOrd="0" presId="urn:microsoft.com/office/officeart/2005/8/layout/orgChart1"/>
    <dgm:cxn modelId="{C8EE9DE6-A439-42FF-BBBD-A6D1474CCDD8}" srcId="{91BDB419-F2E1-48BD-9F92-E77DE69C15A3}" destId="{4CF4CF1D-CC97-4506-9639-0B2665C91885}" srcOrd="0" destOrd="0" parTransId="{8FE57CCE-D659-4BF3-88E7-20CFF6256561}" sibTransId="{A4119C18-914D-40C2-A669-5F8076056BDA}"/>
    <dgm:cxn modelId="{FD6287CB-6EC9-4D59-A93D-ABF25CB158C0}" type="presOf" srcId="{5D765D5C-F696-4350-84E7-3628D1563E35}" destId="{469B07E9-5B84-4005-A700-B20E7E949F5D}" srcOrd="0" destOrd="0" presId="urn:microsoft.com/office/officeart/2005/8/layout/orgChart1"/>
    <dgm:cxn modelId="{BCD7FDCC-9130-4560-8C91-BAF7E68ABF75}" type="presOf" srcId="{602BE969-8CC0-4ED5-AE29-21BD1A68C56F}" destId="{875C14D7-F5B1-4EE8-B4A2-CE9E7580CFEC}" srcOrd="0" destOrd="0" presId="urn:microsoft.com/office/officeart/2005/8/layout/orgChart1"/>
    <dgm:cxn modelId="{AB63396C-080D-4D9A-B20C-74E2AF906443}" type="presOf" srcId="{EAF419A4-A267-4458-877F-1AC826500EFE}" destId="{A5EC0C14-6208-41A0-A899-B1467D17DD0C}" srcOrd="1" destOrd="0" presId="urn:microsoft.com/office/officeart/2005/8/layout/orgChart1"/>
    <dgm:cxn modelId="{6148CB72-2802-4AD2-9781-1D6E18D68CA2}" type="presOf" srcId="{80F00D3C-AC03-48BA-BEAD-B36AF0058BA7}" destId="{25305F6D-22D4-4299-B57F-14AB3E076120}" srcOrd="1" destOrd="0" presId="urn:microsoft.com/office/officeart/2005/8/layout/orgChart1"/>
    <dgm:cxn modelId="{FCC31805-CF44-4021-9CBB-13E89F873DB3}" type="presOf" srcId="{3EABD4AC-96DE-4DF3-AAF0-BBD5906AE8F2}" destId="{18140FCD-BE5D-446A-8D3C-46D09E3C545C}" srcOrd="0" destOrd="0" presId="urn:microsoft.com/office/officeart/2005/8/layout/orgChart1"/>
    <dgm:cxn modelId="{3EDBC76E-4846-43C0-8978-89701649D6ED}" srcId="{694D4665-8DA9-4E03-8F0F-BD1E1B62449A}" destId="{79DB41C9-9EE6-4ED3-B8B9-B364F838A3DF}" srcOrd="0" destOrd="0" parTransId="{D9A84708-18B1-44A6-A65A-120352EBBB81}" sibTransId="{03BDC76B-3E1B-49D2-881E-358780FA327A}"/>
    <dgm:cxn modelId="{09081E0C-4CCA-42D3-B24E-BE85F5BBD322}" type="presOf" srcId="{943D88C7-3105-444A-925E-C29278805ED2}" destId="{52212EBD-F5F9-4B65-938E-C5F8A0648C2E}" srcOrd="1" destOrd="0" presId="urn:microsoft.com/office/officeart/2005/8/layout/orgChart1"/>
    <dgm:cxn modelId="{8A181D0F-3966-402F-83F9-F4DA5576BFE2}" type="presOf" srcId="{79DB41C9-9EE6-4ED3-B8B9-B364F838A3DF}" destId="{C18465C7-7FA6-4B5A-9A48-C412781F5154}" srcOrd="1" destOrd="0" presId="urn:microsoft.com/office/officeart/2005/8/layout/orgChart1"/>
    <dgm:cxn modelId="{DAA2F02C-22BB-48A9-BDE2-F57B770CC480}" type="presOf" srcId="{5D9A9809-AC88-46FA-AAE1-E6C5DB646513}" destId="{3135DF8A-2394-4A1B-8806-64C1DC435C8A}" srcOrd="0" destOrd="0" presId="urn:microsoft.com/office/officeart/2005/8/layout/orgChart1"/>
    <dgm:cxn modelId="{D1952542-AC0F-463E-8CD1-DD949DD920DE}" type="presOf" srcId="{60BE5A5D-A9D2-417A-B09B-8A322C904966}" destId="{FA0F036B-5230-4A53-8804-5B696A571E36}" srcOrd="1" destOrd="0" presId="urn:microsoft.com/office/officeart/2005/8/layout/orgChart1"/>
    <dgm:cxn modelId="{DA10C2F9-3050-4721-B1D1-66B711C0C23C}" type="presOf" srcId="{A68F324B-9F9A-41CC-8CE1-1D2976C77E11}" destId="{A405EA64-7752-405A-B492-30EA4AE1DFAF}" srcOrd="1" destOrd="0" presId="urn:microsoft.com/office/officeart/2005/8/layout/orgChart1"/>
    <dgm:cxn modelId="{DC6BA05A-C75C-4DCA-9E79-68DF484807DD}" type="presOf" srcId="{E9126F7C-AB5E-47D5-8662-EB2F3968647C}" destId="{5BEEEC2F-65B0-43B4-B3A6-B1423CF7B1D4}" srcOrd="0" destOrd="0" presId="urn:microsoft.com/office/officeart/2005/8/layout/orgChart1"/>
    <dgm:cxn modelId="{26DB3DEF-CC59-4EED-A406-648D06E24E51}" srcId="{DA14041D-4AE6-4B8D-90AF-C47DFD5A9389}" destId="{FD6058E9-8D56-4EB0-8082-A1DCC4946954}" srcOrd="0" destOrd="0" parTransId="{80AC0FEB-798F-468D-86BE-2EA5FFBF06FA}" sibTransId="{8CBBDA1E-C8B6-4D8F-AE9C-7868AF3129EE}"/>
    <dgm:cxn modelId="{A42631D2-E4F8-4F77-ABD0-38E21D19E4F7}" type="presOf" srcId="{E8D3FBC4-2C6B-44DE-857B-2900C90DA6ED}" destId="{D728B986-3CF5-4598-90F9-81BC239AD283}" srcOrd="0" destOrd="0" presId="urn:microsoft.com/office/officeart/2005/8/layout/orgChart1"/>
    <dgm:cxn modelId="{838C28A4-760D-476D-8E13-4F7124291E62}" srcId="{A9E49B60-9EDD-45F7-A70D-5F5046755DA1}" destId="{9E0A5E90-114D-4139-B2AD-9567886807E4}" srcOrd="0" destOrd="0" parTransId="{8A4D89A7-A7F2-491A-A62F-89A6D4635A1C}" sibTransId="{3188AEB0-D366-4CDA-B91B-53A6004918DF}"/>
    <dgm:cxn modelId="{F20DD58E-51BD-4479-A900-0DA79750F3F3}" type="presOf" srcId="{6D388FEE-C55A-4C15-9310-2C1B4D68334D}" destId="{F8A5E011-A233-42D2-960C-8510DE8379A9}" srcOrd="0" destOrd="0" presId="urn:microsoft.com/office/officeart/2005/8/layout/orgChart1"/>
    <dgm:cxn modelId="{B57C30C1-4ACE-426B-B13D-C10E42FB2B21}" type="presOf" srcId="{ACD50892-6BE0-4543-BA17-073A725982F7}" destId="{F1284B39-783F-41B3-8159-3824A4417782}" srcOrd="1" destOrd="0" presId="urn:microsoft.com/office/officeart/2005/8/layout/orgChart1"/>
    <dgm:cxn modelId="{9C33EE38-B907-4109-87D9-D8B37E028B1C}" type="presOf" srcId="{1EE43BEC-B4A7-4756-83BF-37704123877C}" destId="{8F797F09-37FC-48BF-9A9B-68953F7EB3C5}" srcOrd="0" destOrd="0" presId="urn:microsoft.com/office/officeart/2005/8/layout/orgChart1"/>
    <dgm:cxn modelId="{C2E6ADA7-271C-496D-9E80-A77D60549852}" srcId="{91BDB419-F2E1-48BD-9F92-E77DE69C15A3}" destId="{CF59DBAA-0143-41EB-9E0F-5F929F9EF1AC}" srcOrd="4" destOrd="0" parTransId="{0A7ED150-A2A2-4658-89E6-1E3EC3E6F17D}" sibTransId="{38482736-F67C-4465-8C49-926648E780B0}"/>
    <dgm:cxn modelId="{5BA708FA-2DBE-420A-BBF4-786E01B1AD17}" type="presOf" srcId="{39490800-8B2A-419E-BEC3-6A2477412C28}" destId="{99A22393-BC11-4F09-A47B-30FF9E00EC0B}" srcOrd="0" destOrd="0" presId="urn:microsoft.com/office/officeart/2005/8/layout/orgChart1"/>
    <dgm:cxn modelId="{0509EEC3-36F4-4A23-B011-FAA2579C5228}" type="presOf" srcId="{A0255512-4B88-4731-8BE1-E9FA500813CE}" destId="{24C5E58D-C548-4B6F-9D13-C48FE2BFFC45}" srcOrd="1" destOrd="0" presId="urn:microsoft.com/office/officeart/2005/8/layout/orgChart1"/>
    <dgm:cxn modelId="{782DEBA7-8E06-48A0-869E-CD8EBA2AE7DE}" type="presOf" srcId="{621377DB-BC5A-46B2-BB46-B0AC28CE18A4}" destId="{38073FBA-048C-4D32-954D-3C356E7A8405}" srcOrd="0" destOrd="0" presId="urn:microsoft.com/office/officeart/2005/8/layout/orgChart1"/>
    <dgm:cxn modelId="{06AE2D7D-F060-437B-8E92-FE535A5B550B}" type="presOf" srcId="{6223835E-4E53-446A-A2D0-20952F85A2FE}" destId="{69A6CDF6-1EFA-430E-9021-EB41DA719EC5}" srcOrd="0" destOrd="0" presId="urn:microsoft.com/office/officeart/2005/8/layout/orgChart1"/>
    <dgm:cxn modelId="{BAB1EA70-99EE-4383-87AF-64C4F4611023}" type="presOf" srcId="{1EE43BEC-B4A7-4756-83BF-37704123877C}" destId="{700C2031-5557-4F3D-8BCB-FA15C1D9C5C4}" srcOrd="1" destOrd="0" presId="urn:microsoft.com/office/officeart/2005/8/layout/orgChart1"/>
    <dgm:cxn modelId="{5B5781E1-A393-4508-A631-5E169A15F843}" srcId="{FD6058E9-8D56-4EB0-8082-A1DCC4946954}" destId="{D9830A8E-CB7E-4281-8874-79AD172E334E}" srcOrd="1" destOrd="0" parTransId="{7AB35143-D8ED-40AD-9F91-748A917BDE4B}" sibTransId="{37697ADA-A7E7-496D-B5E9-1AC97F9450CE}"/>
    <dgm:cxn modelId="{E1BB5A66-3313-4100-9F55-D76067547378}" type="presOf" srcId="{9E92AECE-51C1-4A5C-9FDC-1CD3EEADCDEB}" destId="{FA7CA43C-992E-4DCF-AC21-1E089DE64F6F}" srcOrd="1" destOrd="0" presId="urn:microsoft.com/office/officeart/2005/8/layout/orgChart1"/>
    <dgm:cxn modelId="{775CA140-A0D5-4420-A741-EEF9B182DEF8}" type="presOf" srcId="{BAF26B72-1DA7-4A35-A234-D15571B54383}" destId="{ECAAC0D6-A633-4335-82F0-5D260D32BE92}" srcOrd="0" destOrd="0" presId="urn:microsoft.com/office/officeart/2005/8/layout/orgChart1"/>
    <dgm:cxn modelId="{76DEB9AC-23C8-4446-9373-52EC67A644B4}" type="presOf" srcId="{12BD5996-CC9F-4D9F-8F84-9BC9DB2078F0}" destId="{E7331748-3DD3-441A-B6F6-BE4947959772}" srcOrd="0" destOrd="0" presId="urn:microsoft.com/office/officeart/2005/8/layout/orgChart1"/>
    <dgm:cxn modelId="{992037A1-B784-4318-B5D4-CD886ABF0DD4}" type="presOf" srcId="{B70310A9-53DF-4857-96D4-A102413DD3F0}" destId="{34494366-48CA-4643-B139-34DD41C9B1CF}" srcOrd="0" destOrd="0" presId="urn:microsoft.com/office/officeart/2005/8/layout/orgChart1"/>
    <dgm:cxn modelId="{B1D3E8D9-7B9F-45E2-9110-D0D59937D33F}" srcId="{79DB41C9-9EE6-4ED3-B8B9-B364F838A3DF}" destId="{12BD5996-CC9F-4D9F-8F84-9BC9DB2078F0}" srcOrd="2" destOrd="0" parTransId="{6ADC1A4F-B945-47B1-B416-892641519C0C}" sibTransId="{F019955E-0DA0-4455-8659-0D349FDA15D5}"/>
    <dgm:cxn modelId="{D10B934A-AB9D-42CB-90A3-BA91EFFE160F}" type="presOf" srcId="{80F00D3C-AC03-48BA-BEAD-B36AF0058BA7}" destId="{DD7CC129-F4A7-477C-A223-EFE4260010C4}" srcOrd="0" destOrd="0" presId="urn:microsoft.com/office/officeart/2005/8/layout/orgChart1"/>
    <dgm:cxn modelId="{A5EA3A86-D381-4AF3-B992-EC6C39976054}" srcId="{12BD5996-CC9F-4D9F-8F84-9BC9DB2078F0}" destId="{1EE43BEC-B4A7-4756-83BF-37704123877C}" srcOrd="1" destOrd="0" parTransId="{72C4DC21-DC46-4028-81BE-2AA628DEFF7C}" sibTransId="{221450B1-E847-4EA0-937F-232489EAF608}"/>
    <dgm:cxn modelId="{EC418E3B-A8AF-4078-8918-D53A09C88A59}" type="presOf" srcId="{74041BC0-3555-400E-87D3-57E5889CCF2E}" destId="{FADBB857-A9D0-40B3-8536-E75F6AC0174B}" srcOrd="1" destOrd="0" presId="urn:microsoft.com/office/officeart/2005/8/layout/orgChart1"/>
    <dgm:cxn modelId="{037D28F4-D889-4C0E-AC62-E4F8E8397424}" type="presOf" srcId="{60BE5A5D-A9D2-417A-B09B-8A322C904966}" destId="{5EF64A93-E1C7-4BBA-8E71-607E93CFAB50}" srcOrd="0" destOrd="0" presId="urn:microsoft.com/office/officeart/2005/8/layout/orgChart1"/>
    <dgm:cxn modelId="{4E101F98-D99F-4F52-AF37-70A37B99C746}" type="presOf" srcId="{5BC2FC26-AE10-4D23-9524-D741915277BD}" destId="{1AD75CB9-1C75-44B6-BEED-82A0C6EE943B}" srcOrd="0" destOrd="0" presId="urn:microsoft.com/office/officeart/2005/8/layout/orgChart1"/>
    <dgm:cxn modelId="{C2FB759B-B80C-4B56-AF96-4AF2CD2EE54E}" type="presOf" srcId="{916F50BC-A110-4E28-B3B1-3694B7C0F96E}" destId="{F7E58881-56D1-4869-8C0B-49B411CAE317}" srcOrd="1" destOrd="0" presId="urn:microsoft.com/office/officeart/2005/8/layout/orgChart1"/>
    <dgm:cxn modelId="{F1C2CFF2-798B-4F93-8C32-06F7D84E1496}" srcId="{B70310A9-53DF-4857-96D4-A102413DD3F0}" destId="{60BE5A5D-A9D2-417A-B09B-8A322C904966}" srcOrd="0" destOrd="0" parTransId="{BDCCFA42-4506-4E81-995C-4CE7F7124321}" sibTransId="{78F30215-4920-4109-98BE-AAED9E3625F9}"/>
    <dgm:cxn modelId="{D65E396A-9EFA-47B4-A84B-C876A2391A38}" srcId="{6D388FEE-C55A-4C15-9310-2C1B4D68334D}" destId="{943D88C7-3105-444A-925E-C29278805ED2}" srcOrd="0" destOrd="0" parTransId="{2431C027-1182-4168-A5E5-285205F9D9B2}" sibTransId="{2B6A9AC2-F7DE-4831-83C7-80D752F709EF}"/>
    <dgm:cxn modelId="{24DA7FAF-7D4A-45BD-8099-61A8B5A736F9}" type="presOf" srcId="{DA14041D-4AE6-4B8D-90AF-C47DFD5A9389}" destId="{CDDE12CF-D598-443B-AE5C-347DD959F636}" srcOrd="0" destOrd="0" presId="urn:microsoft.com/office/officeart/2005/8/layout/orgChart1"/>
    <dgm:cxn modelId="{53AEC3F8-C416-4E80-A22D-F53C8C5E6728}" type="presOf" srcId="{7AB35143-D8ED-40AD-9F91-748A917BDE4B}" destId="{7F64D65C-D9A3-4460-989B-9A1CD7662246}" srcOrd="0" destOrd="0" presId="urn:microsoft.com/office/officeart/2005/8/layout/orgChart1"/>
    <dgm:cxn modelId="{A5292AE3-76D7-4DB9-ABE7-D72EBEBD28C7}" type="presOf" srcId="{6B95ED49-852A-45D4-8DB8-1E219845B2F2}" destId="{68553AE2-1385-4B14-A53D-C79F68955D55}" srcOrd="1" destOrd="0" presId="urn:microsoft.com/office/officeart/2005/8/layout/orgChart1"/>
    <dgm:cxn modelId="{2EA8B4EB-472A-437C-98F3-A70EC250C337}" type="presOf" srcId="{AAF586DA-35D5-43FD-A5B6-9A623C3F69D9}" destId="{A6BEDF80-904B-4099-A11C-88AD547F8466}" srcOrd="0" destOrd="0" presId="urn:microsoft.com/office/officeart/2005/8/layout/orgChart1"/>
    <dgm:cxn modelId="{192B4FD6-9FC7-4FAB-B018-080748508EB9}" type="presOf" srcId="{A9E49B60-9EDD-45F7-A70D-5F5046755DA1}" destId="{B547BE5C-0FFA-4727-BB53-13D90F594EF0}" srcOrd="1" destOrd="0" presId="urn:microsoft.com/office/officeart/2005/8/layout/orgChart1"/>
    <dgm:cxn modelId="{DF91A96D-8EE9-4DF5-ABED-CE28C3E1EA47}" type="presOf" srcId="{9E92AECE-51C1-4A5C-9FDC-1CD3EEADCDEB}" destId="{F75A4536-D721-4F68-BAEC-EEC4CB18FE16}" srcOrd="0" destOrd="0" presId="urn:microsoft.com/office/officeart/2005/8/layout/orgChart1"/>
    <dgm:cxn modelId="{6818A90B-36CC-469F-9CE1-71F667F1B43A}" srcId="{A68F324B-9F9A-41CC-8CE1-1D2976C77E11}" destId="{2097808E-9A4E-4FA7-937C-82F6D405B5C6}" srcOrd="1" destOrd="0" parTransId="{357DCFF4-07DD-48A3-9B71-D46FDB0A4C59}" sibTransId="{310F152A-E764-4FBF-8616-323E521D3166}"/>
    <dgm:cxn modelId="{F86BAB21-7737-4FEE-B504-3EC5513585D1}" type="presOf" srcId="{943D88C7-3105-444A-925E-C29278805ED2}" destId="{75FB63CD-E6B1-4003-BBFB-884DC749AAE5}" srcOrd="0" destOrd="0" presId="urn:microsoft.com/office/officeart/2005/8/layout/orgChart1"/>
    <dgm:cxn modelId="{EDC9D04B-BB7D-44AE-941B-8C3E13CEA221}" type="presOf" srcId="{6FE51F7A-88B4-4132-A234-71E6242D82A6}" destId="{36E5E9A2-35CE-4651-9819-D6C40705F2E1}" srcOrd="1" destOrd="0" presId="urn:microsoft.com/office/officeart/2005/8/layout/orgChart1"/>
    <dgm:cxn modelId="{FC667B35-5FA2-4940-A60E-56AFC671BB5F}" type="presOf" srcId="{9E0A5E90-114D-4139-B2AD-9567886807E4}" destId="{942AC08E-DC38-41AF-A1FE-A15B8CAC86D7}" srcOrd="0" destOrd="0" presId="urn:microsoft.com/office/officeart/2005/8/layout/orgChart1"/>
    <dgm:cxn modelId="{5E425DFC-3AA6-4145-BFAE-26E221099216}" srcId="{DA14041D-4AE6-4B8D-90AF-C47DFD5A9389}" destId="{A68F324B-9F9A-41CC-8CE1-1D2976C77E11}" srcOrd="1" destOrd="0" parTransId="{DA5DF2BD-9D75-4681-B291-AB1A6D503AA2}" sibTransId="{C0BD1FC6-A0CC-403C-AAC9-DF1D10363A8E}"/>
    <dgm:cxn modelId="{FEFAE48C-F0AC-400E-BE84-E4EB8059BDD8}" type="presOf" srcId="{6B95ED49-852A-45D4-8DB8-1E219845B2F2}" destId="{ED6F6101-2AD1-44D0-9059-165647F2E29A}" srcOrd="0" destOrd="0" presId="urn:microsoft.com/office/officeart/2005/8/layout/orgChart1"/>
    <dgm:cxn modelId="{C810CBF5-1906-48E9-83CA-43DA430851DF}" type="presOf" srcId="{2097808E-9A4E-4FA7-937C-82F6D405B5C6}" destId="{1DF50E8B-8AE7-47A2-ACCA-DF480C9F339C}" srcOrd="0" destOrd="0" presId="urn:microsoft.com/office/officeart/2005/8/layout/orgChart1"/>
    <dgm:cxn modelId="{D51F21AB-1B9A-472F-B1FD-B260500DABE5}" type="presOf" srcId="{872950A0-3003-43B7-86F0-004323E04F1E}" destId="{057E9C71-08BC-4CE1-88B7-AFDF1CCA12B6}" srcOrd="0" destOrd="0" presId="urn:microsoft.com/office/officeart/2005/8/layout/orgChart1"/>
    <dgm:cxn modelId="{AF691B27-B310-4FB8-9B76-5F6285515C1B}" type="presOf" srcId="{66B4F3C1-D3D7-4B2C-AEA4-F92A79533BAF}" destId="{AD78F9CF-0437-40B1-8334-2A44DD1B4FC7}" srcOrd="1" destOrd="0" presId="urn:microsoft.com/office/officeart/2005/8/layout/orgChart1"/>
    <dgm:cxn modelId="{AA5DEC4D-7106-44EF-9487-9CCEF6DB9CB4}" type="presOf" srcId="{49EEBCBB-C913-4D94-AE37-B5BD2F209A1D}" destId="{B5856CDB-5415-486F-A2EC-E876333823F6}" srcOrd="1" destOrd="0" presId="urn:microsoft.com/office/officeart/2005/8/layout/orgChart1"/>
    <dgm:cxn modelId="{A34A9A56-716B-4DBC-87B6-BBF8673A300E}" type="presOf" srcId="{92CCE26E-AEBD-48AD-8069-FAB82A9A33F5}" destId="{FCEFEC8C-280D-4861-A7C8-AE40C119E348}" srcOrd="0" destOrd="0" presId="urn:microsoft.com/office/officeart/2005/8/layout/orgChart1"/>
    <dgm:cxn modelId="{801DE959-A92F-406E-BECD-208B3EA14611}" srcId="{3427A40D-76CB-4E13-B768-294F31C4861F}" destId="{9E92AECE-51C1-4A5C-9FDC-1CD3EEADCDEB}" srcOrd="0" destOrd="0" parTransId="{10B1B93C-F229-455F-BAE5-89764B947783}" sibTransId="{E369405A-0A30-4345-8C78-3F189550EC03}"/>
    <dgm:cxn modelId="{EC7D5B36-5F90-41FD-A533-9C4C52703875}" type="presOf" srcId="{74041BC0-3555-400E-87D3-57E5889CCF2E}" destId="{418D0B84-5A90-40A7-8207-7867DFAE63CB}" srcOrd="0" destOrd="0" presId="urn:microsoft.com/office/officeart/2005/8/layout/orgChart1"/>
    <dgm:cxn modelId="{90002729-D879-4DF3-B34A-94FF133E653A}" type="presOf" srcId="{7F964839-9078-4BA1-8549-CABD98710BB4}" destId="{D1D83C6F-301D-4742-A8E5-55B7AADD4F37}" srcOrd="1" destOrd="0" presId="urn:microsoft.com/office/officeart/2005/8/layout/orgChart1"/>
    <dgm:cxn modelId="{7B69F601-E61F-4842-87F9-373913B9A817}" type="presOf" srcId="{8FE57CCE-D659-4BF3-88E7-20CFF6256561}" destId="{8331FC32-2713-45BE-BBB6-A9CCFD5B1EEB}" srcOrd="0" destOrd="0" presId="urn:microsoft.com/office/officeart/2005/8/layout/orgChart1"/>
    <dgm:cxn modelId="{CEFF15DD-F5C2-4707-9DC6-E24BC9236350}" srcId="{91BDB419-F2E1-48BD-9F92-E77DE69C15A3}" destId="{7F964839-9078-4BA1-8549-CABD98710BB4}" srcOrd="1" destOrd="0" parTransId="{D8381C45-0DD9-4D31-AA72-93152BCFA948}" sibTransId="{2E096D3B-10FC-474B-BA80-54656C2389C1}"/>
    <dgm:cxn modelId="{359AC8E0-A93A-408C-8040-51C38FFC17A8}" srcId="{FD6058E9-8D56-4EB0-8082-A1DCC4946954}" destId="{49EEBCBB-C913-4D94-AE37-B5BD2F209A1D}" srcOrd="2" destOrd="0" parTransId="{E9126F7C-AB5E-47D5-8662-EB2F3968647C}" sibTransId="{21DF5CBF-6876-41CC-B971-302C2C84FF3E}"/>
    <dgm:cxn modelId="{167621C1-3410-48B2-9DEB-0395C634AC68}" type="presOf" srcId="{58C7E360-E3A7-4DDD-8F82-C4F867A991EB}" destId="{A389C6D8-B79A-4EA2-B82D-5C282E092631}" srcOrd="1" destOrd="0" presId="urn:microsoft.com/office/officeart/2005/8/layout/orgChart1"/>
    <dgm:cxn modelId="{26647D82-93D5-46BD-9960-00FEDC98BD5A}" srcId="{3427A40D-76CB-4E13-B768-294F31C4861F}" destId="{B70310A9-53DF-4857-96D4-A102413DD3F0}" srcOrd="4" destOrd="0" parTransId="{59EF0817-F53A-4512-B674-15DB05715AE1}" sibTransId="{2CC9C588-9621-4C11-BF49-077D1FA37C7E}"/>
    <dgm:cxn modelId="{A8DDECEF-D7BA-49F7-A495-8A5B48AAA065}" type="presOf" srcId="{9F9C4389-0A61-4366-B99F-1360FDED8B2F}" destId="{3FECEA28-C1D8-4F5D-B155-48F4DB7F0C62}" srcOrd="1" destOrd="0" presId="urn:microsoft.com/office/officeart/2005/8/layout/orgChart1"/>
    <dgm:cxn modelId="{0AC967B3-E0BB-44EE-87D1-B417E10123FF}" type="presOf" srcId="{2799CF15-F5DF-474B-ACFB-A9E79FE08C7E}" destId="{281546C6-0491-48C9-947B-656417596ED4}" srcOrd="0" destOrd="0" presId="urn:microsoft.com/office/officeart/2005/8/layout/orgChart1"/>
    <dgm:cxn modelId="{BA33463F-BCB3-46BD-AC58-0DDF5A6E5FE2}" type="presOf" srcId="{3427A40D-76CB-4E13-B768-294F31C4861F}" destId="{00877D71-8E80-42EB-82FB-6B6B43152FA1}" srcOrd="1" destOrd="0" presId="urn:microsoft.com/office/officeart/2005/8/layout/orgChart1"/>
    <dgm:cxn modelId="{324CA978-1EBE-4BCD-85C3-6A81955694FC}" type="presParOf" srcId="{E3AEADDF-F68E-4961-87A9-A5FCF068666F}" destId="{037C735C-2602-4FE4-A327-6E86A4668305}" srcOrd="0" destOrd="0" presId="urn:microsoft.com/office/officeart/2005/8/layout/orgChart1"/>
    <dgm:cxn modelId="{C06FC9D9-34AC-4C0B-BB32-9B3DD91C9C53}" type="presParOf" srcId="{037C735C-2602-4FE4-A327-6E86A4668305}" destId="{54096B45-FD34-4CBF-A4E9-637BF5870AAA}" srcOrd="0" destOrd="0" presId="urn:microsoft.com/office/officeart/2005/8/layout/orgChart1"/>
    <dgm:cxn modelId="{239E98FD-0481-42BA-B9A9-706B701B4980}" type="presParOf" srcId="{54096B45-FD34-4CBF-A4E9-637BF5870AAA}" destId="{458FF5AB-5DC8-4FEB-8B06-F79F4B6ABB31}" srcOrd="0" destOrd="0" presId="urn:microsoft.com/office/officeart/2005/8/layout/orgChart1"/>
    <dgm:cxn modelId="{3EBEAE06-3137-46EB-B34F-0F37E0D68782}" type="presParOf" srcId="{54096B45-FD34-4CBF-A4E9-637BF5870AAA}" destId="{C18465C7-7FA6-4B5A-9A48-C412781F5154}" srcOrd="1" destOrd="0" presId="urn:microsoft.com/office/officeart/2005/8/layout/orgChart1"/>
    <dgm:cxn modelId="{15376133-66F5-4159-A4E8-337066BD03CA}" type="presParOf" srcId="{037C735C-2602-4FE4-A327-6E86A4668305}" destId="{892856D2-C076-4322-A6B1-E088B2788E00}" srcOrd="1" destOrd="0" presId="urn:microsoft.com/office/officeart/2005/8/layout/orgChart1"/>
    <dgm:cxn modelId="{0D83D5D8-BACD-4B4D-8550-CD581EDD9971}" type="presParOf" srcId="{892856D2-C076-4322-A6B1-E088B2788E00}" destId="{875C14D7-F5B1-4EE8-B4A2-CE9E7580CFEC}" srcOrd="0" destOrd="0" presId="urn:microsoft.com/office/officeart/2005/8/layout/orgChart1"/>
    <dgm:cxn modelId="{FBE6E106-6045-4416-A191-EEC46A20E3F0}" type="presParOf" srcId="{892856D2-C076-4322-A6B1-E088B2788E00}" destId="{2615F9F2-06F6-44A0-9613-749B5EA7DF17}" srcOrd="1" destOrd="0" presId="urn:microsoft.com/office/officeart/2005/8/layout/orgChart1"/>
    <dgm:cxn modelId="{4F351DE7-C62F-43EE-B5BF-E73DB94ED713}" type="presParOf" srcId="{2615F9F2-06F6-44A0-9613-749B5EA7DF17}" destId="{803907F7-582E-44A3-B97A-6C5E468D97E5}" srcOrd="0" destOrd="0" presId="urn:microsoft.com/office/officeart/2005/8/layout/orgChart1"/>
    <dgm:cxn modelId="{126755AE-9DD6-4C14-9D57-5D16F030505A}" type="presParOf" srcId="{803907F7-582E-44A3-B97A-6C5E468D97E5}" destId="{F90B598A-7B1F-47B8-A0AB-4118E7B963F8}" srcOrd="0" destOrd="0" presId="urn:microsoft.com/office/officeart/2005/8/layout/orgChart1"/>
    <dgm:cxn modelId="{F7976D81-5410-4057-A33B-8AAB9342BEF2}" type="presParOf" srcId="{803907F7-582E-44A3-B97A-6C5E468D97E5}" destId="{A5EC0C14-6208-41A0-A899-B1467D17DD0C}" srcOrd="1" destOrd="0" presId="urn:microsoft.com/office/officeart/2005/8/layout/orgChart1"/>
    <dgm:cxn modelId="{043206F9-F222-4139-AFA0-D0247AADDD8D}" type="presParOf" srcId="{2615F9F2-06F6-44A0-9613-749B5EA7DF17}" destId="{39E40B80-72F3-4EC5-91D6-4803F9C0791D}" srcOrd="1" destOrd="0" presId="urn:microsoft.com/office/officeart/2005/8/layout/orgChart1"/>
    <dgm:cxn modelId="{517E3D0C-7B16-4B2D-AEB5-30F65F6BC5FC}" type="presParOf" srcId="{2615F9F2-06F6-44A0-9613-749B5EA7DF17}" destId="{173A7FBA-92FF-403F-97BA-19142F480F20}" srcOrd="2" destOrd="0" presId="urn:microsoft.com/office/officeart/2005/8/layout/orgChart1"/>
    <dgm:cxn modelId="{17D6DBDB-CA91-4920-A846-85444D805E39}" type="presParOf" srcId="{892856D2-C076-4322-A6B1-E088B2788E00}" destId="{A6BEDF80-904B-4099-A11C-88AD547F8466}" srcOrd="2" destOrd="0" presId="urn:microsoft.com/office/officeart/2005/8/layout/orgChart1"/>
    <dgm:cxn modelId="{62B366A3-63C3-43ED-92B4-D4A9795372EF}" type="presParOf" srcId="{892856D2-C076-4322-A6B1-E088B2788E00}" destId="{A6FE5F03-DBA8-4BFC-84AD-C98F3E8E1D69}" srcOrd="3" destOrd="0" presId="urn:microsoft.com/office/officeart/2005/8/layout/orgChart1"/>
    <dgm:cxn modelId="{01929E0E-911B-4EA1-B673-1380204171C7}" type="presParOf" srcId="{A6FE5F03-DBA8-4BFC-84AD-C98F3E8E1D69}" destId="{2DFC2780-0621-4D1D-8D3D-968A287F4405}" srcOrd="0" destOrd="0" presId="urn:microsoft.com/office/officeart/2005/8/layout/orgChart1"/>
    <dgm:cxn modelId="{82AEE35E-EBAD-4A93-92D0-C0E83A532B36}" type="presParOf" srcId="{2DFC2780-0621-4D1D-8D3D-968A287F4405}" destId="{B2CA8376-7EB6-493B-9406-67CF7E21D540}" srcOrd="0" destOrd="0" presId="urn:microsoft.com/office/officeart/2005/8/layout/orgChart1"/>
    <dgm:cxn modelId="{7CED129E-E014-40D3-AA06-B3D0B9A3A7EB}" type="presParOf" srcId="{2DFC2780-0621-4D1D-8D3D-968A287F4405}" destId="{00877D71-8E80-42EB-82FB-6B6B43152FA1}" srcOrd="1" destOrd="0" presId="urn:microsoft.com/office/officeart/2005/8/layout/orgChart1"/>
    <dgm:cxn modelId="{B6A0D91F-4A90-4600-A2B3-73946CBA53CB}" type="presParOf" srcId="{A6FE5F03-DBA8-4BFC-84AD-C98F3E8E1D69}" destId="{9A34655F-EE85-4EE0-8500-57F36C43C6ED}" srcOrd="1" destOrd="0" presId="urn:microsoft.com/office/officeart/2005/8/layout/orgChart1"/>
    <dgm:cxn modelId="{AE6515E9-B1B9-4EE1-98A8-7D40267CD19F}" type="presParOf" srcId="{9A34655F-EE85-4EE0-8500-57F36C43C6ED}" destId="{3BF3D4C3-2209-4727-BFCD-1A16F698D5D3}" srcOrd="0" destOrd="0" presId="urn:microsoft.com/office/officeart/2005/8/layout/orgChart1"/>
    <dgm:cxn modelId="{00D32B58-B19C-4D1E-B0D9-E5FA231A7777}" type="presParOf" srcId="{9A34655F-EE85-4EE0-8500-57F36C43C6ED}" destId="{20A4D2F6-349C-46FC-B5CC-5F8DBF7AFEBF}" srcOrd="1" destOrd="0" presId="urn:microsoft.com/office/officeart/2005/8/layout/orgChart1"/>
    <dgm:cxn modelId="{8B45EC56-DBDD-4000-B2CF-4EAB61D5BFFA}" type="presParOf" srcId="{20A4D2F6-349C-46FC-B5CC-5F8DBF7AFEBF}" destId="{2684EBB1-71E0-4475-8F11-7BAB85365DD5}" srcOrd="0" destOrd="0" presId="urn:microsoft.com/office/officeart/2005/8/layout/orgChart1"/>
    <dgm:cxn modelId="{C76445D2-5B1F-47E6-8B46-AF9703905319}" type="presParOf" srcId="{2684EBB1-71E0-4475-8F11-7BAB85365DD5}" destId="{F75A4536-D721-4F68-BAEC-EEC4CB18FE16}" srcOrd="0" destOrd="0" presId="urn:microsoft.com/office/officeart/2005/8/layout/orgChart1"/>
    <dgm:cxn modelId="{3576B813-51D4-4459-94BC-2A44D5F5DE62}" type="presParOf" srcId="{2684EBB1-71E0-4475-8F11-7BAB85365DD5}" destId="{FA7CA43C-992E-4DCF-AC21-1E089DE64F6F}" srcOrd="1" destOrd="0" presId="urn:microsoft.com/office/officeart/2005/8/layout/orgChart1"/>
    <dgm:cxn modelId="{C853EC99-6817-4D98-82C4-2DE57571B3FD}" type="presParOf" srcId="{20A4D2F6-349C-46FC-B5CC-5F8DBF7AFEBF}" destId="{454CD872-F6C9-4436-AD97-43F308B60DE1}" srcOrd="1" destOrd="0" presId="urn:microsoft.com/office/officeart/2005/8/layout/orgChart1"/>
    <dgm:cxn modelId="{2B828373-D567-4CC1-B8B8-73B032D33315}" type="presParOf" srcId="{454CD872-F6C9-4436-AD97-43F308B60DE1}" destId="{367DDCC2-E3CF-4A76-90F7-896BF5BBDF74}" srcOrd="0" destOrd="0" presId="urn:microsoft.com/office/officeart/2005/8/layout/orgChart1"/>
    <dgm:cxn modelId="{191B7EC1-47D3-4B7B-8F34-16A258317655}" type="presParOf" srcId="{454CD872-F6C9-4436-AD97-43F308B60DE1}" destId="{F84C67DD-CE32-4DAB-8429-1166E9A3E3BD}" srcOrd="1" destOrd="0" presId="urn:microsoft.com/office/officeart/2005/8/layout/orgChart1"/>
    <dgm:cxn modelId="{A427AEE2-F87B-40ED-B1CA-E91E48D119FF}" type="presParOf" srcId="{F84C67DD-CE32-4DAB-8429-1166E9A3E3BD}" destId="{D11970F3-C5B1-4DA6-9A58-50C1D382250E}" srcOrd="0" destOrd="0" presId="urn:microsoft.com/office/officeart/2005/8/layout/orgChart1"/>
    <dgm:cxn modelId="{104C1581-2AAC-492D-B13A-04B80EE92420}" type="presParOf" srcId="{D11970F3-C5B1-4DA6-9A58-50C1D382250E}" destId="{18140FCD-BE5D-446A-8D3C-46D09E3C545C}" srcOrd="0" destOrd="0" presId="urn:microsoft.com/office/officeart/2005/8/layout/orgChart1"/>
    <dgm:cxn modelId="{07839608-3FD8-421C-AE73-EBBAD398F64F}" type="presParOf" srcId="{D11970F3-C5B1-4DA6-9A58-50C1D382250E}" destId="{4459E244-8B31-4FD3-B541-553824424FB5}" srcOrd="1" destOrd="0" presId="urn:microsoft.com/office/officeart/2005/8/layout/orgChart1"/>
    <dgm:cxn modelId="{8314A73B-456E-4F07-B30F-796F3B31413B}" type="presParOf" srcId="{F84C67DD-CE32-4DAB-8429-1166E9A3E3BD}" destId="{6B60A156-0AD2-4158-8674-8D36698C5F12}" srcOrd="1" destOrd="0" presId="urn:microsoft.com/office/officeart/2005/8/layout/orgChart1"/>
    <dgm:cxn modelId="{96F44D60-C6C0-41B9-8463-91F1E3C2784C}" type="presParOf" srcId="{F84C67DD-CE32-4DAB-8429-1166E9A3E3BD}" destId="{4F11F2EB-9A26-452A-95A3-E067B21555AC}" srcOrd="2" destOrd="0" presId="urn:microsoft.com/office/officeart/2005/8/layout/orgChart1"/>
    <dgm:cxn modelId="{7DD9511E-3FAE-4378-B3F0-58437C0FF61F}" type="presParOf" srcId="{20A4D2F6-349C-46FC-B5CC-5F8DBF7AFEBF}" destId="{ECB9CFEB-F270-42CA-B5D7-D4469EA750FE}" srcOrd="2" destOrd="0" presId="urn:microsoft.com/office/officeart/2005/8/layout/orgChart1"/>
    <dgm:cxn modelId="{F0B82314-A8EC-4E48-B6F1-D8DC2EB90AB8}" type="presParOf" srcId="{9A34655F-EE85-4EE0-8500-57F36C43C6ED}" destId="{0FE3A45D-7084-417A-82CD-30C1C4A936EF}" srcOrd="2" destOrd="0" presId="urn:microsoft.com/office/officeart/2005/8/layout/orgChart1"/>
    <dgm:cxn modelId="{1E9FF301-89BA-4A88-A382-CDBD19051165}" type="presParOf" srcId="{9A34655F-EE85-4EE0-8500-57F36C43C6ED}" destId="{553EF33B-A2A8-4AEE-8205-88431DCB75CF}" srcOrd="3" destOrd="0" presId="urn:microsoft.com/office/officeart/2005/8/layout/orgChart1"/>
    <dgm:cxn modelId="{4B6E27D2-0C02-47F3-8528-C6D5B3F1E9C5}" type="presParOf" srcId="{553EF33B-A2A8-4AEE-8205-88431DCB75CF}" destId="{0568358F-0E7E-4C4F-901B-A501AE81BD9B}" srcOrd="0" destOrd="0" presId="urn:microsoft.com/office/officeart/2005/8/layout/orgChart1"/>
    <dgm:cxn modelId="{2D776E8E-80C3-4F9D-BA9D-FA6077888C30}" type="presParOf" srcId="{0568358F-0E7E-4C4F-901B-A501AE81BD9B}" destId="{D77CDE82-6D3E-439D-BE9C-EA5DA84D1D7B}" srcOrd="0" destOrd="0" presId="urn:microsoft.com/office/officeart/2005/8/layout/orgChart1"/>
    <dgm:cxn modelId="{A3EB130F-A9AC-4CE2-BF06-DB475394485A}" type="presParOf" srcId="{0568358F-0E7E-4C4F-901B-A501AE81BD9B}" destId="{F1284B39-783F-41B3-8159-3824A4417782}" srcOrd="1" destOrd="0" presId="urn:microsoft.com/office/officeart/2005/8/layout/orgChart1"/>
    <dgm:cxn modelId="{22A38254-187B-46B6-B51E-0F216D117F3A}" type="presParOf" srcId="{553EF33B-A2A8-4AEE-8205-88431DCB75CF}" destId="{B204B150-7B9B-409B-815B-E8935A3AC5FA}" srcOrd="1" destOrd="0" presId="urn:microsoft.com/office/officeart/2005/8/layout/orgChart1"/>
    <dgm:cxn modelId="{4DAB0E59-F573-4058-B181-6FA42CAB0E97}" type="presParOf" srcId="{B204B150-7B9B-409B-815B-E8935A3AC5FA}" destId="{6A7A5847-2CB5-4E55-8D27-4664169062B2}" srcOrd="0" destOrd="0" presId="urn:microsoft.com/office/officeart/2005/8/layout/orgChart1"/>
    <dgm:cxn modelId="{15D5E2D6-A0C3-4764-BD70-67E7D03B7C48}" type="presParOf" srcId="{B204B150-7B9B-409B-815B-E8935A3AC5FA}" destId="{B98B8116-F050-49AB-8DB3-BCDEEBE7967C}" srcOrd="1" destOrd="0" presId="urn:microsoft.com/office/officeart/2005/8/layout/orgChart1"/>
    <dgm:cxn modelId="{05FB477E-5BBE-4C1A-8613-6A8DC59ADD8E}" type="presParOf" srcId="{B98B8116-F050-49AB-8DB3-BCDEEBE7967C}" destId="{8B936072-D556-44BA-BC67-62DF4965B34E}" srcOrd="0" destOrd="0" presId="urn:microsoft.com/office/officeart/2005/8/layout/orgChart1"/>
    <dgm:cxn modelId="{3EE4BF1C-6CFB-4DA6-945C-E42B78AF91CA}" type="presParOf" srcId="{8B936072-D556-44BA-BC67-62DF4965B34E}" destId="{99A22393-BC11-4F09-A47B-30FF9E00EC0B}" srcOrd="0" destOrd="0" presId="urn:microsoft.com/office/officeart/2005/8/layout/orgChart1"/>
    <dgm:cxn modelId="{F810909E-B3FF-46F5-82D7-7619E64CE471}" type="presParOf" srcId="{8B936072-D556-44BA-BC67-62DF4965B34E}" destId="{C4CE004B-72A0-42EB-937B-7032569C70B9}" srcOrd="1" destOrd="0" presId="urn:microsoft.com/office/officeart/2005/8/layout/orgChart1"/>
    <dgm:cxn modelId="{3906C57B-E761-465D-BBE6-367AA362EB8C}" type="presParOf" srcId="{B98B8116-F050-49AB-8DB3-BCDEEBE7967C}" destId="{7531C020-4FAB-461F-8DF2-49341675EB94}" srcOrd="1" destOrd="0" presId="urn:microsoft.com/office/officeart/2005/8/layout/orgChart1"/>
    <dgm:cxn modelId="{2B641FDB-CB10-427C-9E94-EFA137EFF6C2}" type="presParOf" srcId="{B98B8116-F050-49AB-8DB3-BCDEEBE7967C}" destId="{E4CFDA17-C001-4F51-A968-CB71DACD7C9A}" srcOrd="2" destOrd="0" presId="urn:microsoft.com/office/officeart/2005/8/layout/orgChart1"/>
    <dgm:cxn modelId="{E579ACA9-B7D8-4AD4-8C1D-B4C0EEC9C61B}" type="presParOf" srcId="{B204B150-7B9B-409B-815B-E8935A3AC5FA}" destId="{E9F88097-54D5-4937-87AB-86FFDA95DE6C}" srcOrd="2" destOrd="0" presId="urn:microsoft.com/office/officeart/2005/8/layout/orgChart1"/>
    <dgm:cxn modelId="{49FB5166-B4F4-460B-8825-C3FDC7189F0B}" type="presParOf" srcId="{B204B150-7B9B-409B-815B-E8935A3AC5FA}" destId="{A210630F-DDA1-4FF0-A741-F16E96F558E3}" srcOrd="3" destOrd="0" presId="urn:microsoft.com/office/officeart/2005/8/layout/orgChart1"/>
    <dgm:cxn modelId="{7A2289B2-C223-44D2-979C-223C8F0BB917}" type="presParOf" srcId="{A210630F-DDA1-4FF0-A741-F16E96F558E3}" destId="{8B06A4A0-7379-428F-80E3-86628E322D7D}" srcOrd="0" destOrd="0" presId="urn:microsoft.com/office/officeart/2005/8/layout/orgChart1"/>
    <dgm:cxn modelId="{0858C1C4-9176-45FD-86CE-2329DA80B58D}" type="presParOf" srcId="{8B06A4A0-7379-428F-80E3-86628E322D7D}" destId="{AC689395-F376-4791-8D1A-8F07769B31AA}" srcOrd="0" destOrd="0" presId="urn:microsoft.com/office/officeart/2005/8/layout/orgChart1"/>
    <dgm:cxn modelId="{54D18811-10A5-4B4C-826C-994D411A3DAA}" type="presParOf" srcId="{8B06A4A0-7379-428F-80E3-86628E322D7D}" destId="{3FECEA28-C1D8-4F5D-B155-48F4DB7F0C62}" srcOrd="1" destOrd="0" presId="urn:microsoft.com/office/officeart/2005/8/layout/orgChart1"/>
    <dgm:cxn modelId="{94BFD56C-5266-41BA-BA32-3C7C5169F301}" type="presParOf" srcId="{A210630F-DDA1-4FF0-A741-F16E96F558E3}" destId="{F45C07C1-9BB5-43AC-90CE-7A91563D5F0E}" srcOrd="1" destOrd="0" presId="urn:microsoft.com/office/officeart/2005/8/layout/orgChart1"/>
    <dgm:cxn modelId="{07314333-61E2-48E4-B441-605ACFDA0B13}" type="presParOf" srcId="{F45C07C1-9BB5-43AC-90CE-7A91563D5F0E}" destId="{281546C6-0491-48C9-947B-656417596ED4}" srcOrd="0" destOrd="0" presId="urn:microsoft.com/office/officeart/2005/8/layout/orgChart1"/>
    <dgm:cxn modelId="{D9CFDC64-A979-4B00-8252-6DD93B79124D}" type="presParOf" srcId="{F45C07C1-9BB5-43AC-90CE-7A91563D5F0E}" destId="{BFD23E82-20E7-4D11-A088-611BA9C893BD}" srcOrd="1" destOrd="0" presId="urn:microsoft.com/office/officeart/2005/8/layout/orgChart1"/>
    <dgm:cxn modelId="{47272DF5-A630-4AAB-B0F4-63C18F6108D1}" type="presParOf" srcId="{BFD23E82-20E7-4D11-A088-611BA9C893BD}" destId="{882CE00E-055F-46B6-93A2-FC90C0EF6431}" srcOrd="0" destOrd="0" presId="urn:microsoft.com/office/officeart/2005/8/layout/orgChart1"/>
    <dgm:cxn modelId="{4C967684-06DB-4BE4-8C24-BA14CCA14BDA}" type="presParOf" srcId="{882CE00E-055F-46B6-93A2-FC90C0EF6431}" destId="{469B07E9-5B84-4005-A700-B20E7E949F5D}" srcOrd="0" destOrd="0" presId="urn:microsoft.com/office/officeart/2005/8/layout/orgChart1"/>
    <dgm:cxn modelId="{F1214C8E-6619-4B98-8272-6B742F4C9F79}" type="presParOf" srcId="{882CE00E-055F-46B6-93A2-FC90C0EF6431}" destId="{830815BF-A82B-4366-BE25-91AC3E2364B3}" srcOrd="1" destOrd="0" presId="urn:microsoft.com/office/officeart/2005/8/layout/orgChart1"/>
    <dgm:cxn modelId="{A3DE01E9-B91D-45D9-9A34-789C85351C94}" type="presParOf" srcId="{BFD23E82-20E7-4D11-A088-611BA9C893BD}" destId="{34A6B38A-BA6E-4DB0-AE23-5E3FB4BD255E}" srcOrd="1" destOrd="0" presId="urn:microsoft.com/office/officeart/2005/8/layout/orgChart1"/>
    <dgm:cxn modelId="{217A1088-1B8D-481B-B53A-2CD8A844DFE7}" type="presParOf" srcId="{BFD23E82-20E7-4D11-A088-611BA9C893BD}" destId="{420F0418-7173-4092-A5DD-57EC5E466C63}" srcOrd="2" destOrd="0" presId="urn:microsoft.com/office/officeart/2005/8/layout/orgChart1"/>
    <dgm:cxn modelId="{E505E9B1-BF2C-4493-8A3B-41C5A5967E61}" type="presParOf" srcId="{A210630F-DDA1-4FF0-A741-F16E96F558E3}" destId="{9F3600D0-BADD-491F-B242-330202C82891}" srcOrd="2" destOrd="0" presId="urn:microsoft.com/office/officeart/2005/8/layout/orgChart1"/>
    <dgm:cxn modelId="{DEFBDC0E-B696-46F3-B24C-34162026D176}" type="presParOf" srcId="{B204B150-7B9B-409B-815B-E8935A3AC5FA}" destId="{76ED606D-1402-4200-96C9-BDD96F9959DC}" srcOrd="4" destOrd="0" presId="urn:microsoft.com/office/officeart/2005/8/layout/orgChart1"/>
    <dgm:cxn modelId="{BC8B0879-6F3E-48AE-86AA-83217C5744F2}" type="presParOf" srcId="{B204B150-7B9B-409B-815B-E8935A3AC5FA}" destId="{29E71A07-805E-4F5A-8D30-B804470B5DFE}" srcOrd="5" destOrd="0" presId="urn:microsoft.com/office/officeart/2005/8/layout/orgChart1"/>
    <dgm:cxn modelId="{CFEA70E6-C56D-487D-A54E-6CB90EA9DA19}" type="presParOf" srcId="{29E71A07-805E-4F5A-8D30-B804470B5DFE}" destId="{9C710674-254D-4DFF-93C2-BC52DC014EDC}" srcOrd="0" destOrd="0" presId="urn:microsoft.com/office/officeart/2005/8/layout/orgChart1"/>
    <dgm:cxn modelId="{17543F04-2231-478B-A6F3-C220BC9BACC5}" type="presParOf" srcId="{9C710674-254D-4DFF-93C2-BC52DC014EDC}" destId="{96F21BC4-8753-4303-97F8-D35E6F2EDCCF}" srcOrd="0" destOrd="0" presId="urn:microsoft.com/office/officeart/2005/8/layout/orgChart1"/>
    <dgm:cxn modelId="{10B2BC78-1503-498C-9F59-B14D16519BC2}" type="presParOf" srcId="{9C710674-254D-4DFF-93C2-BC52DC014EDC}" destId="{C36570C3-33A5-4974-8512-35C63FA6D210}" srcOrd="1" destOrd="0" presId="urn:microsoft.com/office/officeart/2005/8/layout/orgChart1"/>
    <dgm:cxn modelId="{CB59F212-420C-4251-9467-51D7B665F5D2}" type="presParOf" srcId="{29E71A07-805E-4F5A-8D30-B804470B5DFE}" destId="{52645E01-7766-47D4-91FA-9FA6D271E0AF}" srcOrd="1" destOrd="0" presId="urn:microsoft.com/office/officeart/2005/8/layout/orgChart1"/>
    <dgm:cxn modelId="{72E8D632-AFD1-4D57-A66A-E8C166FB6D4D}" type="presParOf" srcId="{52645E01-7766-47D4-91FA-9FA6D271E0AF}" destId="{8331FC32-2713-45BE-BBB6-A9CCFD5B1EEB}" srcOrd="0" destOrd="0" presId="urn:microsoft.com/office/officeart/2005/8/layout/orgChart1"/>
    <dgm:cxn modelId="{D2185AB1-6E10-42EE-9029-699FFBC8E087}" type="presParOf" srcId="{52645E01-7766-47D4-91FA-9FA6D271E0AF}" destId="{4D037D2C-CC6C-4C99-AC7D-D887209FA8DE}" srcOrd="1" destOrd="0" presId="urn:microsoft.com/office/officeart/2005/8/layout/orgChart1"/>
    <dgm:cxn modelId="{3F75D8F2-0902-4DCC-B496-7FC8BDC593CF}" type="presParOf" srcId="{4D037D2C-CC6C-4C99-AC7D-D887209FA8DE}" destId="{BFC42BD6-7366-4E4F-9447-E20971CED5C3}" srcOrd="0" destOrd="0" presId="urn:microsoft.com/office/officeart/2005/8/layout/orgChart1"/>
    <dgm:cxn modelId="{F48FB468-683E-497F-BB58-98142FAC5E7E}" type="presParOf" srcId="{BFC42BD6-7366-4E4F-9447-E20971CED5C3}" destId="{5126C868-8C55-433A-887C-29FC574AD487}" srcOrd="0" destOrd="0" presId="urn:microsoft.com/office/officeart/2005/8/layout/orgChart1"/>
    <dgm:cxn modelId="{9883D525-2472-46CB-A731-758177CFBBC3}" type="presParOf" srcId="{BFC42BD6-7366-4E4F-9447-E20971CED5C3}" destId="{F9328D44-79F3-4E10-8E00-8418C18D2E6D}" srcOrd="1" destOrd="0" presId="urn:microsoft.com/office/officeart/2005/8/layout/orgChart1"/>
    <dgm:cxn modelId="{F2E5EE53-EC3B-4D56-8B74-07DD37CDBA6A}" type="presParOf" srcId="{4D037D2C-CC6C-4C99-AC7D-D887209FA8DE}" destId="{A3DA6747-BF56-4925-BCCA-B013B019B3ED}" srcOrd="1" destOrd="0" presId="urn:microsoft.com/office/officeart/2005/8/layout/orgChart1"/>
    <dgm:cxn modelId="{41FBC5DF-7FD1-416B-8E81-924AD2B0F827}" type="presParOf" srcId="{4D037D2C-CC6C-4C99-AC7D-D887209FA8DE}" destId="{1FD55FB6-616C-4CED-A850-BF28A1947A0F}" srcOrd="2" destOrd="0" presId="urn:microsoft.com/office/officeart/2005/8/layout/orgChart1"/>
    <dgm:cxn modelId="{CA72EC6B-783E-49B2-BC59-1F8835DE48D5}" type="presParOf" srcId="{52645E01-7766-47D4-91FA-9FA6D271E0AF}" destId="{4D1692FB-C427-4BEA-AE62-526DDA7BFB62}" srcOrd="2" destOrd="0" presId="urn:microsoft.com/office/officeart/2005/8/layout/orgChart1"/>
    <dgm:cxn modelId="{571CD424-6D44-43A3-97EC-884DE1F71383}" type="presParOf" srcId="{52645E01-7766-47D4-91FA-9FA6D271E0AF}" destId="{957BA588-E79D-4128-82F4-33B73B1E5943}" srcOrd="3" destOrd="0" presId="urn:microsoft.com/office/officeart/2005/8/layout/orgChart1"/>
    <dgm:cxn modelId="{0D7F7451-532F-4359-BBFF-3645C1D437B6}" type="presParOf" srcId="{957BA588-E79D-4128-82F4-33B73B1E5943}" destId="{16AD2ADF-9504-461E-A129-9D0C18DB19E8}" srcOrd="0" destOrd="0" presId="urn:microsoft.com/office/officeart/2005/8/layout/orgChart1"/>
    <dgm:cxn modelId="{DE017689-EF3C-43F8-B183-3E3140C4C166}" type="presParOf" srcId="{16AD2ADF-9504-461E-A129-9D0C18DB19E8}" destId="{72203B0B-EB6B-4D79-8611-12696FF37E45}" srcOrd="0" destOrd="0" presId="urn:microsoft.com/office/officeart/2005/8/layout/orgChart1"/>
    <dgm:cxn modelId="{B1C2B5C8-B61B-4D66-AF4E-462DD9576DF4}" type="presParOf" srcId="{16AD2ADF-9504-461E-A129-9D0C18DB19E8}" destId="{D1D83C6F-301D-4742-A8E5-55B7AADD4F37}" srcOrd="1" destOrd="0" presId="urn:microsoft.com/office/officeart/2005/8/layout/orgChart1"/>
    <dgm:cxn modelId="{2CA22771-8735-4BC3-AD4B-D43F2FDF6BA4}" type="presParOf" srcId="{957BA588-E79D-4128-82F4-33B73B1E5943}" destId="{9F356B93-A5C2-475B-8884-9A49EEF3821B}" srcOrd="1" destOrd="0" presId="urn:microsoft.com/office/officeart/2005/8/layout/orgChart1"/>
    <dgm:cxn modelId="{A70A7830-0875-49E9-9700-3F770E56BA53}" type="presParOf" srcId="{957BA588-E79D-4128-82F4-33B73B1E5943}" destId="{829C5FE5-8C92-4916-8ED4-A9418B59088A}" srcOrd="2" destOrd="0" presId="urn:microsoft.com/office/officeart/2005/8/layout/orgChart1"/>
    <dgm:cxn modelId="{7161B2DE-A348-4EE5-A89C-E46F047905C4}" type="presParOf" srcId="{52645E01-7766-47D4-91FA-9FA6D271E0AF}" destId="{057E9C71-08BC-4CE1-88B7-AFDF1CCA12B6}" srcOrd="4" destOrd="0" presId="urn:microsoft.com/office/officeart/2005/8/layout/orgChart1"/>
    <dgm:cxn modelId="{73151917-C1BE-4CDF-BE23-CCBE4FEBECE6}" type="presParOf" srcId="{52645E01-7766-47D4-91FA-9FA6D271E0AF}" destId="{86AB5D1F-BC03-45B2-88A2-49E58190F35C}" srcOrd="5" destOrd="0" presId="urn:microsoft.com/office/officeart/2005/8/layout/orgChart1"/>
    <dgm:cxn modelId="{63EBC15F-F7ED-4A70-8475-88CF00FB59D7}" type="presParOf" srcId="{86AB5D1F-BC03-45B2-88A2-49E58190F35C}" destId="{E37C2688-D354-4AEE-AD34-02A468EFD333}" srcOrd="0" destOrd="0" presId="urn:microsoft.com/office/officeart/2005/8/layout/orgChart1"/>
    <dgm:cxn modelId="{233514A5-8618-45A6-B0F9-84032CF2183E}" type="presParOf" srcId="{E37C2688-D354-4AEE-AD34-02A468EFD333}" destId="{1C3392DB-B6D8-4F96-AF89-BC0FF3E3F647}" srcOrd="0" destOrd="0" presId="urn:microsoft.com/office/officeart/2005/8/layout/orgChart1"/>
    <dgm:cxn modelId="{BEA0DDBF-EF52-48C0-B75E-A5C8CC043507}" type="presParOf" srcId="{E37C2688-D354-4AEE-AD34-02A468EFD333}" destId="{579A9148-6675-4F72-A7DC-71619E37D16B}" srcOrd="1" destOrd="0" presId="urn:microsoft.com/office/officeart/2005/8/layout/orgChart1"/>
    <dgm:cxn modelId="{3DD61EB6-A28A-4F1B-9A63-FC2FD709EFEA}" type="presParOf" srcId="{86AB5D1F-BC03-45B2-88A2-49E58190F35C}" destId="{059AD0FD-AD8F-4DC0-BF28-92DDF2073F1A}" srcOrd="1" destOrd="0" presId="urn:microsoft.com/office/officeart/2005/8/layout/orgChart1"/>
    <dgm:cxn modelId="{63E74C84-A93E-43C1-AA87-41FB5FE87AB8}" type="presParOf" srcId="{86AB5D1F-BC03-45B2-88A2-49E58190F35C}" destId="{25B0C6EC-8F1B-40CC-ABD5-412087AF1749}" srcOrd="2" destOrd="0" presId="urn:microsoft.com/office/officeart/2005/8/layout/orgChart1"/>
    <dgm:cxn modelId="{F454551C-9EF9-47A4-8733-C833A9F3B9BE}" type="presParOf" srcId="{52645E01-7766-47D4-91FA-9FA6D271E0AF}" destId="{0280549A-D956-4BA2-A5BA-2B878087AA72}" srcOrd="6" destOrd="0" presId="urn:microsoft.com/office/officeart/2005/8/layout/orgChart1"/>
    <dgm:cxn modelId="{0980C223-7C8F-41C7-9F06-755C6ABCB584}" type="presParOf" srcId="{52645E01-7766-47D4-91FA-9FA6D271E0AF}" destId="{AA4B93E7-1123-4838-A1CE-BF622B789277}" srcOrd="7" destOrd="0" presId="urn:microsoft.com/office/officeart/2005/8/layout/orgChart1"/>
    <dgm:cxn modelId="{E9241C7B-CA5F-44A8-B472-645836376CB1}" type="presParOf" srcId="{AA4B93E7-1123-4838-A1CE-BF622B789277}" destId="{A531DEF5-8EC7-4EBB-8CB1-F8A18176C673}" srcOrd="0" destOrd="0" presId="urn:microsoft.com/office/officeart/2005/8/layout/orgChart1"/>
    <dgm:cxn modelId="{850FCFA2-EB50-4F2C-9DE4-3EF02BE5694E}" type="presParOf" srcId="{A531DEF5-8EC7-4EBB-8CB1-F8A18176C673}" destId="{0763273E-1499-4C22-AD5D-B6A561CB5E94}" srcOrd="0" destOrd="0" presId="urn:microsoft.com/office/officeart/2005/8/layout/orgChart1"/>
    <dgm:cxn modelId="{A2216B4D-14DA-419D-A346-540B9E1EE930}" type="presParOf" srcId="{A531DEF5-8EC7-4EBB-8CB1-F8A18176C673}" destId="{A389C6D8-B79A-4EA2-B82D-5C282E092631}" srcOrd="1" destOrd="0" presId="urn:microsoft.com/office/officeart/2005/8/layout/orgChart1"/>
    <dgm:cxn modelId="{78A94319-4FF6-4768-89F4-F7EFD098D62A}" type="presParOf" srcId="{AA4B93E7-1123-4838-A1CE-BF622B789277}" destId="{82D20328-DDF1-40A7-81F2-7010B51CF4E4}" srcOrd="1" destOrd="0" presId="urn:microsoft.com/office/officeart/2005/8/layout/orgChart1"/>
    <dgm:cxn modelId="{841523A2-2C3A-4F88-9B33-C509C9D6C785}" type="presParOf" srcId="{AA4B93E7-1123-4838-A1CE-BF622B789277}" destId="{EAA3EB70-A232-42DE-8632-896636571352}" srcOrd="2" destOrd="0" presId="urn:microsoft.com/office/officeart/2005/8/layout/orgChart1"/>
    <dgm:cxn modelId="{9BE9B769-BDC2-4F54-965B-D21F00DB1F28}" type="presParOf" srcId="{52645E01-7766-47D4-91FA-9FA6D271E0AF}" destId="{4C039D75-A274-40A1-A2A3-DC759FB81E82}" srcOrd="8" destOrd="0" presId="urn:microsoft.com/office/officeart/2005/8/layout/orgChart1"/>
    <dgm:cxn modelId="{BB6E47C6-2F3E-4A20-80E1-00C984BB513B}" type="presParOf" srcId="{52645E01-7766-47D4-91FA-9FA6D271E0AF}" destId="{BEC651C2-5BC9-49C9-A19E-EB6C480B2FFA}" srcOrd="9" destOrd="0" presId="urn:microsoft.com/office/officeart/2005/8/layout/orgChart1"/>
    <dgm:cxn modelId="{66812B3B-7EBC-46E3-8FAF-FC3375F5310E}" type="presParOf" srcId="{BEC651C2-5BC9-49C9-A19E-EB6C480B2FFA}" destId="{8C6C7EA9-B395-4E2F-8190-D40C426312E9}" srcOrd="0" destOrd="0" presId="urn:microsoft.com/office/officeart/2005/8/layout/orgChart1"/>
    <dgm:cxn modelId="{71ABB6C5-A8D6-45CA-BB5F-6A7023AE2859}" type="presParOf" srcId="{8C6C7EA9-B395-4E2F-8190-D40C426312E9}" destId="{2621EC0C-54D6-4A02-ABA6-F767A23D4F01}" srcOrd="0" destOrd="0" presId="urn:microsoft.com/office/officeart/2005/8/layout/orgChart1"/>
    <dgm:cxn modelId="{CDE02C0C-8C41-4C57-B7C8-1A1C91CC4604}" type="presParOf" srcId="{8C6C7EA9-B395-4E2F-8190-D40C426312E9}" destId="{F194ECE1-E624-4654-B6C2-EBAE5F5DA929}" srcOrd="1" destOrd="0" presId="urn:microsoft.com/office/officeart/2005/8/layout/orgChart1"/>
    <dgm:cxn modelId="{A9484DFE-0F8B-4E90-8BDF-210948970377}" type="presParOf" srcId="{BEC651C2-5BC9-49C9-A19E-EB6C480B2FFA}" destId="{B911A3E9-70AE-43DF-9632-C98C649FB37F}" srcOrd="1" destOrd="0" presId="urn:microsoft.com/office/officeart/2005/8/layout/orgChart1"/>
    <dgm:cxn modelId="{454CD979-29DA-4045-8089-4FEF49A257B6}" type="presParOf" srcId="{BEC651C2-5BC9-49C9-A19E-EB6C480B2FFA}" destId="{1A8486F8-2E20-4D8B-A643-24A6B8317CAA}" srcOrd="2" destOrd="0" presId="urn:microsoft.com/office/officeart/2005/8/layout/orgChart1"/>
    <dgm:cxn modelId="{9965B201-77FC-41FC-B490-A85A612E0AF2}" type="presParOf" srcId="{52645E01-7766-47D4-91FA-9FA6D271E0AF}" destId="{243E576E-2AC9-44A5-8D0B-53DB9DB773B2}" srcOrd="10" destOrd="0" presId="urn:microsoft.com/office/officeart/2005/8/layout/orgChart1"/>
    <dgm:cxn modelId="{1F0CB34B-7ED8-42D5-B419-246058522BA7}" type="presParOf" srcId="{52645E01-7766-47D4-91FA-9FA6D271E0AF}" destId="{D1563FBF-0301-4EE0-991E-2ADA918F9962}" srcOrd="11" destOrd="0" presId="urn:microsoft.com/office/officeart/2005/8/layout/orgChart1"/>
    <dgm:cxn modelId="{15306650-E4ED-4015-B918-9F6F91FAF7DD}" type="presParOf" srcId="{D1563FBF-0301-4EE0-991E-2ADA918F9962}" destId="{40CCC53D-1F39-489B-9C60-02229DA75E83}" srcOrd="0" destOrd="0" presId="urn:microsoft.com/office/officeart/2005/8/layout/orgChart1"/>
    <dgm:cxn modelId="{2FB78B5A-B21C-45A1-8EAF-3D3AF79E6882}" type="presParOf" srcId="{40CCC53D-1F39-489B-9C60-02229DA75E83}" destId="{D4E9A5B3-EC57-451A-A3E9-0B6FADDDC552}" srcOrd="0" destOrd="0" presId="urn:microsoft.com/office/officeart/2005/8/layout/orgChart1"/>
    <dgm:cxn modelId="{CD616943-5804-476F-8E51-4AD733710209}" type="presParOf" srcId="{40CCC53D-1F39-489B-9C60-02229DA75E83}" destId="{03AE66A1-5EB8-471B-8938-109386AFF40B}" srcOrd="1" destOrd="0" presId="urn:microsoft.com/office/officeart/2005/8/layout/orgChart1"/>
    <dgm:cxn modelId="{5D95C4AF-E923-4949-82AD-0B6956DFFD17}" type="presParOf" srcId="{D1563FBF-0301-4EE0-991E-2ADA918F9962}" destId="{C02D567B-F5C7-4EB2-BDAA-712DAF2314B7}" srcOrd="1" destOrd="0" presId="urn:microsoft.com/office/officeart/2005/8/layout/orgChart1"/>
    <dgm:cxn modelId="{E3D261F0-10AA-44B4-A8C7-DDA467224B3C}" type="presParOf" srcId="{D1563FBF-0301-4EE0-991E-2ADA918F9962}" destId="{866C6E51-58BF-47E8-AEA3-8AA354502137}" srcOrd="2" destOrd="0" presId="urn:microsoft.com/office/officeart/2005/8/layout/orgChart1"/>
    <dgm:cxn modelId="{2B40F6FB-395B-4BFF-AA86-00F089609F51}" type="presParOf" srcId="{29E71A07-805E-4F5A-8D30-B804470B5DFE}" destId="{7C4859DC-B740-4C68-BDE3-D8F5E286F7FA}" srcOrd="2" destOrd="0" presId="urn:microsoft.com/office/officeart/2005/8/layout/orgChart1"/>
    <dgm:cxn modelId="{3F8B2544-AB2C-4293-8651-7CA38A72EDFA}" type="presParOf" srcId="{553EF33B-A2A8-4AEE-8205-88431DCB75CF}" destId="{A5674C04-DE70-4B9D-8946-5673222E0901}" srcOrd="2" destOrd="0" presId="urn:microsoft.com/office/officeart/2005/8/layout/orgChart1"/>
    <dgm:cxn modelId="{292F08DA-45DF-4C4E-B546-100FE34080F9}" type="presParOf" srcId="{9A34655F-EE85-4EE0-8500-57F36C43C6ED}" destId="{50162BD2-0EA3-4E8B-8816-F8B906E010AF}" srcOrd="4" destOrd="0" presId="urn:microsoft.com/office/officeart/2005/8/layout/orgChart1"/>
    <dgm:cxn modelId="{1C55B395-E9F3-458D-A1B2-08E2BE4EDC85}" type="presParOf" srcId="{9A34655F-EE85-4EE0-8500-57F36C43C6ED}" destId="{56379562-294A-4B82-BB05-8B2A86C2F538}" srcOrd="5" destOrd="0" presId="urn:microsoft.com/office/officeart/2005/8/layout/orgChart1"/>
    <dgm:cxn modelId="{5E7FA84C-67A4-4A4A-ADD5-BE1A43F21059}" type="presParOf" srcId="{56379562-294A-4B82-BB05-8B2A86C2F538}" destId="{A001D5F0-82E5-43C4-8CF3-02D5B2C976DC}" srcOrd="0" destOrd="0" presId="urn:microsoft.com/office/officeart/2005/8/layout/orgChart1"/>
    <dgm:cxn modelId="{EA723949-6045-44F6-87A0-B1FB4512D944}" type="presParOf" srcId="{A001D5F0-82E5-43C4-8CF3-02D5B2C976DC}" destId="{46E69F72-CBFE-4642-AAEF-F42A2F97E2C1}" srcOrd="0" destOrd="0" presId="urn:microsoft.com/office/officeart/2005/8/layout/orgChart1"/>
    <dgm:cxn modelId="{C66102DA-2E2E-4BB2-8D17-EA8618B3AB74}" type="presParOf" srcId="{A001D5F0-82E5-43C4-8CF3-02D5B2C976DC}" destId="{24C5E58D-C548-4B6F-9D13-C48FE2BFFC45}" srcOrd="1" destOrd="0" presId="urn:microsoft.com/office/officeart/2005/8/layout/orgChart1"/>
    <dgm:cxn modelId="{F6B03B4D-39ED-489E-B303-9A7175523B5D}" type="presParOf" srcId="{56379562-294A-4B82-BB05-8B2A86C2F538}" destId="{540A30A8-2C68-444D-AAF9-AE8C36FAF0A9}" srcOrd="1" destOrd="0" presId="urn:microsoft.com/office/officeart/2005/8/layout/orgChart1"/>
    <dgm:cxn modelId="{75CEF764-2817-4A71-9182-0025C752F557}" type="presParOf" srcId="{56379562-294A-4B82-BB05-8B2A86C2F538}" destId="{204FD8FF-8F11-4B48-878C-3885FFE193E4}" srcOrd="2" destOrd="0" presId="urn:microsoft.com/office/officeart/2005/8/layout/orgChart1"/>
    <dgm:cxn modelId="{527D8180-51FE-41F7-ACB1-21C08263F314}" type="presParOf" srcId="{9A34655F-EE85-4EE0-8500-57F36C43C6ED}" destId="{F4ED6606-C341-4E09-946E-FCC5B526D400}" srcOrd="6" destOrd="0" presId="urn:microsoft.com/office/officeart/2005/8/layout/orgChart1"/>
    <dgm:cxn modelId="{8150CD79-71E9-4541-83B1-EA69CC694E7F}" type="presParOf" srcId="{9A34655F-EE85-4EE0-8500-57F36C43C6ED}" destId="{8814129C-5085-4DBE-A5BE-FB3DD060F10B}" srcOrd="7" destOrd="0" presId="urn:microsoft.com/office/officeart/2005/8/layout/orgChart1"/>
    <dgm:cxn modelId="{9469D096-8CF1-487E-865B-7F29E9AA69FB}" type="presParOf" srcId="{8814129C-5085-4DBE-A5BE-FB3DD060F10B}" destId="{39374068-492F-4501-ADAF-CC8B5924B0CE}" srcOrd="0" destOrd="0" presId="urn:microsoft.com/office/officeart/2005/8/layout/orgChart1"/>
    <dgm:cxn modelId="{C8941CC9-3D05-4278-9ABF-530CDA8C75EC}" type="presParOf" srcId="{39374068-492F-4501-ADAF-CC8B5924B0CE}" destId="{7B2F123A-0EB9-454E-B7B3-6402A92F503D}" srcOrd="0" destOrd="0" presId="urn:microsoft.com/office/officeart/2005/8/layout/orgChart1"/>
    <dgm:cxn modelId="{F20CBB28-64C9-4888-ADC7-C95573F5E159}" type="presParOf" srcId="{39374068-492F-4501-ADAF-CC8B5924B0CE}" destId="{F3A8F1F4-405E-476A-AFCB-FDA7854520AC}" srcOrd="1" destOrd="0" presId="urn:microsoft.com/office/officeart/2005/8/layout/orgChart1"/>
    <dgm:cxn modelId="{F057A197-5F85-47BA-846C-88C20758D8A8}" type="presParOf" srcId="{8814129C-5085-4DBE-A5BE-FB3DD060F10B}" destId="{16FF7DDC-53C8-4D07-9319-2B97F69C5DEF}" srcOrd="1" destOrd="0" presId="urn:microsoft.com/office/officeart/2005/8/layout/orgChart1"/>
    <dgm:cxn modelId="{359CD3F8-C11F-4A66-875E-53F3C57FB753}" type="presParOf" srcId="{16FF7DDC-53C8-4D07-9319-2B97F69C5DEF}" destId="{A8FD59AC-36C3-4DDA-9863-9F203C0B452C}" srcOrd="0" destOrd="0" presId="urn:microsoft.com/office/officeart/2005/8/layout/orgChart1"/>
    <dgm:cxn modelId="{78497F82-A911-4D98-8FE5-581C05F50CB3}" type="presParOf" srcId="{16FF7DDC-53C8-4D07-9319-2B97F69C5DEF}" destId="{283BF492-65C1-4E63-93E1-78B9D3644F65}" srcOrd="1" destOrd="0" presId="urn:microsoft.com/office/officeart/2005/8/layout/orgChart1"/>
    <dgm:cxn modelId="{FB52C019-02A0-4E88-A7A0-0DE5B17F09FE}" type="presParOf" srcId="{283BF492-65C1-4E63-93E1-78B9D3644F65}" destId="{3360D84D-059E-4992-804C-648AD45273F7}" srcOrd="0" destOrd="0" presId="urn:microsoft.com/office/officeart/2005/8/layout/orgChart1"/>
    <dgm:cxn modelId="{DEE06DB2-C95D-4B3E-81D3-C0F7217D733B}" type="presParOf" srcId="{3360D84D-059E-4992-804C-648AD45273F7}" destId="{4FF762D5-556E-487A-B467-3D157D479B06}" srcOrd="0" destOrd="0" presId="urn:microsoft.com/office/officeart/2005/8/layout/orgChart1"/>
    <dgm:cxn modelId="{693FD253-AE37-432D-84CE-1CAE03970C63}" type="presParOf" srcId="{3360D84D-059E-4992-804C-648AD45273F7}" destId="{A392C6FD-70F1-4A58-803D-5CED78747758}" srcOrd="1" destOrd="0" presId="urn:microsoft.com/office/officeart/2005/8/layout/orgChart1"/>
    <dgm:cxn modelId="{F2B8B950-16DB-4433-9312-B8DE0AB28172}" type="presParOf" srcId="{283BF492-65C1-4E63-93E1-78B9D3644F65}" destId="{440A082A-3CCE-4089-90C7-06D173706F61}" srcOrd="1" destOrd="0" presId="urn:microsoft.com/office/officeart/2005/8/layout/orgChart1"/>
    <dgm:cxn modelId="{7875CA60-59A2-414A-9961-A9DC274698C1}" type="presParOf" srcId="{283BF492-65C1-4E63-93E1-78B9D3644F65}" destId="{75457796-4FB0-421E-83FD-7C3A85CA5EE2}" srcOrd="2" destOrd="0" presId="urn:microsoft.com/office/officeart/2005/8/layout/orgChart1"/>
    <dgm:cxn modelId="{76089562-DE3B-448B-9CC9-D18494165CA5}" type="presParOf" srcId="{16FF7DDC-53C8-4D07-9319-2B97F69C5DEF}" destId="{C68CC2D3-1B1E-49BE-A67B-32B6FCC6C86B}" srcOrd="2" destOrd="0" presId="urn:microsoft.com/office/officeart/2005/8/layout/orgChart1"/>
    <dgm:cxn modelId="{A1A24EDC-6FFC-4CFC-8275-3F76765C5C6D}" type="presParOf" srcId="{16FF7DDC-53C8-4D07-9319-2B97F69C5DEF}" destId="{FE6621D4-6295-4F31-8664-897AABC61348}" srcOrd="3" destOrd="0" presId="urn:microsoft.com/office/officeart/2005/8/layout/orgChart1"/>
    <dgm:cxn modelId="{3733412E-384B-438D-A4D0-7F0037BE642F}" type="presParOf" srcId="{FE6621D4-6295-4F31-8664-897AABC61348}" destId="{A8579CFE-09ED-43CE-9D8E-906D278ED80E}" srcOrd="0" destOrd="0" presId="urn:microsoft.com/office/officeart/2005/8/layout/orgChart1"/>
    <dgm:cxn modelId="{07C946D0-AE03-4359-96B2-E569D936C53A}" type="presParOf" srcId="{A8579CFE-09ED-43CE-9D8E-906D278ED80E}" destId="{DD7CC129-F4A7-477C-A223-EFE4260010C4}" srcOrd="0" destOrd="0" presId="urn:microsoft.com/office/officeart/2005/8/layout/orgChart1"/>
    <dgm:cxn modelId="{A5FB8737-9164-44DE-B6D3-8075184CDBD1}" type="presParOf" srcId="{A8579CFE-09ED-43CE-9D8E-906D278ED80E}" destId="{25305F6D-22D4-4299-B57F-14AB3E076120}" srcOrd="1" destOrd="0" presId="urn:microsoft.com/office/officeart/2005/8/layout/orgChart1"/>
    <dgm:cxn modelId="{EF3CD7FB-2D8B-4641-AA56-E9778B7D97C4}" type="presParOf" srcId="{FE6621D4-6295-4F31-8664-897AABC61348}" destId="{30AB54F5-A368-466D-B644-27FC7F66DC4D}" srcOrd="1" destOrd="0" presId="urn:microsoft.com/office/officeart/2005/8/layout/orgChart1"/>
    <dgm:cxn modelId="{88FB9895-DF89-4DEE-98FC-8957947E271F}" type="presParOf" srcId="{FE6621D4-6295-4F31-8664-897AABC61348}" destId="{8468541A-6B39-4B2D-8CB1-A3A88E196F28}" srcOrd="2" destOrd="0" presId="urn:microsoft.com/office/officeart/2005/8/layout/orgChart1"/>
    <dgm:cxn modelId="{26107F20-E3F9-499F-BEA8-8B9160E1C6D1}" type="presParOf" srcId="{8814129C-5085-4DBE-A5BE-FB3DD060F10B}" destId="{4A114845-CC03-4D19-B5CA-DF27CB9C50EA}" srcOrd="2" destOrd="0" presId="urn:microsoft.com/office/officeart/2005/8/layout/orgChart1"/>
    <dgm:cxn modelId="{78B25902-9205-43DC-B564-74D4A332BCB9}" type="presParOf" srcId="{9A34655F-EE85-4EE0-8500-57F36C43C6ED}" destId="{2B80298A-6B9A-464C-B3A6-2DA78ED2AA88}" srcOrd="8" destOrd="0" presId="urn:microsoft.com/office/officeart/2005/8/layout/orgChart1"/>
    <dgm:cxn modelId="{EE105AFC-16C1-43D3-BAC5-B17940D3B8B4}" type="presParOf" srcId="{9A34655F-EE85-4EE0-8500-57F36C43C6ED}" destId="{FF9FDFFB-AA52-466F-9771-3E2CDF706118}" srcOrd="9" destOrd="0" presId="urn:microsoft.com/office/officeart/2005/8/layout/orgChart1"/>
    <dgm:cxn modelId="{A58222A6-4084-4964-94A9-A946312EC93E}" type="presParOf" srcId="{FF9FDFFB-AA52-466F-9771-3E2CDF706118}" destId="{F85CD397-8AFB-4B33-A05D-00BF3D5A9FC4}" srcOrd="0" destOrd="0" presId="urn:microsoft.com/office/officeart/2005/8/layout/orgChart1"/>
    <dgm:cxn modelId="{0322D9D6-0908-4161-930A-7E1C33D69305}" type="presParOf" srcId="{F85CD397-8AFB-4B33-A05D-00BF3D5A9FC4}" destId="{34494366-48CA-4643-B139-34DD41C9B1CF}" srcOrd="0" destOrd="0" presId="urn:microsoft.com/office/officeart/2005/8/layout/orgChart1"/>
    <dgm:cxn modelId="{B6A2E423-604A-42A9-B990-0C56E3ABF949}" type="presParOf" srcId="{F85CD397-8AFB-4B33-A05D-00BF3D5A9FC4}" destId="{48EF5CD1-8D66-4AE7-B686-7B608F99378A}" srcOrd="1" destOrd="0" presId="urn:microsoft.com/office/officeart/2005/8/layout/orgChart1"/>
    <dgm:cxn modelId="{D213461F-5655-48D2-B566-E7F59A2E950F}" type="presParOf" srcId="{FF9FDFFB-AA52-466F-9771-3E2CDF706118}" destId="{4A4C69BA-C750-4B3C-B8E8-52EBAE5B09F1}" srcOrd="1" destOrd="0" presId="urn:microsoft.com/office/officeart/2005/8/layout/orgChart1"/>
    <dgm:cxn modelId="{B8797355-2442-4E79-B42B-4302861F0C9D}" type="presParOf" srcId="{4A4C69BA-C750-4B3C-B8E8-52EBAE5B09F1}" destId="{F8E87A4B-E66A-485B-AEBC-A6F3C88FF14E}" srcOrd="0" destOrd="0" presId="urn:microsoft.com/office/officeart/2005/8/layout/orgChart1"/>
    <dgm:cxn modelId="{DA646A9B-2C3D-46F0-AD08-949070E5C0AD}" type="presParOf" srcId="{4A4C69BA-C750-4B3C-B8E8-52EBAE5B09F1}" destId="{6A41C559-E8A1-41C1-9400-43F05B0F9ED4}" srcOrd="1" destOrd="0" presId="urn:microsoft.com/office/officeart/2005/8/layout/orgChart1"/>
    <dgm:cxn modelId="{431DBC85-9761-453E-B018-7674495D700A}" type="presParOf" srcId="{6A41C559-E8A1-41C1-9400-43F05B0F9ED4}" destId="{BA341457-E1A0-479B-B216-7C5F1D0117DB}" srcOrd="0" destOrd="0" presId="urn:microsoft.com/office/officeart/2005/8/layout/orgChart1"/>
    <dgm:cxn modelId="{DE36B469-2FF9-46E9-AFFA-44344DACDDC2}" type="presParOf" srcId="{BA341457-E1A0-479B-B216-7C5F1D0117DB}" destId="{5EF64A93-E1C7-4BBA-8E71-607E93CFAB50}" srcOrd="0" destOrd="0" presId="urn:microsoft.com/office/officeart/2005/8/layout/orgChart1"/>
    <dgm:cxn modelId="{9CE4DE64-74DE-4F3A-A1F9-ADA486010673}" type="presParOf" srcId="{BA341457-E1A0-479B-B216-7C5F1D0117DB}" destId="{FA0F036B-5230-4A53-8804-5B696A571E36}" srcOrd="1" destOrd="0" presId="urn:microsoft.com/office/officeart/2005/8/layout/orgChart1"/>
    <dgm:cxn modelId="{3851E5C4-8D34-4DCC-B0C8-EB6155FC8454}" type="presParOf" srcId="{6A41C559-E8A1-41C1-9400-43F05B0F9ED4}" destId="{8C06993C-02EA-4293-83FB-995F91810439}" srcOrd="1" destOrd="0" presId="urn:microsoft.com/office/officeart/2005/8/layout/orgChart1"/>
    <dgm:cxn modelId="{FF0C331F-55FE-4C13-8222-DCB09CEB33BB}" type="presParOf" srcId="{6A41C559-E8A1-41C1-9400-43F05B0F9ED4}" destId="{A36DDDE6-A289-462F-9B1A-14611ECC3238}" srcOrd="2" destOrd="0" presId="urn:microsoft.com/office/officeart/2005/8/layout/orgChart1"/>
    <dgm:cxn modelId="{F15F1FC4-38ED-4A34-B922-8117B2403A35}" type="presParOf" srcId="{FF9FDFFB-AA52-466F-9771-3E2CDF706118}" destId="{5CCD7F66-E183-4FC9-96AB-D8C2AB2EFC54}" srcOrd="2" destOrd="0" presId="urn:microsoft.com/office/officeart/2005/8/layout/orgChart1"/>
    <dgm:cxn modelId="{2B21B4B8-08EE-498B-A502-2940F52F895A}" type="presParOf" srcId="{A6FE5F03-DBA8-4BFC-84AD-C98F3E8E1D69}" destId="{2AD9A7D0-CB6C-44FF-A681-5726F6E96942}" srcOrd="2" destOrd="0" presId="urn:microsoft.com/office/officeart/2005/8/layout/orgChart1"/>
    <dgm:cxn modelId="{9468CDDB-59E9-4183-B350-C83665FDFC34}" type="presParOf" srcId="{892856D2-C076-4322-A6B1-E088B2788E00}" destId="{C0CED43C-FC79-497E-848F-8735637DE338}" srcOrd="4" destOrd="0" presId="urn:microsoft.com/office/officeart/2005/8/layout/orgChart1"/>
    <dgm:cxn modelId="{00D23C79-34A9-4CED-A1B7-F071E17022B0}" type="presParOf" srcId="{892856D2-C076-4322-A6B1-E088B2788E00}" destId="{A206BA39-0E7E-4B33-955D-6F4D585639F8}" srcOrd="5" destOrd="0" presId="urn:microsoft.com/office/officeart/2005/8/layout/orgChart1"/>
    <dgm:cxn modelId="{5083C5AE-FD3B-4B92-AA3C-C88FD024614A}" type="presParOf" srcId="{A206BA39-0E7E-4B33-955D-6F4D585639F8}" destId="{893E252E-4957-49B4-9E63-7D1B9A0056E6}" srcOrd="0" destOrd="0" presId="urn:microsoft.com/office/officeart/2005/8/layout/orgChart1"/>
    <dgm:cxn modelId="{445BE549-A0AB-43A0-BA26-FC5192951DD1}" type="presParOf" srcId="{893E252E-4957-49B4-9E63-7D1B9A0056E6}" destId="{E7331748-3DD3-441A-B6F6-BE4947959772}" srcOrd="0" destOrd="0" presId="urn:microsoft.com/office/officeart/2005/8/layout/orgChart1"/>
    <dgm:cxn modelId="{38692991-BA78-4EF9-9CFE-D0EC621364B6}" type="presParOf" srcId="{893E252E-4957-49B4-9E63-7D1B9A0056E6}" destId="{5033D1A5-9053-4CD8-A24F-A32F579E0E1E}" srcOrd="1" destOrd="0" presId="urn:microsoft.com/office/officeart/2005/8/layout/orgChart1"/>
    <dgm:cxn modelId="{167AACAB-8AA5-4523-AE0B-FA445B24F873}" type="presParOf" srcId="{A206BA39-0E7E-4B33-955D-6F4D585639F8}" destId="{926D4E87-D920-4875-BB79-C5AB7C7192A4}" srcOrd="1" destOrd="0" presId="urn:microsoft.com/office/officeart/2005/8/layout/orgChart1"/>
    <dgm:cxn modelId="{609ED8F6-AF18-4C23-91B4-BA619DBCB21B}" type="presParOf" srcId="{926D4E87-D920-4875-BB79-C5AB7C7192A4}" destId="{1AD75CB9-1C75-44B6-BEED-82A0C6EE943B}" srcOrd="0" destOrd="0" presId="urn:microsoft.com/office/officeart/2005/8/layout/orgChart1"/>
    <dgm:cxn modelId="{8DD57F81-3D0A-423A-82CB-084A2122AEE8}" type="presParOf" srcId="{926D4E87-D920-4875-BB79-C5AB7C7192A4}" destId="{926CBB96-9B64-48EC-A065-1A1AFAE5B320}" srcOrd="1" destOrd="0" presId="urn:microsoft.com/office/officeart/2005/8/layout/orgChart1"/>
    <dgm:cxn modelId="{B54C91FA-22B3-47D2-B5F5-0B496A721ACC}" type="presParOf" srcId="{926CBB96-9B64-48EC-A065-1A1AFAE5B320}" destId="{643CC6CD-CB95-4F6F-BA84-1F097992ED63}" srcOrd="0" destOrd="0" presId="urn:microsoft.com/office/officeart/2005/8/layout/orgChart1"/>
    <dgm:cxn modelId="{D1CF222A-53EF-4071-9157-A5356FD8233B}" type="presParOf" srcId="{643CC6CD-CB95-4F6F-BA84-1F097992ED63}" destId="{FBE92DAE-439C-4A38-A626-0B12E9358FFA}" srcOrd="0" destOrd="0" presId="urn:microsoft.com/office/officeart/2005/8/layout/orgChart1"/>
    <dgm:cxn modelId="{C70623EC-7BB1-4B8B-BD70-0B81C4913675}" type="presParOf" srcId="{643CC6CD-CB95-4F6F-BA84-1F097992ED63}" destId="{B547BE5C-0FFA-4727-BB53-13D90F594EF0}" srcOrd="1" destOrd="0" presId="urn:microsoft.com/office/officeart/2005/8/layout/orgChart1"/>
    <dgm:cxn modelId="{4A06A9C6-0049-4C8F-9D32-7B95959C3230}" type="presParOf" srcId="{926CBB96-9B64-48EC-A065-1A1AFAE5B320}" destId="{F5F17230-8B5D-4281-8C37-527E93CC2947}" srcOrd="1" destOrd="0" presId="urn:microsoft.com/office/officeart/2005/8/layout/orgChart1"/>
    <dgm:cxn modelId="{E1877CE8-59C2-4F11-B1D0-24CD874C385A}" type="presParOf" srcId="{F5F17230-8B5D-4281-8C37-527E93CC2947}" destId="{0072F1F4-40D2-448D-AD9D-D39C7987F648}" srcOrd="0" destOrd="0" presId="urn:microsoft.com/office/officeart/2005/8/layout/orgChart1"/>
    <dgm:cxn modelId="{3A86AB81-BFE2-40FF-A20D-1C44322E6C2F}" type="presParOf" srcId="{F5F17230-8B5D-4281-8C37-527E93CC2947}" destId="{BAD6977D-21C6-4632-A452-602BA2FC3316}" srcOrd="1" destOrd="0" presId="urn:microsoft.com/office/officeart/2005/8/layout/orgChart1"/>
    <dgm:cxn modelId="{EE9613DA-2EF9-44C8-A2AD-D6571C3047A5}" type="presParOf" srcId="{BAD6977D-21C6-4632-A452-602BA2FC3316}" destId="{C9CC2E8B-B312-4C52-959D-0DCEFECE8323}" srcOrd="0" destOrd="0" presId="urn:microsoft.com/office/officeart/2005/8/layout/orgChart1"/>
    <dgm:cxn modelId="{99F05FB5-7288-4D8D-AC70-466577531134}" type="presParOf" srcId="{C9CC2E8B-B312-4C52-959D-0DCEFECE8323}" destId="{942AC08E-DC38-41AF-A1FE-A15B8CAC86D7}" srcOrd="0" destOrd="0" presId="urn:microsoft.com/office/officeart/2005/8/layout/orgChart1"/>
    <dgm:cxn modelId="{4E163940-C3EB-4CA4-8495-DFFCF2160EA7}" type="presParOf" srcId="{C9CC2E8B-B312-4C52-959D-0DCEFECE8323}" destId="{E70DDB4D-822D-4D38-90D2-1F8DAF01011D}" srcOrd="1" destOrd="0" presId="urn:microsoft.com/office/officeart/2005/8/layout/orgChart1"/>
    <dgm:cxn modelId="{9F209457-E863-42B3-9F30-69B3AC32D0C6}" type="presParOf" srcId="{BAD6977D-21C6-4632-A452-602BA2FC3316}" destId="{A6FAB268-046E-4426-8317-4671795AC805}" srcOrd="1" destOrd="0" presId="urn:microsoft.com/office/officeart/2005/8/layout/orgChart1"/>
    <dgm:cxn modelId="{02418AC8-4746-4B44-BE3E-9B5E7FB57E17}" type="presParOf" srcId="{BAD6977D-21C6-4632-A452-602BA2FC3316}" destId="{4E3DFF3B-2220-45AF-BED4-430B2978F824}" srcOrd="2" destOrd="0" presId="urn:microsoft.com/office/officeart/2005/8/layout/orgChart1"/>
    <dgm:cxn modelId="{52C84252-9A5F-409C-A8EB-C55E2E9EF1C1}" type="presParOf" srcId="{926CBB96-9B64-48EC-A065-1A1AFAE5B320}" destId="{9971BBEC-A865-41EB-868F-8312BAC07F28}" srcOrd="2" destOrd="0" presId="urn:microsoft.com/office/officeart/2005/8/layout/orgChart1"/>
    <dgm:cxn modelId="{93DD4755-BA14-4EB5-AD1B-416DCEC26203}" type="presParOf" srcId="{926D4E87-D920-4875-BB79-C5AB7C7192A4}" destId="{5B2B90B8-CB39-4514-A5A1-65E05D44FF54}" srcOrd="2" destOrd="0" presId="urn:microsoft.com/office/officeart/2005/8/layout/orgChart1"/>
    <dgm:cxn modelId="{AA4D42E9-1500-4552-AAB6-BFFC344115C0}" type="presParOf" srcId="{926D4E87-D920-4875-BB79-C5AB7C7192A4}" destId="{79009B9A-B5BD-437F-B778-BE9DA15EEC8B}" srcOrd="3" destOrd="0" presId="urn:microsoft.com/office/officeart/2005/8/layout/orgChart1"/>
    <dgm:cxn modelId="{5EDDA52B-2D1C-41B3-9249-E14B29B2D1F9}" type="presParOf" srcId="{79009B9A-B5BD-437F-B778-BE9DA15EEC8B}" destId="{282DCD03-A87C-4471-BBE0-2B2722CDB406}" srcOrd="0" destOrd="0" presId="urn:microsoft.com/office/officeart/2005/8/layout/orgChart1"/>
    <dgm:cxn modelId="{33F7C6BA-58A3-47F2-AD78-0FC2EC92A590}" type="presParOf" srcId="{282DCD03-A87C-4471-BBE0-2B2722CDB406}" destId="{8F797F09-37FC-48BF-9A9B-68953F7EB3C5}" srcOrd="0" destOrd="0" presId="urn:microsoft.com/office/officeart/2005/8/layout/orgChart1"/>
    <dgm:cxn modelId="{954D9D96-007E-4F96-9E26-B060F639EF23}" type="presParOf" srcId="{282DCD03-A87C-4471-BBE0-2B2722CDB406}" destId="{700C2031-5557-4F3D-8BCB-FA15C1D9C5C4}" srcOrd="1" destOrd="0" presId="urn:microsoft.com/office/officeart/2005/8/layout/orgChart1"/>
    <dgm:cxn modelId="{93B8DD78-5450-496F-9E29-1934A06C82F4}" type="presParOf" srcId="{79009B9A-B5BD-437F-B778-BE9DA15EEC8B}" destId="{7F583450-F419-4042-9C5C-DC8ABCE1A22B}" srcOrd="1" destOrd="0" presId="urn:microsoft.com/office/officeart/2005/8/layout/orgChart1"/>
    <dgm:cxn modelId="{101B403E-1FA3-4F97-B938-EAE1C1841984}" type="presParOf" srcId="{7F583450-F419-4042-9C5C-DC8ABCE1A22B}" destId="{0D999288-D52F-47EB-8A36-94997CA17A8E}" srcOrd="0" destOrd="0" presId="urn:microsoft.com/office/officeart/2005/8/layout/orgChart1"/>
    <dgm:cxn modelId="{8B3F37FA-94FF-4C5D-A35A-E7B1F5422747}" type="presParOf" srcId="{7F583450-F419-4042-9C5C-DC8ABCE1A22B}" destId="{67019AF3-0CAE-4033-98CA-2B7D10EFE3C9}" srcOrd="1" destOrd="0" presId="urn:microsoft.com/office/officeart/2005/8/layout/orgChart1"/>
    <dgm:cxn modelId="{CBBFA24D-803F-4E27-B37E-1B9A7E53C5F3}" type="presParOf" srcId="{67019AF3-0CAE-4033-98CA-2B7D10EFE3C9}" destId="{D94B5AA4-CE0A-407E-A93B-49254A078703}" srcOrd="0" destOrd="0" presId="urn:microsoft.com/office/officeart/2005/8/layout/orgChart1"/>
    <dgm:cxn modelId="{9C5D9D21-96B7-494F-96E6-1AE204E06A89}" type="presParOf" srcId="{D94B5AA4-CE0A-407E-A93B-49254A078703}" destId="{5108D716-1269-4A72-983B-C0F9969077A4}" srcOrd="0" destOrd="0" presId="urn:microsoft.com/office/officeart/2005/8/layout/orgChart1"/>
    <dgm:cxn modelId="{819FB29B-9499-4075-A766-181BB0A4CCD2}" type="presParOf" srcId="{D94B5AA4-CE0A-407E-A93B-49254A078703}" destId="{8D27B3A7-27FF-4E63-9202-ECA7EB0CBC19}" srcOrd="1" destOrd="0" presId="urn:microsoft.com/office/officeart/2005/8/layout/orgChart1"/>
    <dgm:cxn modelId="{E0572968-80BB-4E87-8FFA-E164DF186187}" type="presParOf" srcId="{67019AF3-0CAE-4033-98CA-2B7D10EFE3C9}" destId="{75866A6E-6B43-424E-8FB2-11DD478B5845}" srcOrd="1" destOrd="0" presId="urn:microsoft.com/office/officeart/2005/8/layout/orgChart1"/>
    <dgm:cxn modelId="{942E1A79-4081-47C9-B8BC-BFFA2B2A3528}" type="presParOf" srcId="{67019AF3-0CAE-4033-98CA-2B7D10EFE3C9}" destId="{40580349-4B57-4DB8-A438-27A11A522957}" srcOrd="2" destOrd="0" presId="urn:microsoft.com/office/officeart/2005/8/layout/orgChart1"/>
    <dgm:cxn modelId="{55F50664-95A5-4694-AE75-5991715693C5}" type="presParOf" srcId="{7F583450-F419-4042-9C5C-DC8ABCE1A22B}" destId="{69A6CDF6-1EFA-430E-9021-EB41DA719EC5}" srcOrd="2" destOrd="0" presId="urn:microsoft.com/office/officeart/2005/8/layout/orgChart1"/>
    <dgm:cxn modelId="{E1AFC745-9C36-418D-8A48-515FD1A5BF75}" type="presParOf" srcId="{7F583450-F419-4042-9C5C-DC8ABCE1A22B}" destId="{6A6D4DE3-A3E9-4E13-A323-CAEC903F4DFE}" srcOrd="3" destOrd="0" presId="urn:microsoft.com/office/officeart/2005/8/layout/orgChart1"/>
    <dgm:cxn modelId="{49096278-B932-4DFE-B590-8C14554B5AC6}" type="presParOf" srcId="{6A6D4DE3-A3E9-4E13-A323-CAEC903F4DFE}" destId="{AFA876E2-E74C-4856-8AE4-79E1A52E490B}" srcOrd="0" destOrd="0" presId="urn:microsoft.com/office/officeart/2005/8/layout/orgChart1"/>
    <dgm:cxn modelId="{3A4E6B42-E9AB-486F-8CB7-239438695E27}" type="presParOf" srcId="{AFA876E2-E74C-4856-8AE4-79E1A52E490B}" destId="{418D0B84-5A90-40A7-8207-7867DFAE63CB}" srcOrd="0" destOrd="0" presId="urn:microsoft.com/office/officeart/2005/8/layout/orgChart1"/>
    <dgm:cxn modelId="{58563D71-0B39-4124-8EDC-87480AB5D102}" type="presParOf" srcId="{AFA876E2-E74C-4856-8AE4-79E1A52E490B}" destId="{FADBB857-A9D0-40B3-8536-E75F6AC0174B}" srcOrd="1" destOrd="0" presId="urn:microsoft.com/office/officeart/2005/8/layout/orgChart1"/>
    <dgm:cxn modelId="{E2DF8BC1-DDB2-441E-B058-2A30562DE559}" type="presParOf" srcId="{6A6D4DE3-A3E9-4E13-A323-CAEC903F4DFE}" destId="{4A9EA665-C82E-406C-ADAA-5816EC68CDBB}" srcOrd="1" destOrd="0" presId="urn:microsoft.com/office/officeart/2005/8/layout/orgChart1"/>
    <dgm:cxn modelId="{CFA73244-B9B9-4817-8F19-28E9E8A2DBE0}" type="presParOf" srcId="{6A6D4DE3-A3E9-4E13-A323-CAEC903F4DFE}" destId="{25DF5BFF-D854-4126-B26B-E7253552A3B2}" srcOrd="2" destOrd="0" presId="urn:microsoft.com/office/officeart/2005/8/layout/orgChart1"/>
    <dgm:cxn modelId="{5D8E4869-060A-4420-9AFB-2E5CECA0573A}" type="presParOf" srcId="{79009B9A-B5BD-437F-B778-BE9DA15EEC8B}" destId="{036B7969-BBF3-43D3-BC26-BD1D766074F3}" srcOrd="2" destOrd="0" presId="urn:microsoft.com/office/officeart/2005/8/layout/orgChart1"/>
    <dgm:cxn modelId="{FB207EB5-828F-4BF2-93DA-0C402692203F}" type="presParOf" srcId="{926D4E87-D920-4875-BB79-C5AB7C7192A4}" destId="{D3FE2B5B-E81E-4144-BE02-957A07A63F40}" srcOrd="4" destOrd="0" presId="urn:microsoft.com/office/officeart/2005/8/layout/orgChart1"/>
    <dgm:cxn modelId="{DB62A96C-C3F7-425B-8EEA-41A1FAED264D}" type="presParOf" srcId="{926D4E87-D920-4875-BB79-C5AB7C7192A4}" destId="{D97111ED-5457-4E0F-83C6-A65F7499E329}" srcOrd="5" destOrd="0" presId="urn:microsoft.com/office/officeart/2005/8/layout/orgChart1"/>
    <dgm:cxn modelId="{B609E0ED-E014-4379-BBCC-94B6BDB8C361}" type="presParOf" srcId="{D97111ED-5457-4E0F-83C6-A65F7499E329}" destId="{19890CDF-2BF2-42F4-873F-34CD1598EAF2}" srcOrd="0" destOrd="0" presId="urn:microsoft.com/office/officeart/2005/8/layout/orgChart1"/>
    <dgm:cxn modelId="{C78C82A2-5A38-4733-A487-D848A3F214CE}" type="presParOf" srcId="{19890CDF-2BF2-42F4-873F-34CD1598EAF2}" destId="{F8A5E011-A233-42D2-960C-8510DE8379A9}" srcOrd="0" destOrd="0" presId="urn:microsoft.com/office/officeart/2005/8/layout/orgChart1"/>
    <dgm:cxn modelId="{805D725A-357D-48D6-9050-C555F0A7009B}" type="presParOf" srcId="{19890CDF-2BF2-42F4-873F-34CD1598EAF2}" destId="{292B97E4-4D1B-4081-9328-98622118415A}" srcOrd="1" destOrd="0" presId="urn:microsoft.com/office/officeart/2005/8/layout/orgChart1"/>
    <dgm:cxn modelId="{9F8AD499-F53E-424F-8344-41565EB28FA5}" type="presParOf" srcId="{D97111ED-5457-4E0F-83C6-A65F7499E329}" destId="{668EDB0D-A572-48F2-BED5-30B2532DA345}" srcOrd="1" destOrd="0" presId="urn:microsoft.com/office/officeart/2005/8/layout/orgChart1"/>
    <dgm:cxn modelId="{3C026C54-0F39-4634-9E19-5023F153F050}" type="presParOf" srcId="{668EDB0D-A572-48F2-BED5-30B2532DA345}" destId="{505F0518-593D-4AD1-A726-5ACD68ED4391}" srcOrd="0" destOrd="0" presId="urn:microsoft.com/office/officeart/2005/8/layout/orgChart1"/>
    <dgm:cxn modelId="{457B0AFA-DD2F-497E-886B-CEE315BB8AF3}" type="presParOf" srcId="{668EDB0D-A572-48F2-BED5-30B2532DA345}" destId="{073CA270-9722-4B13-B61A-E5293B75927B}" srcOrd="1" destOrd="0" presId="urn:microsoft.com/office/officeart/2005/8/layout/orgChart1"/>
    <dgm:cxn modelId="{45770989-7967-42C9-A759-A94B0D8511C5}" type="presParOf" srcId="{073CA270-9722-4B13-B61A-E5293B75927B}" destId="{02307C1F-D496-4067-B7EC-2ECB962C8BD5}" srcOrd="0" destOrd="0" presId="urn:microsoft.com/office/officeart/2005/8/layout/orgChart1"/>
    <dgm:cxn modelId="{F114B093-716B-4243-ACAD-711DF1F051FB}" type="presParOf" srcId="{02307C1F-D496-4067-B7EC-2ECB962C8BD5}" destId="{75FB63CD-E6B1-4003-BBFB-884DC749AAE5}" srcOrd="0" destOrd="0" presId="urn:microsoft.com/office/officeart/2005/8/layout/orgChart1"/>
    <dgm:cxn modelId="{9DDFEC46-21DD-4A03-AFBF-198D5D1C1DAF}" type="presParOf" srcId="{02307C1F-D496-4067-B7EC-2ECB962C8BD5}" destId="{52212EBD-F5F9-4B65-938E-C5F8A0648C2E}" srcOrd="1" destOrd="0" presId="urn:microsoft.com/office/officeart/2005/8/layout/orgChart1"/>
    <dgm:cxn modelId="{BF8BD645-DEBC-4366-9C0B-F70D337BC657}" type="presParOf" srcId="{073CA270-9722-4B13-B61A-E5293B75927B}" destId="{49B6ACE9-373B-4442-A11E-51E1E5B660AE}" srcOrd="1" destOrd="0" presId="urn:microsoft.com/office/officeart/2005/8/layout/orgChart1"/>
    <dgm:cxn modelId="{DDA1547A-39E7-4688-81F0-E23444EE25A8}" type="presParOf" srcId="{073CA270-9722-4B13-B61A-E5293B75927B}" destId="{73D7B8D1-AE99-4E66-8988-097ECFFC6062}" srcOrd="2" destOrd="0" presId="urn:microsoft.com/office/officeart/2005/8/layout/orgChart1"/>
    <dgm:cxn modelId="{B2092732-E5AD-42E8-91B1-966628EFFD63}" type="presParOf" srcId="{D97111ED-5457-4E0F-83C6-A65F7499E329}" destId="{770F6037-14FF-401C-8D05-D01E6704E4C5}" srcOrd="2" destOrd="0" presId="urn:microsoft.com/office/officeart/2005/8/layout/orgChart1"/>
    <dgm:cxn modelId="{8B339465-3B62-47E5-A3E5-231F7790AAE5}" type="presParOf" srcId="{926D4E87-D920-4875-BB79-C5AB7C7192A4}" destId="{ECAAC0D6-A633-4335-82F0-5D260D32BE92}" srcOrd="6" destOrd="0" presId="urn:microsoft.com/office/officeart/2005/8/layout/orgChart1"/>
    <dgm:cxn modelId="{2DAEE67A-448D-4D94-BDD6-28B7EE010465}" type="presParOf" srcId="{926D4E87-D920-4875-BB79-C5AB7C7192A4}" destId="{7D2E527F-0464-482C-BEBE-17B2AF3A5AC7}" srcOrd="7" destOrd="0" presId="urn:microsoft.com/office/officeart/2005/8/layout/orgChart1"/>
    <dgm:cxn modelId="{C5EA2D82-5F2C-4801-89B3-0491475BAC6B}" type="presParOf" srcId="{7D2E527F-0464-482C-BEBE-17B2AF3A5AC7}" destId="{D2D5EFD9-1B25-450F-B24E-F33F97B2C254}" srcOrd="0" destOrd="0" presId="urn:microsoft.com/office/officeart/2005/8/layout/orgChart1"/>
    <dgm:cxn modelId="{EB1B4163-16BC-4107-BCD3-DE87CF40A56A}" type="presParOf" srcId="{D2D5EFD9-1B25-450F-B24E-F33F97B2C254}" destId="{20F969EF-832A-4F5E-BF11-CE1B3A2CA058}" srcOrd="0" destOrd="0" presId="urn:microsoft.com/office/officeart/2005/8/layout/orgChart1"/>
    <dgm:cxn modelId="{B4872BCF-D017-490C-A200-DD0FC01633D8}" type="presParOf" srcId="{D2D5EFD9-1B25-450F-B24E-F33F97B2C254}" destId="{835AD6EF-D25A-4BA5-8456-2F901B6DA3E4}" srcOrd="1" destOrd="0" presId="urn:microsoft.com/office/officeart/2005/8/layout/orgChart1"/>
    <dgm:cxn modelId="{808CBA6A-4BC4-41AF-A517-2CAAEF0CA0DB}" type="presParOf" srcId="{7D2E527F-0464-482C-BEBE-17B2AF3A5AC7}" destId="{EB4FE82A-7930-4C58-8E39-E2602859A096}" srcOrd="1" destOrd="0" presId="urn:microsoft.com/office/officeart/2005/8/layout/orgChart1"/>
    <dgm:cxn modelId="{9F7470FD-F3E8-4A6A-9407-5D1D0A3458CE}" type="presParOf" srcId="{7D2E527F-0464-482C-BEBE-17B2AF3A5AC7}" destId="{A8C75A2A-DB6E-442E-AC20-EBF77C24CFAB}" srcOrd="2" destOrd="0" presId="urn:microsoft.com/office/officeart/2005/8/layout/orgChart1"/>
    <dgm:cxn modelId="{A93B8825-6F86-47DB-963B-7E8EE57CA1A5}" type="presParOf" srcId="{926D4E87-D920-4875-BB79-C5AB7C7192A4}" destId="{38073FBA-048C-4D32-954D-3C356E7A8405}" srcOrd="8" destOrd="0" presId="urn:microsoft.com/office/officeart/2005/8/layout/orgChart1"/>
    <dgm:cxn modelId="{D0796E9A-DFC9-4AAE-8FA6-93434FFFA43D}" type="presParOf" srcId="{926D4E87-D920-4875-BB79-C5AB7C7192A4}" destId="{362D1741-4F88-47D6-B74F-74A17EB32B9C}" srcOrd="9" destOrd="0" presId="urn:microsoft.com/office/officeart/2005/8/layout/orgChart1"/>
    <dgm:cxn modelId="{31B3943E-E758-4F72-8BAC-4D9F2880D6C0}" type="presParOf" srcId="{362D1741-4F88-47D6-B74F-74A17EB32B9C}" destId="{F3E6245C-372D-47CB-B5AA-C7B9BF6DCB64}" srcOrd="0" destOrd="0" presId="urn:microsoft.com/office/officeart/2005/8/layout/orgChart1"/>
    <dgm:cxn modelId="{328E01E0-9573-46ED-A333-53659127778C}" type="presParOf" srcId="{F3E6245C-372D-47CB-B5AA-C7B9BF6DCB64}" destId="{7CFFD17C-4337-4C46-87CA-2FE60851199E}" srcOrd="0" destOrd="0" presId="urn:microsoft.com/office/officeart/2005/8/layout/orgChart1"/>
    <dgm:cxn modelId="{D4CDC2A7-1E12-4BB8-9026-39303A4BC538}" type="presParOf" srcId="{F3E6245C-372D-47CB-B5AA-C7B9BF6DCB64}" destId="{AD78F9CF-0437-40B1-8334-2A44DD1B4FC7}" srcOrd="1" destOrd="0" presId="urn:microsoft.com/office/officeart/2005/8/layout/orgChart1"/>
    <dgm:cxn modelId="{99B95813-EB01-44EC-A7CA-FDC6FF8F9E84}" type="presParOf" srcId="{362D1741-4F88-47D6-B74F-74A17EB32B9C}" destId="{B56401E1-4E2A-4370-915F-718017197CCD}" srcOrd="1" destOrd="0" presId="urn:microsoft.com/office/officeart/2005/8/layout/orgChart1"/>
    <dgm:cxn modelId="{E0ABDC74-9C60-4FD0-87FA-A198B938111F}" type="presParOf" srcId="{362D1741-4F88-47D6-B74F-74A17EB32B9C}" destId="{405A926C-1ACD-4CDA-8A33-5806DD04EA2A}" srcOrd="2" destOrd="0" presId="urn:microsoft.com/office/officeart/2005/8/layout/orgChart1"/>
    <dgm:cxn modelId="{4E6C22F7-B100-4A7D-9D9A-58547E73F686}" type="presParOf" srcId="{A206BA39-0E7E-4B33-955D-6F4D585639F8}" destId="{B9A25531-7790-485E-A0DB-0BB51E74A361}" srcOrd="2" destOrd="0" presId="urn:microsoft.com/office/officeart/2005/8/layout/orgChart1"/>
    <dgm:cxn modelId="{CDB0B3AA-4579-4310-81FB-B5649F93C6C1}" type="presParOf" srcId="{892856D2-C076-4322-A6B1-E088B2788E00}" destId="{1C97FEBE-10EF-48CF-9EE6-2529193CF783}" srcOrd="6" destOrd="0" presId="urn:microsoft.com/office/officeart/2005/8/layout/orgChart1"/>
    <dgm:cxn modelId="{0B612B1F-560A-454E-9BE8-FCDF309EE236}" type="presParOf" srcId="{892856D2-C076-4322-A6B1-E088B2788E00}" destId="{25EA9BFE-7BCA-4D19-B529-75FD3F738C99}" srcOrd="7" destOrd="0" presId="urn:microsoft.com/office/officeart/2005/8/layout/orgChart1"/>
    <dgm:cxn modelId="{A7C777DD-E3CA-478C-B5CC-E4CD0B91919F}" type="presParOf" srcId="{25EA9BFE-7BCA-4D19-B529-75FD3F738C99}" destId="{EC61E7F0-FA57-4D52-9A27-87D9857B550D}" srcOrd="0" destOrd="0" presId="urn:microsoft.com/office/officeart/2005/8/layout/orgChart1"/>
    <dgm:cxn modelId="{4E290035-4AA2-42E7-9332-34CD44121C1E}" type="presParOf" srcId="{EC61E7F0-FA57-4D52-9A27-87D9857B550D}" destId="{74DDCB12-E581-4858-A987-C1B459D27BC6}" srcOrd="0" destOrd="0" presId="urn:microsoft.com/office/officeart/2005/8/layout/orgChart1"/>
    <dgm:cxn modelId="{657A29C7-69E1-4180-8AE1-B869B14916BA}" type="presParOf" srcId="{EC61E7F0-FA57-4D52-9A27-87D9857B550D}" destId="{CB358ADD-CA3C-4216-A818-344F2C8FD6EE}" srcOrd="1" destOrd="0" presId="urn:microsoft.com/office/officeart/2005/8/layout/orgChart1"/>
    <dgm:cxn modelId="{6AEDE05E-DA95-423A-9D52-09E8218EED4E}" type="presParOf" srcId="{25EA9BFE-7BCA-4D19-B529-75FD3F738C99}" destId="{FE374E65-3298-4F60-8304-0DECB03FC716}" srcOrd="1" destOrd="0" presId="urn:microsoft.com/office/officeart/2005/8/layout/orgChart1"/>
    <dgm:cxn modelId="{59762F34-347C-4745-A121-F3F790F47A93}" type="presParOf" srcId="{FE374E65-3298-4F60-8304-0DECB03FC716}" destId="{AC960A4B-3BDC-4D30-B037-5D9970EF8797}" srcOrd="0" destOrd="0" presId="urn:microsoft.com/office/officeart/2005/8/layout/orgChart1"/>
    <dgm:cxn modelId="{C7845BC1-F1E2-46EC-97A7-DC541682CC3B}" type="presParOf" srcId="{FE374E65-3298-4F60-8304-0DECB03FC716}" destId="{2CE9E2D5-E098-49B2-B864-C722EFA7C26B}" srcOrd="1" destOrd="0" presId="urn:microsoft.com/office/officeart/2005/8/layout/orgChart1"/>
    <dgm:cxn modelId="{CA106259-DD33-4115-B3CA-0DE48F7B3BA9}" type="presParOf" srcId="{2CE9E2D5-E098-49B2-B864-C722EFA7C26B}" destId="{9BAD4A6C-1181-48F8-BC6B-4B6D07D629A9}" srcOrd="0" destOrd="0" presId="urn:microsoft.com/office/officeart/2005/8/layout/orgChart1"/>
    <dgm:cxn modelId="{A0247CA6-6AAC-41D6-9E12-4C189F2C47C6}" type="presParOf" srcId="{9BAD4A6C-1181-48F8-BC6B-4B6D07D629A9}" destId="{ED6F6101-2AD1-44D0-9059-165647F2E29A}" srcOrd="0" destOrd="0" presId="urn:microsoft.com/office/officeart/2005/8/layout/orgChart1"/>
    <dgm:cxn modelId="{5D09E525-73AD-48B7-B199-66A074DAD198}" type="presParOf" srcId="{9BAD4A6C-1181-48F8-BC6B-4B6D07D629A9}" destId="{68553AE2-1385-4B14-A53D-C79F68955D55}" srcOrd="1" destOrd="0" presId="urn:microsoft.com/office/officeart/2005/8/layout/orgChart1"/>
    <dgm:cxn modelId="{15C35170-D5BA-49CA-9D84-2CBE19AD5FD0}" type="presParOf" srcId="{2CE9E2D5-E098-49B2-B864-C722EFA7C26B}" destId="{F600A66F-E5CE-40CB-A662-44CA24A45CD3}" srcOrd="1" destOrd="0" presId="urn:microsoft.com/office/officeart/2005/8/layout/orgChart1"/>
    <dgm:cxn modelId="{EDBF2E51-F198-4C64-99E1-48159CE2AEE2}" type="presParOf" srcId="{F600A66F-E5CE-40CB-A662-44CA24A45CD3}" destId="{FCEFEC8C-280D-4861-A7C8-AE40C119E348}" srcOrd="0" destOrd="0" presId="urn:microsoft.com/office/officeart/2005/8/layout/orgChart1"/>
    <dgm:cxn modelId="{9D84AB33-C443-496D-8C80-8D4AB65CA254}" type="presParOf" srcId="{F600A66F-E5CE-40CB-A662-44CA24A45CD3}" destId="{C5643CF1-0359-425B-B35A-1A89962B4C9D}" srcOrd="1" destOrd="0" presId="urn:microsoft.com/office/officeart/2005/8/layout/orgChart1"/>
    <dgm:cxn modelId="{7B4C1EDA-0634-4FEE-939B-13A5B3C7F3F0}" type="presParOf" srcId="{C5643CF1-0359-425B-B35A-1A89962B4C9D}" destId="{108D2093-591C-4E96-BA18-AA52451D49C0}" srcOrd="0" destOrd="0" presId="urn:microsoft.com/office/officeart/2005/8/layout/orgChart1"/>
    <dgm:cxn modelId="{AF0A3DEC-BCCD-4BD6-A7C4-414402245F87}" type="presParOf" srcId="{108D2093-591C-4E96-BA18-AA52451D49C0}" destId="{F658F73B-3427-495D-BD5D-0F622A752F49}" srcOrd="0" destOrd="0" presId="urn:microsoft.com/office/officeart/2005/8/layout/orgChart1"/>
    <dgm:cxn modelId="{DDC493D3-DB7C-4961-80C6-8B4EF3CAEDA0}" type="presParOf" srcId="{108D2093-591C-4E96-BA18-AA52451D49C0}" destId="{50F64EED-0584-4D3C-8D7A-0AC0240325FB}" srcOrd="1" destOrd="0" presId="urn:microsoft.com/office/officeart/2005/8/layout/orgChart1"/>
    <dgm:cxn modelId="{8DAEC9DE-98E7-40BB-9AD0-B9D635517CD8}" type="presParOf" srcId="{C5643CF1-0359-425B-B35A-1A89962B4C9D}" destId="{FBF3F786-4B77-4D45-B49F-13ED1B324A78}" srcOrd="1" destOrd="0" presId="urn:microsoft.com/office/officeart/2005/8/layout/orgChart1"/>
    <dgm:cxn modelId="{BBFA07BE-6961-4D50-9EF0-C95E98ABF563}" type="presParOf" srcId="{C5643CF1-0359-425B-B35A-1A89962B4C9D}" destId="{0AD968D7-F3F8-4BF7-9EBD-6CF6CAFE2E8C}" srcOrd="2" destOrd="0" presId="urn:microsoft.com/office/officeart/2005/8/layout/orgChart1"/>
    <dgm:cxn modelId="{A5DFE118-B613-4A87-B998-C3B865431A54}" type="presParOf" srcId="{2CE9E2D5-E098-49B2-B864-C722EFA7C26B}" destId="{02B985A7-63AA-4F42-B1A2-7E27CD4B99CD}" srcOrd="2" destOrd="0" presId="urn:microsoft.com/office/officeart/2005/8/layout/orgChart1"/>
    <dgm:cxn modelId="{BD46265D-685F-4602-85DA-FA17F9715250}" type="presParOf" srcId="{25EA9BFE-7BCA-4D19-B529-75FD3F738C99}" destId="{688B58A2-24DB-4D8B-8A74-2C52C2AE6303}" srcOrd="2" destOrd="0" presId="urn:microsoft.com/office/officeart/2005/8/layout/orgChart1"/>
    <dgm:cxn modelId="{7E69259C-9E9B-4429-AB79-73A2F707255B}" type="presParOf" srcId="{892856D2-C076-4322-A6B1-E088B2788E00}" destId="{B49C9266-C80A-401D-88B5-090EB3AF8679}" srcOrd="8" destOrd="0" presId="urn:microsoft.com/office/officeart/2005/8/layout/orgChart1"/>
    <dgm:cxn modelId="{EF198193-6FA9-4D48-B3F5-7065E42F5883}" type="presParOf" srcId="{892856D2-C076-4322-A6B1-E088B2788E00}" destId="{6F6064BD-10F4-4FA2-A4BE-395716D2A45B}" srcOrd="9" destOrd="0" presId="urn:microsoft.com/office/officeart/2005/8/layout/orgChart1"/>
    <dgm:cxn modelId="{FBB6ED70-94A2-4DD3-93F6-30D0B34A68B6}" type="presParOf" srcId="{6F6064BD-10F4-4FA2-A4BE-395716D2A45B}" destId="{1AE15891-C0DC-49DC-8D4C-DFEF2E3AAE0F}" srcOrd="0" destOrd="0" presId="urn:microsoft.com/office/officeart/2005/8/layout/orgChart1"/>
    <dgm:cxn modelId="{06095AB7-5EED-4D14-99E9-109B86C38C74}" type="presParOf" srcId="{1AE15891-C0DC-49DC-8D4C-DFEF2E3AAE0F}" destId="{CDDE12CF-D598-443B-AE5C-347DD959F636}" srcOrd="0" destOrd="0" presId="urn:microsoft.com/office/officeart/2005/8/layout/orgChart1"/>
    <dgm:cxn modelId="{9E164AD9-9958-46A8-888B-3B6E3F6E835B}" type="presParOf" srcId="{1AE15891-C0DC-49DC-8D4C-DFEF2E3AAE0F}" destId="{5CAF086E-D30A-4A22-AFBC-EA3B9CCA988B}" srcOrd="1" destOrd="0" presId="urn:microsoft.com/office/officeart/2005/8/layout/orgChart1"/>
    <dgm:cxn modelId="{7B9168A4-BB7B-4E2B-840E-DD29B3DDF491}" type="presParOf" srcId="{6F6064BD-10F4-4FA2-A4BE-395716D2A45B}" destId="{BBBCC9A3-E218-4692-9A8E-0EAF58EDFA35}" srcOrd="1" destOrd="0" presId="urn:microsoft.com/office/officeart/2005/8/layout/orgChart1"/>
    <dgm:cxn modelId="{D16C2D3A-F0F3-48CE-B30B-FD12A0BE061F}" type="presParOf" srcId="{BBBCC9A3-E218-4692-9A8E-0EAF58EDFA35}" destId="{0C7F6C57-83A8-43B0-9A1C-2C7624FCFF7E}" srcOrd="0" destOrd="0" presId="urn:microsoft.com/office/officeart/2005/8/layout/orgChart1"/>
    <dgm:cxn modelId="{4970FF5E-6E73-4006-8253-D1B312C0878C}" type="presParOf" srcId="{BBBCC9A3-E218-4692-9A8E-0EAF58EDFA35}" destId="{FAC09D32-F971-4C46-9C0F-3557B4D59AE5}" srcOrd="1" destOrd="0" presId="urn:microsoft.com/office/officeart/2005/8/layout/orgChart1"/>
    <dgm:cxn modelId="{D9FF934B-3FE6-46F7-9F29-1FAB0657A618}" type="presParOf" srcId="{FAC09D32-F971-4C46-9C0F-3557B4D59AE5}" destId="{6F21C823-FD6E-4E2A-B73E-BDB5BA5941FE}" srcOrd="0" destOrd="0" presId="urn:microsoft.com/office/officeart/2005/8/layout/orgChart1"/>
    <dgm:cxn modelId="{6F1B2527-FF2C-45FA-B590-7A8F4C0B5DDC}" type="presParOf" srcId="{6F21C823-FD6E-4E2A-B73E-BDB5BA5941FE}" destId="{538983CB-68C4-478C-B9E1-311EE8542F8B}" srcOrd="0" destOrd="0" presId="urn:microsoft.com/office/officeart/2005/8/layout/orgChart1"/>
    <dgm:cxn modelId="{7273DA75-7A13-49D6-9C30-17DC630D7E56}" type="presParOf" srcId="{6F21C823-FD6E-4E2A-B73E-BDB5BA5941FE}" destId="{6C204B75-787D-4983-BA14-1255FDA0C329}" srcOrd="1" destOrd="0" presId="urn:microsoft.com/office/officeart/2005/8/layout/orgChart1"/>
    <dgm:cxn modelId="{96F7051B-E49E-452C-98EE-98FA9E315B4F}" type="presParOf" srcId="{FAC09D32-F971-4C46-9C0F-3557B4D59AE5}" destId="{998FDC46-C968-4B0A-B82D-8B6BD05D26D7}" srcOrd="1" destOrd="0" presId="urn:microsoft.com/office/officeart/2005/8/layout/orgChart1"/>
    <dgm:cxn modelId="{396852B8-2655-4E3D-9AEC-CE859519E85E}" type="presParOf" srcId="{998FDC46-C968-4B0A-B82D-8B6BD05D26D7}" destId="{24AB9AA7-6E00-4369-9B13-0A750DAA2668}" srcOrd="0" destOrd="0" presId="urn:microsoft.com/office/officeart/2005/8/layout/orgChart1"/>
    <dgm:cxn modelId="{41287DDF-8054-47AB-8345-5E9118614E90}" type="presParOf" srcId="{998FDC46-C968-4B0A-B82D-8B6BD05D26D7}" destId="{A89F6A84-FF23-4C66-B1BE-E5CD9F1ED086}" srcOrd="1" destOrd="0" presId="urn:microsoft.com/office/officeart/2005/8/layout/orgChart1"/>
    <dgm:cxn modelId="{790C252A-6D50-45D5-A9C6-7BBC7AAFE3BC}" type="presParOf" srcId="{A89F6A84-FF23-4C66-B1BE-E5CD9F1ED086}" destId="{0A01658F-CD10-48A7-9614-9B4AD946E66D}" srcOrd="0" destOrd="0" presId="urn:microsoft.com/office/officeart/2005/8/layout/orgChart1"/>
    <dgm:cxn modelId="{1E44C2E3-4194-4C3E-913C-AF37CEBCF076}" type="presParOf" srcId="{0A01658F-CD10-48A7-9614-9B4AD946E66D}" destId="{D728B986-3CF5-4598-90F9-81BC239AD283}" srcOrd="0" destOrd="0" presId="urn:microsoft.com/office/officeart/2005/8/layout/orgChart1"/>
    <dgm:cxn modelId="{5561E862-2A6B-4C8F-88E2-0C11C5386DEA}" type="presParOf" srcId="{0A01658F-CD10-48A7-9614-9B4AD946E66D}" destId="{0E44A091-418F-4DD1-AFCA-3260D671F5F6}" srcOrd="1" destOrd="0" presId="urn:microsoft.com/office/officeart/2005/8/layout/orgChart1"/>
    <dgm:cxn modelId="{8B984283-D94E-4951-B3D5-5E8ACFED6747}" type="presParOf" srcId="{A89F6A84-FF23-4C66-B1BE-E5CD9F1ED086}" destId="{B979851E-DE4F-4341-A78C-4538E64F9B92}" srcOrd="1" destOrd="0" presId="urn:microsoft.com/office/officeart/2005/8/layout/orgChart1"/>
    <dgm:cxn modelId="{69406F8E-5E1F-4AB4-AB7C-D1DEC0EE0C0A}" type="presParOf" srcId="{A89F6A84-FF23-4C66-B1BE-E5CD9F1ED086}" destId="{F61BA876-47F4-46FD-8F25-04B17FAEDE0B}" srcOrd="2" destOrd="0" presId="urn:microsoft.com/office/officeart/2005/8/layout/orgChart1"/>
    <dgm:cxn modelId="{1C8E7685-7230-4299-9479-68E5016E06C8}" type="presParOf" srcId="{998FDC46-C968-4B0A-B82D-8B6BD05D26D7}" destId="{7F64D65C-D9A3-4460-989B-9A1CD7662246}" srcOrd="2" destOrd="0" presId="urn:microsoft.com/office/officeart/2005/8/layout/orgChart1"/>
    <dgm:cxn modelId="{21A41814-FF3C-484D-B854-6C4D8EBD9BBD}" type="presParOf" srcId="{998FDC46-C968-4B0A-B82D-8B6BD05D26D7}" destId="{FEFE2293-D8AF-43A2-BDE6-DAF102EF4334}" srcOrd="3" destOrd="0" presId="urn:microsoft.com/office/officeart/2005/8/layout/orgChart1"/>
    <dgm:cxn modelId="{14327507-AABC-45D8-B7ED-4BD3F5C2912B}" type="presParOf" srcId="{FEFE2293-D8AF-43A2-BDE6-DAF102EF4334}" destId="{2D9B05C2-CA1C-45FC-920A-DC4D728C609B}" srcOrd="0" destOrd="0" presId="urn:microsoft.com/office/officeart/2005/8/layout/orgChart1"/>
    <dgm:cxn modelId="{A246D05D-6F77-42FA-9043-888196455B8F}" type="presParOf" srcId="{2D9B05C2-CA1C-45FC-920A-DC4D728C609B}" destId="{BE6273B3-8142-43A0-81FA-D79541317855}" srcOrd="0" destOrd="0" presId="urn:microsoft.com/office/officeart/2005/8/layout/orgChart1"/>
    <dgm:cxn modelId="{610BB90D-2A9F-4F59-995D-B80B3103E22D}" type="presParOf" srcId="{2D9B05C2-CA1C-45FC-920A-DC4D728C609B}" destId="{F19AABA3-18DB-4521-B768-4E2EF499BEF2}" srcOrd="1" destOrd="0" presId="urn:microsoft.com/office/officeart/2005/8/layout/orgChart1"/>
    <dgm:cxn modelId="{811A6021-7AB8-4998-83F7-3F9351D16E94}" type="presParOf" srcId="{FEFE2293-D8AF-43A2-BDE6-DAF102EF4334}" destId="{F48FE68F-A56A-4894-AD83-4390F6365B4C}" srcOrd="1" destOrd="0" presId="urn:microsoft.com/office/officeart/2005/8/layout/orgChart1"/>
    <dgm:cxn modelId="{C4E6F551-8194-48D2-8F3E-0DC3D35A8480}" type="presParOf" srcId="{FEFE2293-D8AF-43A2-BDE6-DAF102EF4334}" destId="{3BA80439-A044-4621-95D7-061057928646}" srcOrd="2" destOrd="0" presId="urn:microsoft.com/office/officeart/2005/8/layout/orgChart1"/>
    <dgm:cxn modelId="{5755D1B8-11B6-4FE3-BFA7-09DD70E0B35D}" type="presParOf" srcId="{998FDC46-C968-4B0A-B82D-8B6BD05D26D7}" destId="{5BEEEC2F-65B0-43B4-B3A6-B1423CF7B1D4}" srcOrd="4" destOrd="0" presId="urn:microsoft.com/office/officeart/2005/8/layout/orgChart1"/>
    <dgm:cxn modelId="{31A5E588-F9C7-465A-B57D-440CA5C915C2}" type="presParOf" srcId="{998FDC46-C968-4B0A-B82D-8B6BD05D26D7}" destId="{75D76030-9710-4CD8-8DDB-5DBAF0EE2DAA}" srcOrd="5" destOrd="0" presId="urn:microsoft.com/office/officeart/2005/8/layout/orgChart1"/>
    <dgm:cxn modelId="{C66E914A-3FAD-4400-9E2C-87B1B129E6C1}" type="presParOf" srcId="{75D76030-9710-4CD8-8DDB-5DBAF0EE2DAA}" destId="{BFA3318D-1430-48BB-BD75-F9A493C12796}" srcOrd="0" destOrd="0" presId="urn:microsoft.com/office/officeart/2005/8/layout/orgChart1"/>
    <dgm:cxn modelId="{805FABD0-1129-4591-89D9-5A7032C01051}" type="presParOf" srcId="{BFA3318D-1430-48BB-BD75-F9A493C12796}" destId="{2655E2D3-F6DC-4AF0-98C9-949FE2B190A1}" srcOrd="0" destOrd="0" presId="urn:microsoft.com/office/officeart/2005/8/layout/orgChart1"/>
    <dgm:cxn modelId="{1FDEAAB0-7943-4497-A7E8-2F32DB190E88}" type="presParOf" srcId="{BFA3318D-1430-48BB-BD75-F9A493C12796}" destId="{B5856CDB-5415-486F-A2EC-E876333823F6}" srcOrd="1" destOrd="0" presId="urn:microsoft.com/office/officeart/2005/8/layout/orgChart1"/>
    <dgm:cxn modelId="{1CBC30C5-1877-427D-8071-DCE98F57D75D}" type="presParOf" srcId="{75D76030-9710-4CD8-8DDB-5DBAF0EE2DAA}" destId="{04B77B87-F91C-4F41-9F52-BCC8DD8CC6E8}" srcOrd="1" destOrd="0" presId="urn:microsoft.com/office/officeart/2005/8/layout/orgChart1"/>
    <dgm:cxn modelId="{684C0E3A-2FAE-4DB3-8AD7-1CDBC6EEA7FB}" type="presParOf" srcId="{75D76030-9710-4CD8-8DDB-5DBAF0EE2DAA}" destId="{4937B836-2A46-41E8-BA13-D315D9DBF20D}" srcOrd="2" destOrd="0" presId="urn:microsoft.com/office/officeart/2005/8/layout/orgChart1"/>
    <dgm:cxn modelId="{4C57CC06-25DA-4B9F-A62F-BF41B4649C47}" type="presParOf" srcId="{FAC09D32-F971-4C46-9C0F-3557B4D59AE5}" destId="{8BB8A107-059D-4799-B755-B32AEB0D9BCB}" srcOrd="2" destOrd="0" presId="urn:microsoft.com/office/officeart/2005/8/layout/orgChart1"/>
    <dgm:cxn modelId="{F100EB49-2897-4EBF-AC36-63BBAC3CE12C}" type="presParOf" srcId="{BBBCC9A3-E218-4692-9A8E-0EAF58EDFA35}" destId="{1A056D34-441E-488D-ADE0-9236E61FD046}" srcOrd="2" destOrd="0" presId="urn:microsoft.com/office/officeart/2005/8/layout/orgChart1"/>
    <dgm:cxn modelId="{4367C24B-2F13-400E-8329-E3A889E72F39}" type="presParOf" srcId="{BBBCC9A3-E218-4692-9A8E-0EAF58EDFA35}" destId="{455A1059-5CB1-4AD6-9297-708D00B3112E}" srcOrd="3" destOrd="0" presId="urn:microsoft.com/office/officeart/2005/8/layout/orgChart1"/>
    <dgm:cxn modelId="{0FFC67E8-8F20-4964-89CE-DAA69E411DCB}" type="presParOf" srcId="{455A1059-5CB1-4AD6-9297-708D00B3112E}" destId="{53D62F6A-9358-451F-B6D3-81D66C9FC7C5}" srcOrd="0" destOrd="0" presId="urn:microsoft.com/office/officeart/2005/8/layout/orgChart1"/>
    <dgm:cxn modelId="{0DCACD27-BC9F-4202-A08E-ABB1C198F4BD}" type="presParOf" srcId="{53D62F6A-9358-451F-B6D3-81D66C9FC7C5}" destId="{806D7283-9DEC-4A8B-A971-702E8BBE3B4B}" srcOrd="0" destOrd="0" presId="urn:microsoft.com/office/officeart/2005/8/layout/orgChart1"/>
    <dgm:cxn modelId="{8F52D60F-BF70-446B-A57C-1B8F3D3BCB3D}" type="presParOf" srcId="{53D62F6A-9358-451F-B6D3-81D66C9FC7C5}" destId="{A405EA64-7752-405A-B492-30EA4AE1DFAF}" srcOrd="1" destOrd="0" presId="urn:microsoft.com/office/officeart/2005/8/layout/orgChart1"/>
    <dgm:cxn modelId="{3DCA7BBA-5C36-4AB2-90FE-CB34A14FABC3}" type="presParOf" srcId="{455A1059-5CB1-4AD6-9297-708D00B3112E}" destId="{E82B3819-4584-4159-8C8E-BA32208469A4}" srcOrd="1" destOrd="0" presId="urn:microsoft.com/office/officeart/2005/8/layout/orgChart1"/>
    <dgm:cxn modelId="{4EFEC7E2-EAA8-440D-8CF1-E61D71509AAD}" type="presParOf" srcId="{E82B3819-4584-4159-8C8E-BA32208469A4}" destId="{3135DF8A-2394-4A1B-8806-64C1DC435C8A}" srcOrd="0" destOrd="0" presId="urn:microsoft.com/office/officeart/2005/8/layout/orgChart1"/>
    <dgm:cxn modelId="{ABF9A0F9-05B7-4D3E-A61D-B1FF841E2FEA}" type="presParOf" srcId="{E82B3819-4584-4159-8C8E-BA32208469A4}" destId="{D3A09440-6552-4652-981E-60F81D960704}" srcOrd="1" destOrd="0" presId="urn:microsoft.com/office/officeart/2005/8/layout/orgChart1"/>
    <dgm:cxn modelId="{8700B7E2-C837-478A-9AF3-22E38EDA4A27}" type="presParOf" srcId="{D3A09440-6552-4652-981E-60F81D960704}" destId="{552B4857-6C7A-4A8D-9F63-9BA07CA40D8E}" srcOrd="0" destOrd="0" presId="urn:microsoft.com/office/officeart/2005/8/layout/orgChart1"/>
    <dgm:cxn modelId="{C8788A39-4636-4873-B93C-B8C305314E1D}" type="presParOf" srcId="{552B4857-6C7A-4A8D-9F63-9BA07CA40D8E}" destId="{F435F0CF-FEC0-4C43-AA90-1D147E295CF0}" srcOrd="0" destOrd="0" presId="urn:microsoft.com/office/officeart/2005/8/layout/orgChart1"/>
    <dgm:cxn modelId="{625E28A4-B59B-406B-AF4C-FA313618E1F5}" type="presParOf" srcId="{552B4857-6C7A-4A8D-9F63-9BA07CA40D8E}" destId="{36E5E9A2-35CE-4651-9819-D6C40705F2E1}" srcOrd="1" destOrd="0" presId="urn:microsoft.com/office/officeart/2005/8/layout/orgChart1"/>
    <dgm:cxn modelId="{5892CDD4-DEBD-4937-A161-35152AD88FA1}" type="presParOf" srcId="{D3A09440-6552-4652-981E-60F81D960704}" destId="{DCE52506-8098-4407-B453-E8FBE9863A0D}" srcOrd="1" destOrd="0" presId="urn:microsoft.com/office/officeart/2005/8/layout/orgChart1"/>
    <dgm:cxn modelId="{E045635C-73A4-4A8C-9685-58EB9FBBAFDB}" type="presParOf" srcId="{D3A09440-6552-4652-981E-60F81D960704}" destId="{E83C23E9-EF34-4D47-A931-05738FCD38F0}" srcOrd="2" destOrd="0" presId="urn:microsoft.com/office/officeart/2005/8/layout/orgChart1"/>
    <dgm:cxn modelId="{25590958-2DE2-4A93-97E4-0C2FE7DAD2C0}" type="presParOf" srcId="{E82B3819-4584-4159-8C8E-BA32208469A4}" destId="{B1BF4EAA-D069-4BCD-9613-CFBD4CEAECC4}" srcOrd="2" destOrd="0" presId="urn:microsoft.com/office/officeart/2005/8/layout/orgChart1"/>
    <dgm:cxn modelId="{174D0016-98BC-4683-B800-62945097D6B4}" type="presParOf" srcId="{E82B3819-4584-4159-8C8E-BA32208469A4}" destId="{C0ADFAA7-6978-4A98-A787-DFFB3E8AE0D8}" srcOrd="3" destOrd="0" presId="urn:microsoft.com/office/officeart/2005/8/layout/orgChart1"/>
    <dgm:cxn modelId="{7742C802-97CF-4C04-86F8-B4F000449910}" type="presParOf" srcId="{C0ADFAA7-6978-4A98-A787-DFFB3E8AE0D8}" destId="{2259537B-A606-497A-B7A4-00BED115A43C}" srcOrd="0" destOrd="0" presId="urn:microsoft.com/office/officeart/2005/8/layout/orgChart1"/>
    <dgm:cxn modelId="{3BA03543-9EEA-4D3E-8BA9-1E61B34C4AE4}" type="presParOf" srcId="{2259537B-A606-497A-B7A4-00BED115A43C}" destId="{1DF50E8B-8AE7-47A2-ACCA-DF480C9F339C}" srcOrd="0" destOrd="0" presId="urn:microsoft.com/office/officeart/2005/8/layout/orgChart1"/>
    <dgm:cxn modelId="{AB97826A-433B-4E6F-ADA7-918C53E570EB}" type="presParOf" srcId="{2259537B-A606-497A-B7A4-00BED115A43C}" destId="{EB2B88E3-DE5B-400D-BBF0-5F8F729D87E6}" srcOrd="1" destOrd="0" presId="urn:microsoft.com/office/officeart/2005/8/layout/orgChart1"/>
    <dgm:cxn modelId="{2CD8BB87-367F-49E7-A11B-63185824C88D}" type="presParOf" srcId="{C0ADFAA7-6978-4A98-A787-DFFB3E8AE0D8}" destId="{8B77DD28-B75E-4C7B-8E8F-E2C4A84DAA5E}" srcOrd="1" destOrd="0" presId="urn:microsoft.com/office/officeart/2005/8/layout/orgChart1"/>
    <dgm:cxn modelId="{59D48327-9235-4A26-AFD5-C50F8066C31D}" type="presParOf" srcId="{C0ADFAA7-6978-4A98-A787-DFFB3E8AE0D8}" destId="{AD58BC0A-AF8A-4D47-B109-7B0B52C2B8F1}" srcOrd="2" destOrd="0" presId="urn:microsoft.com/office/officeart/2005/8/layout/orgChart1"/>
    <dgm:cxn modelId="{D13074AC-3A67-495A-81F4-58674D36FF17}" type="presParOf" srcId="{E82B3819-4584-4159-8C8E-BA32208469A4}" destId="{39FE019E-94BE-4FDD-9EE0-F89833ACA531}" srcOrd="4" destOrd="0" presId="urn:microsoft.com/office/officeart/2005/8/layout/orgChart1"/>
    <dgm:cxn modelId="{CA4603F4-6CEA-4089-98F7-B8250D17F076}" type="presParOf" srcId="{E82B3819-4584-4159-8C8E-BA32208469A4}" destId="{9D2A9613-1921-4B37-81E2-F3B966B102EE}" srcOrd="5" destOrd="0" presId="urn:microsoft.com/office/officeart/2005/8/layout/orgChart1"/>
    <dgm:cxn modelId="{BEC09EF3-D905-4BDC-B077-EB07BF66D594}" type="presParOf" srcId="{9D2A9613-1921-4B37-81E2-F3B966B102EE}" destId="{80D3B739-4122-4A60-9C14-71A8DB6C3FED}" srcOrd="0" destOrd="0" presId="urn:microsoft.com/office/officeart/2005/8/layout/orgChart1"/>
    <dgm:cxn modelId="{6C1FD302-1F48-4BF5-8811-55EC27E6E3E2}" type="presParOf" srcId="{80D3B739-4122-4A60-9C14-71A8DB6C3FED}" destId="{4F696EDE-AD7F-48DB-85C2-5DF472D9A917}" srcOrd="0" destOrd="0" presId="urn:microsoft.com/office/officeart/2005/8/layout/orgChart1"/>
    <dgm:cxn modelId="{FF87976D-B8BA-43B2-98A0-B490D5A6DBB0}" type="presParOf" srcId="{80D3B739-4122-4A60-9C14-71A8DB6C3FED}" destId="{F7E58881-56D1-4869-8C0B-49B411CAE317}" srcOrd="1" destOrd="0" presId="urn:microsoft.com/office/officeart/2005/8/layout/orgChart1"/>
    <dgm:cxn modelId="{EDE70325-D83D-4FE0-AB85-96017AF98350}" type="presParOf" srcId="{9D2A9613-1921-4B37-81E2-F3B966B102EE}" destId="{0C2DF01E-FEF2-49FB-B7D9-C70F75E498C0}" srcOrd="1" destOrd="0" presId="urn:microsoft.com/office/officeart/2005/8/layout/orgChart1"/>
    <dgm:cxn modelId="{4C77E596-C7CE-42C3-8047-94DCD83EAB5B}" type="presParOf" srcId="{9D2A9613-1921-4B37-81E2-F3B966B102EE}" destId="{0D6DBD12-7A1E-4106-8FAD-5E3567716B0C}" srcOrd="2" destOrd="0" presId="urn:microsoft.com/office/officeart/2005/8/layout/orgChart1"/>
    <dgm:cxn modelId="{9C6DF96C-9A26-4737-8B37-F0A42300D2D5}" type="presParOf" srcId="{455A1059-5CB1-4AD6-9297-708D00B3112E}" destId="{DC7912E6-CD9B-4F74-A9C9-23E815482A8B}" srcOrd="2" destOrd="0" presId="urn:microsoft.com/office/officeart/2005/8/layout/orgChart1"/>
    <dgm:cxn modelId="{1BD8426B-6935-4135-B8CE-24D6ECCF676E}" type="presParOf" srcId="{6F6064BD-10F4-4FA2-A4BE-395716D2A45B}" destId="{522C26E0-AA6D-4C5A-947C-F227EFFC52A0}" srcOrd="2" destOrd="0" presId="urn:microsoft.com/office/officeart/2005/8/layout/orgChart1"/>
    <dgm:cxn modelId="{5E19CA7C-EAC2-4E8C-A075-E72569AB71E0}" type="presParOf" srcId="{037C735C-2602-4FE4-A327-6E86A4668305}" destId="{1D24A6E1-15B2-4410-B109-B7790369C57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FE019E-94BE-4FDD-9EE0-F89833ACA531}">
      <dsp:nvSpPr>
        <dsp:cNvPr id="0" name=""/>
        <dsp:cNvSpPr/>
      </dsp:nvSpPr>
      <dsp:spPr>
        <a:xfrm>
          <a:off x="11866740" y="1943273"/>
          <a:ext cx="98453" cy="1734548"/>
        </a:xfrm>
        <a:custGeom>
          <a:avLst/>
          <a:gdLst/>
          <a:ahLst/>
          <a:cxnLst/>
          <a:rect l="0" t="0" r="0" b="0"/>
          <a:pathLst>
            <a:path>
              <a:moveTo>
                <a:pt x="98453" y="0"/>
              </a:moveTo>
              <a:lnTo>
                <a:pt x="98453" y="1734548"/>
              </a:lnTo>
              <a:lnTo>
                <a:pt x="0" y="173454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BF4EAA-D069-4BCD-9613-CFBD4CEAECC4}">
      <dsp:nvSpPr>
        <dsp:cNvPr id="0" name=""/>
        <dsp:cNvSpPr/>
      </dsp:nvSpPr>
      <dsp:spPr>
        <a:xfrm>
          <a:off x="11832854" y="1943273"/>
          <a:ext cx="91440" cy="1073587"/>
        </a:xfrm>
        <a:custGeom>
          <a:avLst/>
          <a:gdLst/>
          <a:ahLst/>
          <a:cxnLst/>
          <a:rect l="0" t="0" r="0" b="0"/>
          <a:pathLst>
            <a:path>
              <a:moveTo>
                <a:pt x="132339" y="0"/>
              </a:moveTo>
              <a:lnTo>
                <a:pt x="132339" y="1073587"/>
              </a:lnTo>
              <a:lnTo>
                <a:pt x="45720" y="10735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35DF8A-2394-4A1B-8806-64C1DC435C8A}">
      <dsp:nvSpPr>
        <dsp:cNvPr id="0" name=""/>
        <dsp:cNvSpPr/>
      </dsp:nvSpPr>
      <dsp:spPr>
        <a:xfrm>
          <a:off x="11838722" y="1943273"/>
          <a:ext cx="126471" cy="468278"/>
        </a:xfrm>
        <a:custGeom>
          <a:avLst/>
          <a:gdLst/>
          <a:ahLst/>
          <a:cxnLst/>
          <a:rect l="0" t="0" r="0" b="0"/>
          <a:pathLst>
            <a:path>
              <a:moveTo>
                <a:pt x="126471" y="0"/>
              </a:moveTo>
              <a:lnTo>
                <a:pt x="126471" y="468278"/>
              </a:lnTo>
              <a:lnTo>
                <a:pt x="0" y="46827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056D34-441E-488D-ADE0-9236E61FD046}">
      <dsp:nvSpPr>
        <dsp:cNvPr id="0" name=""/>
        <dsp:cNvSpPr/>
      </dsp:nvSpPr>
      <dsp:spPr>
        <a:xfrm>
          <a:off x="10961137" y="1204531"/>
          <a:ext cx="605941" cy="2410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593"/>
              </a:lnTo>
              <a:lnTo>
                <a:pt x="605941" y="136593"/>
              </a:lnTo>
              <a:lnTo>
                <a:pt x="605941" y="24109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EEEC2F-65B0-43B4-B3A6-B1423CF7B1D4}">
      <dsp:nvSpPr>
        <dsp:cNvPr id="0" name=""/>
        <dsp:cNvSpPr/>
      </dsp:nvSpPr>
      <dsp:spPr>
        <a:xfrm>
          <a:off x="9552038" y="1914972"/>
          <a:ext cx="104913" cy="17628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2849"/>
              </a:lnTo>
              <a:lnTo>
                <a:pt x="104913" y="17628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64D65C-D9A3-4460-989B-9A1CD7662246}">
      <dsp:nvSpPr>
        <dsp:cNvPr id="0" name=""/>
        <dsp:cNvSpPr/>
      </dsp:nvSpPr>
      <dsp:spPr>
        <a:xfrm>
          <a:off x="9552038" y="1914972"/>
          <a:ext cx="97160" cy="1085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5600"/>
              </a:lnTo>
              <a:lnTo>
                <a:pt x="97160" y="108560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AB9AA7-6E00-4369-9B13-0A750DAA2668}">
      <dsp:nvSpPr>
        <dsp:cNvPr id="0" name=""/>
        <dsp:cNvSpPr/>
      </dsp:nvSpPr>
      <dsp:spPr>
        <a:xfrm>
          <a:off x="9506318" y="1914972"/>
          <a:ext cx="91440" cy="48550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85506"/>
              </a:lnTo>
              <a:lnTo>
                <a:pt x="119341" y="48550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7F6C57-83A8-43B0-9A1C-2C7624FCFF7E}">
      <dsp:nvSpPr>
        <dsp:cNvPr id="0" name=""/>
        <dsp:cNvSpPr/>
      </dsp:nvSpPr>
      <dsp:spPr>
        <a:xfrm>
          <a:off x="9950153" y="1204531"/>
          <a:ext cx="1010983" cy="212797"/>
        </a:xfrm>
        <a:custGeom>
          <a:avLst/>
          <a:gdLst/>
          <a:ahLst/>
          <a:cxnLst/>
          <a:rect l="0" t="0" r="0" b="0"/>
          <a:pathLst>
            <a:path>
              <a:moveTo>
                <a:pt x="1010983" y="0"/>
              </a:moveTo>
              <a:lnTo>
                <a:pt x="1010983" y="108292"/>
              </a:lnTo>
              <a:lnTo>
                <a:pt x="0" y="108292"/>
              </a:lnTo>
              <a:lnTo>
                <a:pt x="0" y="21279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9C9266-C80A-401D-88B5-090EB3AF8679}">
      <dsp:nvSpPr>
        <dsp:cNvPr id="0" name=""/>
        <dsp:cNvSpPr/>
      </dsp:nvSpPr>
      <dsp:spPr>
        <a:xfrm>
          <a:off x="6423200" y="497644"/>
          <a:ext cx="4537936" cy="2092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737"/>
              </a:lnTo>
              <a:lnTo>
                <a:pt x="4537936" y="104737"/>
              </a:lnTo>
              <a:lnTo>
                <a:pt x="4537936" y="20924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EFEC8C-280D-4861-A7C8-AE40C119E348}">
      <dsp:nvSpPr>
        <dsp:cNvPr id="0" name=""/>
        <dsp:cNvSpPr/>
      </dsp:nvSpPr>
      <dsp:spPr>
        <a:xfrm>
          <a:off x="8518146" y="1911185"/>
          <a:ext cx="91440" cy="230026"/>
        </a:xfrm>
        <a:custGeom>
          <a:avLst/>
          <a:gdLst/>
          <a:ahLst/>
          <a:cxnLst/>
          <a:rect l="0" t="0" r="0" b="0"/>
          <a:pathLst>
            <a:path>
              <a:moveTo>
                <a:pt x="46396" y="0"/>
              </a:moveTo>
              <a:lnTo>
                <a:pt x="46396" y="125520"/>
              </a:lnTo>
              <a:lnTo>
                <a:pt x="45720" y="125520"/>
              </a:lnTo>
              <a:lnTo>
                <a:pt x="45720" y="23002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960A4B-3BDC-4D30-B037-5D9970EF8797}">
      <dsp:nvSpPr>
        <dsp:cNvPr id="0" name=""/>
        <dsp:cNvSpPr/>
      </dsp:nvSpPr>
      <dsp:spPr>
        <a:xfrm>
          <a:off x="8511129" y="1204531"/>
          <a:ext cx="91440" cy="2090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4505"/>
              </a:lnTo>
              <a:lnTo>
                <a:pt x="53413" y="104505"/>
              </a:lnTo>
              <a:lnTo>
                <a:pt x="53413" y="2090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97FEBE-10EF-48CF-9EE6-2529193CF783}">
      <dsp:nvSpPr>
        <dsp:cNvPr id="0" name=""/>
        <dsp:cNvSpPr/>
      </dsp:nvSpPr>
      <dsp:spPr>
        <a:xfrm>
          <a:off x="6423200" y="497644"/>
          <a:ext cx="2133648" cy="2092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737"/>
              </a:lnTo>
              <a:lnTo>
                <a:pt x="2133648" y="104737"/>
              </a:lnTo>
              <a:lnTo>
                <a:pt x="2133648" y="20924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073FBA-048C-4D32-954D-3C356E7A8405}">
      <dsp:nvSpPr>
        <dsp:cNvPr id="0" name=""/>
        <dsp:cNvSpPr/>
      </dsp:nvSpPr>
      <dsp:spPr>
        <a:xfrm>
          <a:off x="6705613" y="1204531"/>
          <a:ext cx="149293" cy="54044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04414"/>
              </a:lnTo>
              <a:lnTo>
                <a:pt x="149293" y="540441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AAC0D6-A633-4335-82F0-5D260D32BE92}">
      <dsp:nvSpPr>
        <dsp:cNvPr id="0" name=""/>
        <dsp:cNvSpPr/>
      </dsp:nvSpPr>
      <dsp:spPr>
        <a:xfrm>
          <a:off x="6705613" y="1204531"/>
          <a:ext cx="149293" cy="46977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97759"/>
              </a:lnTo>
              <a:lnTo>
                <a:pt x="149293" y="469775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5F0518-593D-4AD1-A726-5ACD68ED4391}">
      <dsp:nvSpPr>
        <dsp:cNvPr id="0" name=""/>
        <dsp:cNvSpPr/>
      </dsp:nvSpPr>
      <dsp:spPr>
        <a:xfrm>
          <a:off x="7306831" y="4737803"/>
          <a:ext cx="91440" cy="2090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90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FE2B5B-E81E-4144-BE02-957A07A63F40}">
      <dsp:nvSpPr>
        <dsp:cNvPr id="0" name=""/>
        <dsp:cNvSpPr/>
      </dsp:nvSpPr>
      <dsp:spPr>
        <a:xfrm>
          <a:off x="6705613" y="1204531"/>
          <a:ext cx="149293" cy="32844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84450"/>
              </a:lnTo>
              <a:lnTo>
                <a:pt x="149293" y="328445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A6CDF6-1EFA-430E-9021-EB41DA719EC5}">
      <dsp:nvSpPr>
        <dsp:cNvPr id="0" name=""/>
        <dsp:cNvSpPr/>
      </dsp:nvSpPr>
      <dsp:spPr>
        <a:xfrm>
          <a:off x="7954700" y="3324494"/>
          <a:ext cx="671998" cy="2026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8155"/>
              </a:lnTo>
              <a:lnTo>
                <a:pt x="671998" y="98155"/>
              </a:lnTo>
              <a:lnTo>
                <a:pt x="671998" y="20266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999288-D52F-47EB-8A36-94997CA17A8E}">
      <dsp:nvSpPr>
        <dsp:cNvPr id="0" name=""/>
        <dsp:cNvSpPr/>
      </dsp:nvSpPr>
      <dsp:spPr>
        <a:xfrm>
          <a:off x="7352551" y="3324494"/>
          <a:ext cx="602149" cy="209010"/>
        </a:xfrm>
        <a:custGeom>
          <a:avLst/>
          <a:gdLst/>
          <a:ahLst/>
          <a:cxnLst/>
          <a:rect l="0" t="0" r="0" b="0"/>
          <a:pathLst>
            <a:path>
              <a:moveTo>
                <a:pt x="602149" y="0"/>
              </a:moveTo>
              <a:lnTo>
                <a:pt x="602149" y="104505"/>
              </a:lnTo>
              <a:lnTo>
                <a:pt x="0" y="104505"/>
              </a:lnTo>
              <a:lnTo>
                <a:pt x="0" y="2090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2B90B8-CB39-4514-A5A1-65E05D44FF54}">
      <dsp:nvSpPr>
        <dsp:cNvPr id="0" name=""/>
        <dsp:cNvSpPr/>
      </dsp:nvSpPr>
      <dsp:spPr>
        <a:xfrm>
          <a:off x="6705613" y="1204531"/>
          <a:ext cx="751442" cy="1871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1141"/>
              </a:lnTo>
              <a:lnTo>
                <a:pt x="751442" y="18711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72F1F4-40D2-448D-AD9D-D39C7987F648}">
      <dsp:nvSpPr>
        <dsp:cNvPr id="0" name=""/>
        <dsp:cNvSpPr/>
      </dsp:nvSpPr>
      <dsp:spPr>
        <a:xfrm>
          <a:off x="7326736" y="1911185"/>
          <a:ext cx="91440" cy="23002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002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D75CB9-1C75-44B6-BEED-82A0C6EE943B}">
      <dsp:nvSpPr>
        <dsp:cNvPr id="0" name=""/>
        <dsp:cNvSpPr/>
      </dsp:nvSpPr>
      <dsp:spPr>
        <a:xfrm>
          <a:off x="6705613" y="1204531"/>
          <a:ext cx="169198" cy="4578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7832"/>
              </a:lnTo>
              <a:lnTo>
                <a:pt x="169198" y="45783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CED43C-FC79-497E-848F-8735637DE338}">
      <dsp:nvSpPr>
        <dsp:cNvPr id="0" name=""/>
        <dsp:cNvSpPr/>
      </dsp:nvSpPr>
      <dsp:spPr>
        <a:xfrm>
          <a:off x="6423200" y="497644"/>
          <a:ext cx="680528" cy="2092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737"/>
              </a:lnTo>
              <a:lnTo>
                <a:pt x="680528" y="104737"/>
              </a:lnTo>
              <a:lnTo>
                <a:pt x="680528" y="20924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E87A4B-E66A-485B-AEBC-A6F3C88FF14E}">
      <dsp:nvSpPr>
        <dsp:cNvPr id="0" name=""/>
        <dsp:cNvSpPr/>
      </dsp:nvSpPr>
      <dsp:spPr>
        <a:xfrm>
          <a:off x="6102532" y="1911185"/>
          <a:ext cx="91440" cy="2090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90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80298A-6B9A-464C-B3A6-2DA78ED2AA88}">
      <dsp:nvSpPr>
        <dsp:cNvPr id="0" name=""/>
        <dsp:cNvSpPr/>
      </dsp:nvSpPr>
      <dsp:spPr>
        <a:xfrm>
          <a:off x="3438580" y="1204531"/>
          <a:ext cx="2709671" cy="2090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505"/>
              </a:lnTo>
              <a:lnTo>
                <a:pt x="2709671" y="104505"/>
              </a:lnTo>
              <a:lnTo>
                <a:pt x="2709671" y="2090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8CC2D3-1B1E-49BE-A67B-32B6FCC6C86B}">
      <dsp:nvSpPr>
        <dsp:cNvPr id="0" name=""/>
        <dsp:cNvSpPr/>
      </dsp:nvSpPr>
      <dsp:spPr>
        <a:xfrm>
          <a:off x="4341804" y="1911185"/>
          <a:ext cx="602149" cy="2090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505"/>
              </a:lnTo>
              <a:lnTo>
                <a:pt x="602149" y="104505"/>
              </a:lnTo>
              <a:lnTo>
                <a:pt x="602149" y="2090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FD59AC-36C3-4DDA-9863-9F203C0B452C}">
      <dsp:nvSpPr>
        <dsp:cNvPr id="0" name=""/>
        <dsp:cNvSpPr/>
      </dsp:nvSpPr>
      <dsp:spPr>
        <a:xfrm>
          <a:off x="3739655" y="1911185"/>
          <a:ext cx="602149" cy="209010"/>
        </a:xfrm>
        <a:custGeom>
          <a:avLst/>
          <a:gdLst/>
          <a:ahLst/>
          <a:cxnLst/>
          <a:rect l="0" t="0" r="0" b="0"/>
          <a:pathLst>
            <a:path>
              <a:moveTo>
                <a:pt x="602149" y="0"/>
              </a:moveTo>
              <a:lnTo>
                <a:pt x="602149" y="104505"/>
              </a:lnTo>
              <a:lnTo>
                <a:pt x="0" y="104505"/>
              </a:lnTo>
              <a:lnTo>
                <a:pt x="0" y="2090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ED6606-C341-4E09-946E-FCC5B526D400}">
      <dsp:nvSpPr>
        <dsp:cNvPr id="0" name=""/>
        <dsp:cNvSpPr/>
      </dsp:nvSpPr>
      <dsp:spPr>
        <a:xfrm>
          <a:off x="3438580" y="1204531"/>
          <a:ext cx="903223" cy="2090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4505"/>
              </a:lnTo>
              <a:lnTo>
                <a:pt x="903223" y="104505"/>
              </a:lnTo>
              <a:lnTo>
                <a:pt x="903223" y="2090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162BD2-0EA3-4E8B-8816-F8B906E010AF}">
      <dsp:nvSpPr>
        <dsp:cNvPr id="0" name=""/>
        <dsp:cNvSpPr/>
      </dsp:nvSpPr>
      <dsp:spPr>
        <a:xfrm>
          <a:off x="3137506" y="1204531"/>
          <a:ext cx="301074" cy="209010"/>
        </a:xfrm>
        <a:custGeom>
          <a:avLst/>
          <a:gdLst/>
          <a:ahLst/>
          <a:cxnLst/>
          <a:rect l="0" t="0" r="0" b="0"/>
          <a:pathLst>
            <a:path>
              <a:moveTo>
                <a:pt x="301074" y="0"/>
              </a:moveTo>
              <a:lnTo>
                <a:pt x="301074" y="104505"/>
              </a:lnTo>
              <a:lnTo>
                <a:pt x="0" y="104505"/>
              </a:lnTo>
              <a:lnTo>
                <a:pt x="0" y="2090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3E576E-2AC9-44A5-8D0B-53DB9DB773B2}">
      <dsp:nvSpPr>
        <dsp:cNvPr id="0" name=""/>
        <dsp:cNvSpPr/>
      </dsp:nvSpPr>
      <dsp:spPr>
        <a:xfrm>
          <a:off x="2784178" y="4737803"/>
          <a:ext cx="104505" cy="18713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1374"/>
              </a:lnTo>
              <a:lnTo>
                <a:pt x="104505" y="187137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039D75-A274-40A1-A2A3-DC759FB81E82}">
      <dsp:nvSpPr>
        <dsp:cNvPr id="0" name=""/>
        <dsp:cNvSpPr/>
      </dsp:nvSpPr>
      <dsp:spPr>
        <a:xfrm>
          <a:off x="2679673" y="4737803"/>
          <a:ext cx="104505" cy="1871141"/>
        </a:xfrm>
        <a:custGeom>
          <a:avLst/>
          <a:gdLst/>
          <a:ahLst/>
          <a:cxnLst/>
          <a:rect l="0" t="0" r="0" b="0"/>
          <a:pathLst>
            <a:path>
              <a:moveTo>
                <a:pt x="104505" y="0"/>
              </a:moveTo>
              <a:lnTo>
                <a:pt x="104505" y="1871141"/>
              </a:lnTo>
              <a:lnTo>
                <a:pt x="0" y="187114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80549A-D956-4BA2-A5BA-2B878087AA72}">
      <dsp:nvSpPr>
        <dsp:cNvPr id="0" name=""/>
        <dsp:cNvSpPr/>
      </dsp:nvSpPr>
      <dsp:spPr>
        <a:xfrm>
          <a:off x="2784178" y="4737803"/>
          <a:ext cx="104505" cy="11644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487"/>
              </a:lnTo>
              <a:lnTo>
                <a:pt x="104505" y="11644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7E9C71-08BC-4CE1-88B7-AFDF1CCA12B6}">
      <dsp:nvSpPr>
        <dsp:cNvPr id="0" name=""/>
        <dsp:cNvSpPr/>
      </dsp:nvSpPr>
      <dsp:spPr>
        <a:xfrm>
          <a:off x="2679673" y="4737803"/>
          <a:ext cx="104505" cy="1164487"/>
        </a:xfrm>
        <a:custGeom>
          <a:avLst/>
          <a:gdLst/>
          <a:ahLst/>
          <a:cxnLst/>
          <a:rect l="0" t="0" r="0" b="0"/>
          <a:pathLst>
            <a:path>
              <a:moveTo>
                <a:pt x="104505" y="0"/>
              </a:moveTo>
              <a:lnTo>
                <a:pt x="104505" y="1164487"/>
              </a:lnTo>
              <a:lnTo>
                <a:pt x="0" y="11644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1692FB-C427-4BEA-AE62-526DDA7BFB62}">
      <dsp:nvSpPr>
        <dsp:cNvPr id="0" name=""/>
        <dsp:cNvSpPr/>
      </dsp:nvSpPr>
      <dsp:spPr>
        <a:xfrm>
          <a:off x="2784178" y="4737803"/>
          <a:ext cx="104505" cy="4578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7832"/>
              </a:lnTo>
              <a:lnTo>
                <a:pt x="104505" y="45783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31FC32-2713-45BE-BBB6-A9CCFD5B1EEB}">
      <dsp:nvSpPr>
        <dsp:cNvPr id="0" name=""/>
        <dsp:cNvSpPr/>
      </dsp:nvSpPr>
      <dsp:spPr>
        <a:xfrm>
          <a:off x="2679673" y="4737803"/>
          <a:ext cx="104505" cy="457832"/>
        </a:xfrm>
        <a:custGeom>
          <a:avLst/>
          <a:gdLst/>
          <a:ahLst/>
          <a:cxnLst/>
          <a:rect l="0" t="0" r="0" b="0"/>
          <a:pathLst>
            <a:path>
              <a:moveTo>
                <a:pt x="104505" y="0"/>
              </a:moveTo>
              <a:lnTo>
                <a:pt x="104505" y="457832"/>
              </a:lnTo>
              <a:lnTo>
                <a:pt x="0" y="45783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ED606D-1402-4200-96C9-BDD96F9959DC}">
      <dsp:nvSpPr>
        <dsp:cNvPr id="0" name=""/>
        <dsp:cNvSpPr/>
      </dsp:nvSpPr>
      <dsp:spPr>
        <a:xfrm>
          <a:off x="1535092" y="1911185"/>
          <a:ext cx="751442" cy="25777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7796"/>
              </a:lnTo>
              <a:lnTo>
                <a:pt x="751442" y="257779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1546C6-0491-48C9-947B-656417596ED4}">
      <dsp:nvSpPr>
        <dsp:cNvPr id="0" name=""/>
        <dsp:cNvSpPr/>
      </dsp:nvSpPr>
      <dsp:spPr>
        <a:xfrm>
          <a:off x="2136309" y="3324494"/>
          <a:ext cx="91440" cy="20901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90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F88097-54D5-4937-87AB-86FFDA95DE6C}">
      <dsp:nvSpPr>
        <dsp:cNvPr id="0" name=""/>
        <dsp:cNvSpPr/>
      </dsp:nvSpPr>
      <dsp:spPr>
        <a:xfrm>
          <a:off x="1535092" y="1911185"/>
          <a:ext cx="149293" cy="11644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4487"/>
              </a:lnTo>
              <a:lnTo>
                <a:pt x="149293" y="11644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7A5847-2CB5-4E55-8D27-4664169062B2}">
      <dsp:nvSpPr>
        <dsp:cNvPr id="0" name=""/>
        <dsp:cNvSpPr/>
      </dsp:nvSpPr>
      <dsp:spPr>
        <a:xfrm>
          <a:off x="1535092" y="1911185"/>
          <a:ext cx="149293" cy="4578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7832"/>
              </a:lnTo>
              <a:lnTo>
                <a:pt x="149293" y="45783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E3A45D-7084-417A-82CD-30C1C4A936EF}">
      <dsp:nvSpPr>
        <dsp:cNvPr id="0" name=""/>
        <dsp:cNvSpPr/>
      </dsp:nvSpPr>
      <dsp:spPr>
        <a:xfrm>
          <a:off x="1933207" y="1204531"/>
          <a:ext cx="1505373" cy="209010"/>
        </a:xfrm>
        <a:custGeom>
          <a:avLst/>
          <a:gdLst/>
          <a:ahLst/>
          <a:cxnLst/>
          <a:rect l="0" t="0" r="0" b="0"/>
          <a:pathLst>
            <a:path>
              <a:moveTo>
                <a:pt x="1505373" y="0"/>
              </a:moveTo>
              <a:lnTo>
                <a:pt x="1505373" y="104505"/>
              </a:lnTo>
              <a:lnTo>
                <a:pt x="0" y="104505"/>
              </a:lnTo>
              <a:lnTo>
                <a:pt x="0" y="20901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7DDCC2-E3CF-4A76-90F7-896BF5BBDF74}">
      <dsp:nvSpPr>
        <dsp:cNvPr id="0" name=""/>
        <dsp:cNvSpPr/>
      </dsp:nvSpPr>
      <dsp:spPr>
        <a:xfrm>
          <a:off x="326723" y="1908140"/>
          <a:ext cx="153363" cy="460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60878"/>
              </a:lnTo>
              <a:lnTo>
                <a:pt x="153363" y="46087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F3D4C3-2209-4727-BFCD-1A16F698D5D3}">
      <dsp:nvSpPr>
        <dsp:cNvPr id="0" name=""/>
        <dsp:cNvSpPr/>
      </dsp:nvSpPr>
      <dsp:spPr>
        <a:xfrm>
          <a:off x="724838" y="1204531"/>
          <a:ext cx="2713742" cy="205964"/>
        </a:xfrm>
        <a:custGeom>
          <a:avLst/>
          <a:gdLst/>
          <a:ahLst/>
          <a:cxnLst/>
          <a:rect l="0" t="0" r="0" b="0"/>
          <a:pathLst>
            <a:path>
              <a:moveTo>
                <a:pt x="2713742" y="0"/>
              </a:moveTo>
              <a:lnTo>
                <a:pt x="2713742" y="101459"/>
              </a:lnTo>
              <a:lnTo>
                <a:pt x="0" y="101459"/>
              </a:lnTo>
              <a:lnTo>
                <a:pt x="0" y="20596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BEDF80-904B-4099-A11C-88AD547F8466}">
      <dsp:nvSpPr>
        <dsp:cNvPr id="0" name=""/>
        <dsp:cNvSpPr/>
      </dsp:nvSpPr>
      <dsp:spPr>
        <a:xfrm>
          <a:off x="3438580" y="497644"/>
          <a:ext cx="2984620" cy="209243"/>
        </a:xfrm>
        <a:custGeom>
          <a:avLst/>
          <a:gdLst/>
          <a:ahLst/>
          <a:cxnLst/>
          <a:rect l="0" t="0" r="0" b="0"/>
          <a:pathLst>
            <a:path>
              <a:moveTo>
                <a:pt x="2984620" y="0"/>
              </a:moveTo>
              <a:lnTo>
                <a:pt x="2984620" y="104737"/>
              </a:lnTo>
              <a:lnTo>
                <a:pt x="0" y="104737"/>
              </a:lnTo>
              <a:lnTo>
                <a:pt x="0" y="20924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5C14D7-F5B1-4EE8-B4A2-CE9E7580CFEC}">
      <dsp:nvSpPr>
        <dsp:cNvPr id="0" name=""/>
        <dsp:cNvSpPr/>
      </dsp:nvSpPr>
      <dsp:spPr>
        <a:xfrm>
          <a:off x="934465" y="497644"/>
          <a:ext cx="5488735" cy="209248"/>
        </a:xfrm>
        <a:custGeom>
          <a:avLst/>
          <a:gdLst/>
          <a:ahLst/>
          <a:cxnLst/>
          <a:rect l="0" t="0" r="0" b="0"/>
          <a:pathLst>
            <a:path>
              <a:moveTo>
                <a:pt x="5488735" y="0"/>
              </a:moveTo>
              <a:lnTo>
                <a:pt x="5488735" y="104742"/>
              </a:lnTo>
              <a:lnTo>
                <a:pt x="0" y="104742"/>
              </a:lnTo>
              <a:lnTo>
                <a:pt x="0" y="2092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8FF5AB-5DC8-4FEB-8B06-F79F4B6ABB31}">
      <dsp:nvSpPr>
        <dsp:cNvPr id="0" name=""/>
        <dsp:cNvSpPr/>
      </dsp:nvSpPr>
      <dsp:spPr>
        <a:xfrm>
          <a:off x="5925556" y="0"/>
          <a:ext cx="995288" cy="497644"/>
        </a:xfrm>
        <a:prstGeom prst="rect">
          <a:avLst/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Chief </a:t>
          </a:r>
          <a:r>
            <a:rPr lang="en-GB" sz="700" kern="1200" dirty="0"/>
            <a:t>Finance Officer</a:t>
          </a:r>
        </a:p>
      </dsp:txBody>
      <dsp:txXfrm>
        <a:off x="5925556" y="0"/>
        <a:ext cx="995288" cy="497644"/>
      </dsp:txXfrm>
    </dsp:sp>
    <dsp:sp modelId="{F90B598A-7B1F-47B8-A0AB-4118E7B963F8}">
      <dsp:nvSpPr>
        <dsp:cNvPr id="0" name=""/>
        <dsp:cNvSpPr/>
      </dsp:nvSpPr>
      <dsp:spPr>
        <a:xfrm>
          <a:off x="436821" y="706892"/>
          <a:ext cx="995288" cy="497644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Executive </a:t>
          </a:r>
          <a:r>
            <a:rPr lang="en-GB" sz="700" kern="1200" dirty="0"/>
            <a:t>Assistant </a:t>
          </a:r>
          <a:r>
            <a:rPr lang="en-GB" sz="700" kern="1200" dirty="0" smtClean="0"/>
            <a:t>to Chief Finance Officer</a:t>
          </a:r>
          <a:endParaRPr lang="en-GB" sz="700" kern="1200" dirty="0"/>
        </a:p>
      </dsp:txBody>
      <dsp:txXfrm>
        <a:off x="436821" y="706892"/>
        <a:ext cx="995288" cy="497644"/>
      </dsp:txXfrm>
    </dsp:sp>
    <dsp:sp modelId="{B2CA8376-7EB6-493B-9406-67CF7E21D540}">
      <dsp:nvSpPr>
        <dsp:cNvPr id="0" name=""/>
        <dsp:cNvSpPr/>
      </dsp:nvSpPr>
      <dsp:spPr>
        <a:xfrm>
          <a:off x="2940936" y="706887"/>
          <a:ext cx="995288" cy="497644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Deputy </a:t>
          </a:r>
          <a:r>
            <a:rPr lang="en-GB" sz="700" kern="1200" dirty="0"/>
            <a:t>Director of Finance</a:t>
          </a:r>
        </a:p>
      </dsp:txBody>
      <dsp:txXfrm>
        <a:off x="2940936" y="706887"/>
        <a:ext cx="995288" cy="497644"/>
      </dsp:txXfrm>
    </dsp:sp>
    <dsp:sp modelId="{F75A4536-D721-4F68-BAEC-EEC4CB18FE16}">
      <dsp:nvSpPr>
        <dsp:cNvPr id="0" name=""/>
        <dsp:cNvSpPr/>
      </dsp:nvSpPr>
      <dsp:spPr>
        <a:xfrm>
          <a:off x="227194" y="1410496"/>
          <a:ext cx="995288" cy="49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 dirty="0"/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/>
            <a:t>Senior Local Counter Fraud Specialist</a:t>
          </a:r>
        </a:p>
      </dsp:txBody>
      <dsp:txXfrm>
        <a:off x="227194" y="1410496"/>
        <a:ext cx="995288" cy="497644"/>
      </dsp:txXfrm>
    </dsp:sp>
    <dsp:sp modelId="{18140FCD-BE5D-446A-8D3C-46D09E3C545C}">
      <dsp:nvSpPr>
        <dsp:cNvPr id="0" name=""/>
        <dsp:cNvSpPr/>
      </dsp:nvSpPr>
      <dsp:spPr>
        <a:xfrm>
          <a:off x="480086" y="2120196"/>
          <a:ext cx="995288" cy="497644"/>
        </a:xfrm>
        <a:prstGeom prst="rect">
          <a:avLst/>
        </a:prstGeom>
        <a:solidFill>
          <a:srgbClr val="CC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Local </a:t>
          </a:r>
          <a:r>
            <a:rPr lang="en-GB" sz="700" kern="1200" dirty="0"/>
            <a:t>Counter Fraud Specialist</a:t>
          </a:r>
        </a:p>
      </dsp:txBody>
      <dsp:txXfrm>
        <a:off x="480086" y="2120196"/>
        <a:ext cx="995288" cy="497644"/>
      </dsp:txXfrm>
    </dsp:sp>
    <dsp:sp modelId="{D77CDE82-6D3E-439D-BE9C-EA5DA84D1D7B}">
      <dsp:nvSpPr>
        <dsp:cNvPr id="0" name=""/>
        <dsp:cNvSpPr/>
      </dsp:nvSpPr>
      <dsp:spPr>
        <a:xfrm>
          <a:off x="1435563" y="1413541"/>
          <a:ext cx="995288" cy="49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 dirty="0"/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/>
            <a:t>Financial Controller</a:t>
          </a:r>
        </a:p>
      </dsp:txBody>
      <dsp:txXfrm>
        <a:off x="1435563" y="1413541"/>
        <a:ext cx="995288" cy="497644"/>
      </dsp:txXfrm>
    </dsp:sp>
    <dsp:sp modelId="{99A22393-BC11-4F09-A47B-30FF9E00EC0B}">
      <dsp:nvSpPr>
        <dsp:cNvPr id="0" name=""/>
        <dsp:cNvSpPr/>
      </dsp:nvSpPr>
      <dsp:spPr>
        <a:xfrm>
          <a:off x="1684385" y="2120196"/>
          <a:ext cx="995288" cy="497644"/>
        </a:xfrm>
        <a:prstGeom prst="rect">
          <a:avLst/>
        </a:prstGeom>
        <a:solidFill>
          <a:srgbClr val="CC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Debtors  Manager</a:t>
          </a:r>
          <a:endParaRPr lang="en-GB" sz="700" kern="1200" dirty="0"/>
        </a:p>
      </dsp:txBody>
      <dsp:txXfrm>
        <a:off x="1684385" y="2120196"/>
        <a:ext cx="995288" cy="497644"/>
      </dsp:txXfrm>
    </dsp:sp>
    <dsp:sp modelId="{AC689395-F376-4791-8D1A-8F07769B31AA}">
      <dsp:nvSpPr>
        <dsp:cNvPr id="0" name=""/>
        <dsp:cNvSpPr/>
      </dsp:nvSpPr>
      <dsp:spPr>
        <a:xfrm>
          <a:off x="1684385" y="2826850"/>
          <a:ext cx="995288" cy="497644"/>
        </a:xfrm>
        <a:prstGeom prst="rect">
          <a:avLst/>
        </a:prstGeom>
        <a:solidFill>
          <a:srgbClr val="CC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Invoice </a:t>
          </a:r>
          <a:r>
            <a:rPr lang="en-GB" sz="700" kern="1200" dirty="0"/>
            <a:t>Query Manager</a:t>
          </a:r>
        </a:p>
      </dsp:txBody>
      <dsp:txXfrm>
        <a:off x="1684385" y="2826850"/>
        <a:ext cx="995288" cy="497644"/>
      </dsp:txXfrm>
    </dsp:sp>
    <dsp:sp modelId="{469B07E9-5B84-4005-A700-B20E7E949F5D}">
      <dsp:nvSpPr>
        <dsp:cNvPr id="0" name=""/>
        <dsp:cNvSpPr/>
      </dsp:nvSpPr>
      <dsp:spPr>
        <a:xfrm>
          <a:off x="1684385" y="3533505"/>
          <a:ext cx="995288" cy="497644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Assistant </a:t>
          </a:r>
          <a:r>
            <a:rPr lang="en-GB" sz="700" kern="1200" dirty="0"/>
            <a:t>Invoice Query Manager (Trainee accountant)</a:t>
          </a:r>
        </a:p>
      </dsp:txBody>
      <dsp:txXfrm>
        <a:off x="1684385" y="3533505"/>
        <a:ext cx="995288" cy="497644"/>
      </dsp:txXfrm>
    </dsp:sp>
    <dsp:sp modelId="{96F21BC4-8753-4303-97F8-D35E6F2EDCCF}">
      <dsp:nvSpPr>
        <dsp:cNvPr id="0" name=""/>
        <dsp:cNvSpPr/>
      </dsp:nvSpPr>
      <dsp:spPr>
        <a:xfrm>
          <a:off x="2286534" y="4240159"/>
          <a:ext cx="995288" cy="497644"/>
        </a:xfrm>
        <a:prstGeom prst="rect">
          <a:avLst/>
        </a:prstGeom>
        <a:solidFill>
          <a:srgbClr val="CC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Senior </a:t>
          </a:r>
          <a:r>
            <a:rPr lang="en-GB" sz="700" kern="1200" dirty="0"/>
            <a:t>Financial Accountant</a:t>
          </a:r>
        </a:p>
      </dsp:txBody>
      <dsp:txXfrm>
        <a:off x="2286534" y="4240159"/>
        <a:ext cx="995288" cy="497644"/>
      </dsp:txXfrm>
    </dsp:sp>
    <dsp:sp modelId="{5126C868-8C55-433A-887C-29FC574AD487}">
      <dsp:nvSpPr>
        <dsp:cNvPr id="0" name=""/>
        <dsp:cNvSpPr/>
      </dsp:nvSpPr>
      <dsp:spPr>
        <a:xfrm>
          <a:off x="1684385" y="4946814"/>
          <a:ext cx="995288" cy="497644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Cashier </a:t>
          </a:r>
          <a:r>
            <a:rPr lang="en-GB" sz="700" kern="1200" dirty="0"/>
            <a:t>- Wolfson House</a:t>
          </a:r>
        </a:p>
      </dsp:txBody>
      <dsp:txXfrm>
        <a:off x="1684385" y="4946814"/>
        <a:ext cx="995288" cy="497644"/>
      </dsp:txXfrm>
    </dsp:sp>
    <dsp:sp modelId="{72203B0B-EB6B-4D79-8611-12696FF37E45}">
      <dsp:nvSpPr>
        <dsp:cNvPr id="0" name=""/>
        <dsp:cNvSpPr/>
      </dsp:nvSpPr>
      <dsp:spPr>
        <a:xfrm>
          <a:off x="2888684" y="4946814"/>
          <a:ext cx="995288" cy="497644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Cashier </a:t>
          </a:r>
          <a:r>
            <a:rPr lang="en-GB" sz="700" kern="1200" dirty="0"/>
            <a:t>- John Howard Centre</a:t>
          </a:r>
        </a:p>
      </dsp:txBody>
      <dsp:txXfrm>
        <a:off x="2888684" y="4946814"/>
        <a:ext cx="995288" cy="497644"/>
      </dsp:txXfrm>
    </dsp:sp>
    <dsp:sp modelId="{1C3392DB-B6D8-4F96-AF89-BC0FF3E3F647}">
      <dsp:nvSpPr>
        <dsp:cNvPr id="0" name=""/>
        <dsp:cNvSpPr/>
      </dsp:nvSpPr>
      <dsp:spPr>
        <a:xfrm>
          <a:off x="1684385" y="5653468"/>
          <a:ext cx="995288" cy="497644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Cashier </a:t>
          </a:r>
          <a:r>
            <a:rPr lang="en-GB" sz="700" kern="1200" dirty="0"/>
            <a:t>- Luton</a:t>
          </a:r>
        </a:p>
      </dsp:txBody>
      <dsp:txXfrm>
        <a:off x="1684385" y="5653468"/>
        <a:ext cx="995288" cy="497644"/>
      </dsp:txXfrm>
    </dsp:sp>
    <dsp:sp modelId="{0763273E-1499-4C22-AD5D-B6A561CB5E94}">
      <dsp:nvSpPr>
        <dsp:cNvPr id="0" name=""/>
        <dsp:cNvSpPr/>
      </dsp:nvSpPr>
      <dsp:spPr>
        <a:xfrm>
          <a:off x="2888684" y="5653468"/>
          <a:ext cx="995288" cy="497644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Trainee </a:t>
          </a:r>
          <a:r>
            <a:rPr lang="en-GB" sz="700" kern="1200" dirty="0"/>
            <a:t>Accountant</a:t>
          </a:r>
        </a:p>
      </dsp:txBody>
      <dsp:txXfrm>
        <a:off x="2888684" y="5653468"/>
        <a:ext cx="995288" cy="497644"/>
      </dsp:txXfrm>
    </dsp:sp>
    <dsp:sp modelId="{2621EC0C-54D6-4A02-ABA6-F767A23D4F01}">
      <dsp:nvSpPr>
        <dsp:cNvPr id="0" name=""/>
        <dsp:cNvSpPr/>
      </dsp:nvSpPr>
      <dsp:spPr>
        <a:xfrm>
          <a:off x="1684385" y="6360123"/>
          <a:ext cx="995288" cy="497644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Cashier</a:t>
          </a:r>
          <a:endParaRPr lang="en-GB" sz="700" kern="1200" dirty="0"/>
        </a:p>
      </dsp:txBody>
      <dsp:txXfrm>
        <a:off x="1684385" y="6360123"/>
        <a:ext cx="995288" cy="497644"/>
      </dsp:txXfrm>
    </dsp:sp>
    <dsp:sp modelId="{D4E9A5B3-EC57-451A-A3E9-0B6FADDDC552}">
      <dsp:nvSpPr>
        <dsp:cNvPr id="0" name=""/>
        <dsp:cNvSpPr/>
      </dsp:nvSpPr>
      <dsp:spPr>
        <a:xfrm>
          <a:off x="2888684" y="6360355"/>
          <a:ext cx="995288" cy="497644"/>
        </a:xfrm>
        <a:prstGeom prst="rect">
          <a:avLst/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Cashier </a:t>
          </a:r>
          <a:r>
            <a:rPr lang="en-GB" sz="700" kern="1200" dirty="0"/>
            <a:t>- Mile End / Homerton East Wing</a:t>
          </a:r>
        </a:p>
      </dsp:txBody>
      <dsp:txXfrm>
        <a:off x="2888684" y="6360355"/>
        <a:ext cx="995288" cy="497644"/>
      </dsp:txXfrm>
    </dsp:sp>
    <dsp:sp modelId="{46E69F72-CBFE-4642-AAEF-F42A2F97E2C1}">
      <dsp:nvSpPr>
        <dsp:cNvPr id="0" name=""/>
        <dsp:cNvSpPr/>
      </dsp:nvSpPr>
      <dsp:spPr>
        <a:xfrm>
          <a:off x="2639862" y="1413541"/>
          <a:ext cx="995288" cy="49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 dirty="0"/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/>
            <a:t>Patients Clustering Manager</a:t>
          </a:r>
        </a:p>
      </dsp:txBody>
      <dsp:txXfrm>
        <a:off x="2639862" y="1413541"/>
        <a:ext cx="995288" cy="497644"/>
      </dsp:txXfrm>
    </dsp:sp>
    <dsp:sp modelId="{7B2F123A-0EB9-454E-B7B3-6402A92F503D}">
      <dsp:nvSpPr>
        <dsp:cNvPr id="0" name=""/>
        <dsp:cNvSpPr/>
      </dsp:nvSpPr>
      <dsp:spPr>
        <a:xfrm>
          <a:off x="3844160" y="1413541"/>
          <a:ext cx="995288" cy="49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 dirty="0"/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/>
            <a:t>Overseas Visitors and Non Contract Activities Manager</a:t>
          </a:r>
        </a:p>
      </dsp:txBody>
      <dsp:txXfrm>
        <a:off x="3844160" y="1413541"/>
        <a:ext cx="995288" cy="497644"/>
      </dsp:txXfrm>
    </dsp:sp>
    <dsp:sp modelId="{4FF762D5-556E-487A-B467-3D157D479B06}">
      <dsp:nvSpPr>
        <dsp:cNvPr id="0" name=""/>
        <dsp:cNvSpPr/>
      </dsp:nvSpPr>
      <dsp:spPr>
        <a:xfrm>
          <a:off x="3242011" y="2120196"/>
          <a:ext cx="995288" cy="497644"/>
        </a:xfrm>
        <a:prstGeom prst="rect">
          <a:avLst/>
        </a:prstGeom>
        <a:solidFill>
          <a:srgbClr val="CC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Overseas </a:t>
          </a:r>
          <a:r>
            <a:rPr lang="en-GB" sz="700" kern="1200" dirty="0"/>
            <a:t>Visitors and NCA Income Officer</a:t>
          </a:r>
        </a:p>
      </dsp:txBody>
      <dsp:txXfrm>
        <a:off x="3242011" y="2120196"/>
        <a:ext cx="995288" cy="497644"/>
      </dsp:txXfrm>
    </dsp:sp>
    <dsp:sp modelId="{DD7CC129-F4A7-477C-A223-EFE4260010C4}">
      <dsp:nvSpPr>
        <dsp:cNvPr id="0" name=""/>
        <dsp:cNvSpPr/>
      </dsp:nvSpPr>
      <dsp:spPr>
        <a:xfrm>
          <a:off x="4446309" y="2120196"/>
          <a:ext cx="995288" cy="497644"/>
        </a:xfrm>
        <a:prstGeom prst="rect">
          <a:avLst/>
        </a:prstGeom>
        <a:solidFill>
          <a:srgbClr val="CC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Overseas </a:t>
          </a:r>
          <a:r>
            <a:rPr lang="en-GB" sz="700" kern="1200" dirty="0"/>
            <a:t>Visitors and NCA Income Officer</a:t>
          </a:r>
        </a:p>
      </dsp:txBody>
      <dsp:txXfrm>
        <a:off x="4446309" y="2120196"/>
        <a:ext cx="995288" cy="497644"/>
      </dsp:txXfrm>
    </dsp:sp>
    <dsp:sp modelId="{34494366-48CA-4643-B139-34DD41C9B1CF}">
      <dsp:nvSpPr>
        <dsp:cNvPr id="0" name=""/>
        <dsp:cNvSpPr/>
      </dsp:nvSpPr>
      <dsp:spPr>
        <a:xfrm>
          <a:off x="5650608" y="1413541"/>
          <a:ext cx="995288" cy="49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 dirty="0"/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/>
            <a:t>PLICS Lead</a:t>
          </a:r>
        </a:p>
      </dsp:txBody>
      <dsp:txXfrm>
        <a:off x="5650608" y="1413541"/>
        <a:ext cx="995288" cy="497644"/>
      </dsp:txXfrm>
    </dsp:sp>
    <dsp:sp modelId="{5EF64A93-E1C7-4BBA-8E71-607E93CFAB50}">
      <dsp:nvSpPr>
        <dsp:cNvPr id="0" name=""/>
        <dsp:cNvSpPr/>
      </dsp:nvSpPr>
      <dsp:spPr>
        <a:xfrm>
          <a:off x="5650608" y="2120196"/>
          <a:ext cx="995288" cy="497644"/>
        </a:xfrm>
        <a:prstGeom prst="rect">
          <a:avLst/>
        </a:prstGeom>
        <a:solidFill>
          <a:srgbClr val="CC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Costing </a:t>
          </a:r>
          <a:r>
            <a:rPr lang="en-GB" sz="700" kern="1200" dirty="0"/>
            <a:t>Assistant</a:t>
          </a:r>
        </a:p>
      </dsp:txBody>
      <dsp:txXfrm>
        <a:off x="5650608" y="2120196"/>
        <a:ext cx="995288" cy="497644"/>
      </dsp:txXfrm>
    </dsp:sp>
    <dsp:sp modelId="{E7331748-3DD3-441A-B6F6-BE4947959772}">
      <dsp:nvSpPr>
        <dsp:cNvPr id="0" name=""/>
        <dsp:cNvSpPr/>
      </dsp:nvSpPr>
      <dsp:spPr>
        <a:xfrm>
          <a:off x="6606085" y="706887"/>
          <a:ext cx="995288" cy="497644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Deputy </a:t>
          </a:r>
          <a:r>
            <a:rPr lang="en-GB" sz="700" kern="1200" dirty="0"/>
            <a:t>Director of Finance</a:t>
          </a:r>
        </a:p>
      </dsp:txBody>
      <dsp:txXfrm>
        <a:off x="6606085" y="706887"/>
        <a:ext cx="995288" cy="497644"/>
      </dsp:txXfrm>
    </dsp:sp>
    <dsp:sp modelId="{FBE92DAE-439C-4A38-A626-0B12E9358FFA}">
      <dsp:nvSpPr>
        <dsp:cNvPr id="0" name=""/>
        <dsp:cNvSpPr/>
      </dsp:nvSpPr>
      <dsp:spPr>
        <a:xfrm>
          <a:off x="6874812" y="1413541"/>
          <a:ext cx="995288" cy="49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FBP </a:t>
          </a:r>
          <a:r>
            <a:rPr lang="en-GB" sz="700" kern="1200" dirty="0"/>
            <a:t>Community Health Newham </a:t>
          </a:r>
          <a:r>
            <a:rPr lang="en-GB" sz="700" kern="1200" dirty="0" smtClean="0"/>
            <a:t>&amp; Tower Hamlets</a:t>
          </a:r>
          <a:endParaRPr lang="en-GB" sz="700" kern="1200" dirty="0"/>
        </a:p>
      </dsp:txBody>
      <dsp:txXfrm>
        <a:off x="6874812" y="1413541"/>
        <a:ext cx="995288" cy="497644"/>
      </dsp:txXfrm>
    </dsp:sp>
    <dsp:sp modelId="{942AC08E-DC38-41AF-A1FE-A15B8CAC86D7}">
      <dsp:nvSpPr>
        <dsp:cNvPr id="0" name=""/>
        <dsp:cNvSpPr/>
      </dsp:nvSpPr>
      <dsp:spPr>
        <a:xfrm>
          <a:off x="6874812" y="2141211"/>
          <a:ext cx="995288" cy="497644"/>
        </a:xfrm>
        <a:prstGeom prst="rect">
          <a:avLst/>
        </a:prstGeom>
        <a:solidFill>
          <a:srgbClr val="CC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Management </a:t>
          </a:r>
          <a:r>
            <a:rPr lang="en-GB" sz="700" kern="1200" dirty="0"/>
            <a:t>Accountant - Community Health</a:t>
          </a:r>
        </a:p>
      </dsp:txBody>
      <dsp:txXfrm>
        <a:off x="6874812" y="2141211"/>
        <a:ext cx="995288" cy="497644"/>
      </dsp:txXfrm>
    </dsp:sp>
    <dsp:sp modelId="{8F797F09-37FC-48BF-9A9B-68953F7EB3C5}">
      <dsp:nvSpPr>
        <dsp:cNvPr id="0" name=""/>
        <dsp:cNvSpPr/>
      </dsp:nvSpPr>
      <dsp:spPr>
        <a:xfrm>
          <a:off x="7457056" y="2826850"/>
          <a:ext cx="995288" cy="49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FBP </a:t>
          </a:r>
          <a:r>
            <a:rPr lang="en-GB" sz="700" kern="1200" dirty="0"/>
            <a:t>- Luton &amp; Bedfordshire</a:t>
          </a:r>
        </a:p>
      </dsp:txBody>
      <dsp:txXfrm>
        <a:off x="7457056" y="2826850"/>
        <a:ext cx="995288" cy="497644"/>
      </dsp:txXfrm>
    </dsp:sp>
    <dsp:sp modelId="{5108D716-1269-4A72-983B-C0F9969077A4}">
      <dsp:nvSpPr>
        <dsp:cNvPr id="0" name=""/>
        <dsp:cNvSpPr/>
      </dsp:nvSpPr>
      <dsp:spPr>
        <a:xfrm>
          <a:off x="6854907" y="3533505"/>
          <a:ext cx="995288" cy="497644"/>
        </a:xfrm>
        <a:prstGeom prst="rect">
          <a:avLst/>
        </a:prstGeom>
        <a:solidFill>
          <a:srgbClr val="CC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Management </a:t>
          </a:r>
          <a:r>
            <a:rPr lang="en-GB" sz="700" kern="1200" dirty="0" err="1" smtClean="0"/>
            <a:t>Accountantnt</a:t>
          </a:r>
          <a:r>
            <a:rPr lang="en-GB" sz="700" kern="1200" dirty="0" smtClean="0"/>
            <a:t> </a:t>
          </a:r>
          <a:r>
            <a:rPr lang="en-GB" sz="700" kern="1200" dirty="0"/>
            <a:t>Accountant</a:t>
          </a:r>
        </a:p>
      </dsp:txBody>
      <dsp:txXfrm>
        <a:off x="6854907" y="3533505"/>
        <a:ext cx="995288" cy="497644"/>
      </dsp:txXfrm>
    </dsp:sp>
    <dsp:sp modelId="{418D0B84-5A90-40A7-8207-7867DFAE63CB}">
      <dsp:nvSpPr>
        <dsp:cNvPr id="0" name=""/>
        <dsp:cNvSpPr/>
      </dsp:nvSpPr>
      <dsp:spPr>
        <a:xfrm>
          <a:off x="8129055" y="3527155"/>
          <a:ext cx="995288" cy="497644"/>
        </a:xfrm>
        <a:prstGeom prst="rect">
          <a:avLst/>
        </a:prstGeom>
        <a:solidFill>
          <a:srgbClr val="FF0000"/>
        </a:solidFill>
        <a:ln w="12700" cap="flat" cmpd="sng" algn="ctr">
          <a:solidFill>
            <a:srgbClr val="FF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smtClean="0"/>
            <a:t>Management Accountant </a:t>
          </a:r>
          <a:r>
            <a:rPr lang="en-GB" sz="700" kern="1200" dirty="0" smtClean="0"/>
            <a:t>Trainee</a:t>
          </a:r>
          <a:endParaRPr lang="en-US" sz="700" kern="1200" dirty="0"/>
        </a:p>
      </dsp:txBody>
      <dsp:txXfrm>
        <a:off x="8129055" y="3527155"/>
        <a:ext cx="995288" cy="497644"/>
      </dsp:txXfrm>
    </dsp:sp>
    <dsp:sp modelId="{F8A5E011-A233-42D2-960C-8510DE8379A9}">
      <dsp:nvSpPr>
        <dsp:cNvPr id="0" name=""/>
        <dsp:cNvSpPr/>
      </dsp:nvSpPr>
      <dsp:spPr>
        <a:xfrm>
          <a:off x="6854907" y="4240159"/>
          <a:ext cx="995288" cy="49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FBP </a:t>
          </a:r>
          <a:r>
            <a:rPr lang="en-GB" sz="700" kern="1200" dirty="0"/>
            <a:t>- Bedfordshire </a:t>
          </a:r>
          <a:r>
            <a:rPr lang="en-GB" sz="700" kern="1200" dirty="0" smtClean="0"/>
            <a:t>Community &amp; Primary care</a:t>
          </a:r>
          <a:endParaRPr lang="en-GB" sz="700" kern="1200" dirty="0"/>
        </a:p>
      </dsp:txBody>
      <dsp:txXfrm>
        <a:off x="6854907" y="4240159"/>
        <a:ext cx="995288" cy="497644"/>
      </dsp:txXfrm>
    </dsp:sp>
    <dsp:sp modelId="{75FB63CD-E6B1-4003-BBFB-884DC749AAE5}">
      <dsp:nvSpPr>
        <dsp:cNvPr id="0" name=""/>
        <dsp:cNvSpPr/>
      </dsp:nvSpPr>
      <dsp:spPr>
        <a:xfrm>
          <a:off x="6854907" y="4946814"/>
          <a:ext cx="995288" cy="497644"/>
        </a:xfrm>
        <a:prstGeom prst="rect">
          <a:avLst/>
        </a:prstGeom>
        <a:solidFill>
          <a:srgbClr val="CC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/>
            <a:t>XXX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/>
            <a:t>Management Accountant</a:t>
          </a:r>
        </a:p>
      </dsp:txBody>
      <dsp:txXfrm>
        <a:off x="6854907" y="4946814"/>
        <a:ext cx="995288" cy="497644"/>
      </dsp:txXfrm>
    </dsp:sp>
    <dsp:sp modelId="{20F969EF-832A-4F5E-BF11-CE1B3A2CA058}">
      <dsp:nvSpPr>
        <dsp:cNvPr id="0" name=""/>
        <dsp:cNvSpPr/>
      </dsp:nvSpPr>
      <dsp:spPr>
        <a:xfrm>
          <a:off x="6854907" y="5653468"/>
          <a:ext cx="995288" cy="497644"/>
        </a:xfrm>
        <a:prstGeom prst="rect">
          <a:avLst/>
        </a:prstGeom>
        <a:solidFill>
          <a:srgbClr val="CC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Forensic</a:t>
          </a:r>
          <a:r>
            <a:rPr lang="en-GB" sz="700" kern="1200" baseline="0" dirty="0" smtClean="0"/>
            <a:t> </a:t>
          </a:r>
          <a:r>
            <a:rPr lang="en-GB" sz="700" kern="1200" baseline="0" dirty="0"/>
            <a:t>Services</a:t>
          </a:r>
          <a:endParaRPr lang="en-GB" sz="700" kern="1200" dirty="0"/>
        </a:p>
      </dsp:txBody>
      <dsp:txXfrm>
        <a:off x="6854907" y="5653468"/>
        <a:ext cx="995288" cy="497644"/>
      </dsp:txXfrm>
    </dsp:sp>
    <dsp:sp modelId="{7CFFD17C-4337-4C46-87CA-2FE60851199E}">
      <dsp:nvSpPr>
        <dsp:cNvPr id="0" name=""/>
        <dsp:cNvSpPr/>
      </dsp:nvSpPr>
      <dsp:spPr>
        <a:xfrm>
          <a:off x="6854907" y="6360123"/>
          <a:ext cx="995288" cy="49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Management </a:t>
          </a:r>
          <a:r>
            <a:rPr lang="en-GB" sz="700" kern="1200" dirty="0"/>
            <a:t>accountant </a:t>
          </a:r>
        </a:p>
      </dsp:txBody>
      <dsp:txXfrm>
        <a:off x="6854907" y="6360123"/>
        <a:ext cx="995288" cy="497644"/>
      </dsp:txXfrm>
    </dsp:sp>
    <dsp:sp modelId="{74DDCB12-E581-4858-A987-C1B459D27BC6}">
      <dsp:nvSpPr>
        <dsp:cNvPr id="0" name=""/>
        <dsp:cNvSpPr/>
      </dsp:nvSpPr>
      <dsp:spPr>
        <a:xfrm>
          <a:off x="8059205" y="706887"/>
          <a:ext cx="995288" cy="49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Income </a:t>
          </a:r>
          <a:r>
            <a:rPr lang="en-GB" sz="700" kern="1200" dirty="0"/>
            <a:t>and business case manager</a:t>
          </a:r>
        </a:p>
      </dsp:txBody>
      <dsp:txXfrm>
        <a:off x="8059205" y="706887"/>
        <a:ext cx="995288" cy="497644"/>
      </dsp:txXfrm>
    </dsp:sp>
    <dsp:sp modelId="{ED6F6101-2AD1-44D0-9059-165647F2E29A}">
      <dsp:nvSpPr>
        <dsp:cNvPr id="0" name=""/>
        <dsp:cNvSpPr/>
      </dsp:nvSpPr>
      <dsp:spPr>
        <a:xfrm>
          <a:off x="8066899" y="1413541"/>
          <a:ext cx="995288" cy="49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 dirty="0"/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/>
            <a:t>FBP</a:t>
          </a:r>
          <a:r>
            <a:rPr lang="en-GB" sz="700" kern="1200" baseline="0" dirty="0"/>
            <a:t> </a:t>
          </a:r>
          <a:r>
            <a:rPr lang="en-GB" sz="700" kern="1200" dirty="0" smtClean="0"/>
            <a:t>Specialist</a:t>
          </a:r>
          <a:r>
            <a:rPr lang="en-GB" sz="700" kern="1200" baseline="0" dirty="0" smtClean="0"/>
            <a:t> </a:t>
          </a:r>
          <a:r>
            <a:rPr lang="en-GB" sz="700" kern="1200" baseline="0" dirty="0"/>
            <a:t>Services</a:t>
          </a:r>
          <a:endParaRPr lang="en-GB" sz="700" kern="1200" dirty="0"/>
        </a:p>
      </dsp:txBody>
      <dsp:txXfrm>
        <a:off x="8066899" y="1413541"/>
        <a:ext cx="995288" cy="497644"/>
      </dsp:txXfrm>
    </dsp:sp>
    <dsp:sp modelId="{F658F73B-3427-495D-BD5D-0F622A752F49}">
      <dsp:nvSpPr>
        <dsp:cNvPr id="0" name=""/>
        <dsp:cNvSpPr/>
      </dsp:nvSpPr>
      <dsp:spPr>
        <a:xfrm>
          <a:off x="8066222" y="2141211"/>
          <a:ext cx="995288" cy="497644"/>
        </a:xfrm>
        <a:prstGeom prst="rect">
          <a:avLst/>
        </a:prstGeom>
        <a:solidFill>
          <a:srgbClr val="CC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 dirty="0"/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/>
            <a:t>Management </a:t>
          </a:r>
          <a:r>
            <a:rPr lang="en-GB" sz="700" kern="1200" dirty="0" smtClean="0"/>
            <a:t>Accountant </a:t>
          </a:r>
          <a:endParaRPr lang="en-GB" sz="700" kern="1200" dirty="0"/>
        </a:p>
      </dsp:txBody>
      <dsp:txXfrm>
        <a:off x="8066222" y="2141211"/>
        <a:ext cx="995288" cy="497644"/>
      </dsp:txXfrm>
    </dsp:sp>
    <dsp:sp modelId="{CDDE12CF-D598-443B-AE5C-347DD959F636}">
      <dsp:nvSpPr>
        <dsp:cNvPr id="0" name=""/>
        <dsp:cNvSpPr/>
      </dsp:nvSpPr>
      <dsp:spPr>
        <a:xfrm>
          <a:off x="10463493" y="706887"/>
          <a:ext cx="995288" cy="497644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Deputy </a:t>
          </a:r>
          <a:r>
            <a:rPr lang="en-GB" sz="700" kern="1200" dirty="0"/>
            <a:t>Director of Finance </a:t>
          </a:r>
        </a:p>
      </dsp:txBody>
      <dsp:txXfrm>
        <a:off x="10463493" y="706887"/>
        <a:ext cx="995288" cy="497644"/>
      </dsp:txXfrm>
    </dsp:sp>
    <dsp:sp modelId="{538983CB-68C4-478C-B9E1-311EE8542F8B}">
      <dsp:nvSpPr>
        <dsp:cNvPr id="0" name=""/>
        <dsp:cNvSpPr/>
      </dsp:nvSpPr>
      <dsp:spPr>
        <a:xfrm>
          <a:off x="9452509" y="1417328"/>
          <a:ext cx="995288" cy="49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700" kern="1200" dirty="0"/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/>
            <a:t>FBP NEL</a:t>
          </a:r>
          <a:r>
            <a:rPr lang="en-GB" sz="700" kern="1200" baseline="0" dirty="0"/>
            <a:t> Adult</a:t>
          </a:r>
          <a:endParaRPr lang="en-GB" sz="700" kern="1200" dirty="0"/>
        </a:p>
      </dsp:txBody>
      <dsp:txXfrm>
        <a:off x="9452509" y="1417328"/>
        <a:ext cx="995288" cy="497644"/>
      </dsp:txXfrm>
    </dsp:sp>
    <dsp:sp modelId="{D728B986-3CF5-4598-90F9-81BC239AD283}">
      <dsp:nvSpPr>
        <dsp:cNvPr id="0" name=""/>
        <dsp:cNvSpPr/>
      </dsp:nvSpPr>
      <dsp:spPr>
        <a:xfrm>
          <a:off x="9625659" y="2151657"/>
          <a:ext cx="995288" cy="497644"/>
        </a:xfrm>
        <a:prstGeom prst="rect">
          <a:avLst/>
        </a:prstGeom>
        <a:solidFill>
          <a:srgbClr val="CC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Management </a:t>
          </a:r>
          <a:r>
            <a:rPr lang="en-GB" sz="700" kern="1200" dirty="0"/>
            <a:t>Accountant</a:t>
          </a:r>
        </a:p>
      </dsp:txBody>
      <dsp:txXfrm>
        <a:off x="9625659" y="2151657"/>
        <a:ext cx="995288" cy="497644"/>
      </dsp:txXfrm>
    </dsp:sp>
    <dsp:sp modelId="{BE6273B3-8142-43A0-81FA-D79541317855}">
      <dsp:nvSpPr>
        <dsp:cNvPr id="0" name=""/>
        <dsp:cNvSpPr/>
      </dsp:nvSpPr>
      <dsp:spPr>
        <a:xfrm>
          <a:off x="9649198" y="2751751"/>
          <a:ext cx="995288" cy="497644"/>
        </a:xfrm>
        <a:prstGeom prst="rect">
          <a:avLst/>
        </a:prstGeom>
        <a:solidFill>
          <a:srgbClr val="CC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b="1" kern="1200" dirty="0" smtClean="0"/>
            <a:t>Management </a:t>
          </a:r>
          <a:r>
            <a:rPr lang="en-GB" sz="700" b="1" kern="1200" dirty="0"/>
            <a:t>Accountant - Newham &amp; Tower Hamlets</a:t>
          </a:r>
          <a:endParaRPr lang="en-GB" sz="700" kern="1200" dirty="0"/>
        </a:p>
      </dsp:txBody>
      <dsp:txXfrm>
        <a:off x="9649198" y="2751751"/>
        <a:ext cx="995288" cy="497644"/>
      </dsp:txXfrm>
    </dsp:sp>
    <dsp:sp modelId="{2655E2D3-F6DC-4AF0-98C9-949FE2B190A1}">
      <dsp:nvSpPr>
        <dsp:cNvPr id="0" name=""/>
        <dsp:cNvSpPr/>
      </dsp:nvSpPr>
      <dsp:spPr>
        <a:xfrm>
          <a:off x="9656951" y="3429000"/>
          <a:ext cx="995288" cy="497644"/>
        </a:xfrm>
        <a:prstGeom prst="rect">
          <a:avLst/>
        </a:prstGeom>
        <a:solidFill>
          <a:srgbClr val="CC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b="1" kern="1200" dirty="0"/>
            <a:t> </a:t>
          </a:r>
          <a:endParaRPr lang="en-GB" sz="700" kern="1200" dirty="0"/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b="1" kern="1200" dirty="0"/>
            <a:t>Management Accountant - City and Hackney &amp; Tower Hamlets</a:t>
          </a:r>
          <a:endParaRPr lang="en-GB" sz="700" kern="1200" dirty="0"/>
        </a:p>
      </dsp:txBody>
      <dsp:txXfrm>
        <a:off x="9656951" y="3429000"/>
        <a:ext cx="995288" cy="497644"/>
      </dsp:txXfrm>
    </dsp:sp>
    <dsp:sp modelId="{806D7283-9DEC-4A8B-A971-702E8BBE3B4B}">
      <dsp:nvSpPr>
        <dsp:cNvPr id="0" name=""/>
        <dsp:cNvSpPr/>
      </dsp:nvSpPr>
      <dsp:spPr>
        <a:xfrm>
          <a:off x="11069434" y="1445629"/>
          <a:ext cx="995288" cy="4976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b="1" kern="1200" dirty="0" smtClean="0"/>
            <a:t>Senior </a:t>
          </a:r>
          <a:r>
            <a:rPr lang="en-GB" sz="700" b="1" kern="1200" dirty="0"/>
            <a:t>Finance Business Partner</a:t>
          </a:r>
          <a:endParaRPr lang="en-GB" sz="700" kern="1200" dirty="0"/>
        </a:p>
      </dsp:txBody>
      <dsp:txXfrm>
        <a:off x="11069434" y="1445629"/>
        <a:ext cx="995288" cy="497644"/>
      </dsp:txXfrm>
    </dsp:sp>
    <dsp:sp modelId="{F435F0CF-FEC0-4C43-AA90-1D147E295CF0}">
      <dsp:nvSpPr>
        <dsp:cNvPr id="0" name=""/>
        <dsp:cNvSpPr/>
      </dsp:nvSpPr>
      <dsp:spPr>
        <a:xfrm>
          <a:off x="10843434" y="2162729"/>
          <a:ext cx="995288" cy="497644"/>
        </a:xfrm>
        <a:prstGeom prst="rect">
          <a:avLst/>
        </a:prstGeom>
        <a:solidFill>
          <a:srgbClr val="CC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Deputy </a:t>
          </a:r>
          <a:r>
            <a:rPr lang="en-GB" sz="700" kern="1200" dirty="0"/>
            <a:t>Finance Business Partner – Corporate Services</a:t>
          </a:r>
        </a:p>
      </dsp:txBody>
      <dsp:txXfrm>
        <a:off x="10843434" y="2162729"/>
        <a:ext cx="995288" cy="497644"/>
      </dsp:txXfrm>
    </dsp:sp>
    <dsp:sp modelId="{1DF50E8B-8AE7-47A2-ACCA-DF480C9F339C}">
      <dsp:nvSpPr>
        <dsp:cNvPr id="0" name=""/>
        <dsp:cNvSpPr/>
      </dsp:nvSpPr>
      <dsp:spPr>
        <a:xfrm>
          <a:off x="10883285" y="2768039"/>
          <a:ext cx="995288" cy="497644"/>
        </a:xfrm>
        <a:prstGeom prst="rect">
          <a:avLst/>
        </a:prstGeom>
        <a:solidFill>
          <a:srgbClr val="CC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b="1" kern="1200" dirty="0" smtClean="0"/>
            <a:t>Management </a:t>
          </a:r>
          <a:r>
            <a:rPr lang="en-GB" sz="700" b="1" kern="1200" dirty="0"/>
            <a:t>Accountant </a:t>
          </a:r>
          <a:endParaRPr lang="en-GB" sz="700" kern="1200" dirty="0"/>
        </a:p>
      </dsp:txBody>
      <dsp:txXfrm>
        <a:off x="10883285" y="2768039"/>
        <a:ext cx="995288" cy="497644"/>
      </dsp:txXfrm>
    </dsp:sp>
    <dsp:sp modelId="{4F696EDE-AD7F-48DB-85C2-5DF472D9A917}">
      <dsp:nvSpPr>
        <dsp:cNvPr id="0" name=""/>
        <dsp:cNvSpPr/>
      </dsp:nvSpPr>
      <dsp:spPr>
        <a:xfrm>
          <a:off x="10871451" y="3429000"/>
          <a:ext cx="995288" cy="497644"/>
        </a:xfrm>
        <a:prstGeom prst="rect">
          <a:avLst/>
        </a:prstGeom>
        <a:solidFill>
          <a:srgbClr val="CC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700" kern="1200" dirty="0" smtClean="0"/>
            <a:t>Trainee </a:t>
          </a:r>
          <a:r>
            <a:rPr lang="en-GB" sz="700" kern="1200" dirty="0"/>
            <a:t>Management Accountant (Placement student ) </a:t>
          </a:r>
        </a:p>
      </dsp:txBody>
      <dsp:txXfrm>
        <a:off x="10871451" y="3429000"/>
        <a:ext cx="995288" cy="4976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7FE1B-2EBF-A32A-1117-6B7920BF8B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9DA2E5-AA21-724D-4BAD-3013260193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38E6-3A31-1BFF-5411-A1C6484D5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B46D0-61F5-47CE-BB7F-A1CC305D48F6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0B22B8-4C1C-BB20-FA41-4717B6C38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A50DF-71E1-C10F-E6B8-9AECAB116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F4B7-AAD9-4325-A312-7E4B914188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266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D61EC-580A-BDAC-5D2A-27E562D05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D15197-4A2F-282D-D24A-56B7D77384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7CAAE-BD93-5D5F-FFF9-5EFCEF55B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B46D0-61F5-47CE-BB7F-A1CC305D48F6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045EAB-34BA-3BB1-A8EC-1915A1E8D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88D099-C77A-E009-870A-16D4B95B0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F4B7-AAD9-4325-A312-7E4B914188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230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2B9378-6881-695B-D056-77B78A259E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C86019-5AF5-6234-99E4-A0666BB36A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269D6-CD74-112F-35AB-E0B3407A3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B46D0-61F5-47CE-BB7F-A1CC305D48F6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B9E621-E7A8-746F-F288-6CD59AE3C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E2187-BC0B-345C-4241-999D5AD0F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F4B7-AAD9-4325-A312-7E4B914188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077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74D16-352E-8694-DB2D-8EA96FA69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613E4-DA72-22FF-3975-5F6F648C3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32CFF-062C-8EED-4EE3-00A450A29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B46D0-61F5-47CE-BB7F-A1CC305D48F6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70E812-87B6-B01D-4118-D4CEF1B52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3E55F7-F1F6-4D94-6AE8-CD853B03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F4B7-AAD9-4325-A312-7E4B914188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584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CA3EE-4972-C8DC-3A62-283D784A9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01E51C-04DC-4EA7-2AC4-F2A5F64110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97E232-ADC4-F3CE-B70B-0B6C79443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B46D0-61F5-47CE-BB7F-A1CC305D48F6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FFD533-CBD6-EAA7-E4B8-402FC0562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1C4258-2DD1-6418-DA09-88915A58F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F4B7-AAD9-4325-A312-7E4B914188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433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75119-EC98-B1B8-020E-1376799B9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36908-16D1-CB74-534C-03D7E1356A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A6BDD6-2777-3F20-CF6E-59AE825A7D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0BA711-F5E7-F5C4-CA4E-EDB09430B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B46D0-61F5-47CE-BB7F-A1CC305D48F6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119A20-780C-9461-DBF4-5AE55D87F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F5458B-2E0D-D0C3-91A2-C9BF498FC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F4B7-AAD9-4325-A312-7E4B914188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640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E2C95E-1E32-6A72-0ACC-25D367B87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78DF08-C827-50BB-F8DF-4DEF7C4D8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1DA89C-C8B9-FC88-A8D5-FD33B22E0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4BC441-F812-E4FD-EC5F-F0FEB778F0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B6F262-B0BF-43BC-86E4-752E6DB00C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3CE08E-E6CB-190A-3FA0-F9765B641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B46D0-61F5-47CE-BB7F-A1CC305D48F6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516CE2-8B80-A75E-2621-2027BB627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10753E-3533-C48C-150E-184D768B2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F4B7-AAD9-4325-A312-7E4B914188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8407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BEBD0-E265-E480-0288-CBD9AF6C4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655348-2BBC-DDD7-31FB-AA4170886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B46D0-61F5-47CE-BB7F-A1CC305D48F6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8CA2C1-63EE-55BE-C463-CDD50AC78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AE08B1-2356-5CBE-E60A-4E9736FB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F4B7-AAD9-4325-A312-7E4B914188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084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9DC9F8-78DA-C5FC-32E7-0A8D63B2F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B46D0-61F5-47CE-BB7F-A1CC305D48F6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DC68-4458-DB4F-B9E1-8B4B78F0D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1EBB45-61B1-17A8-AFD6-56CA09C78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F4B7-AAD9-4325-A312-7E4B914188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863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EF032-29B9-85F8-80F4-BA80C83F2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BE45C-9718-E433-CA2C-43F129D60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6F962F-008F-9E5F-FA4F-2A89F8D5C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CF802F-3822-9544-1D72-B47D19616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B46D0-61F5-47CE-BB7F-A1CC305D48F6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36FDFD-015B-D693-E6A9-142B65610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2E86E8-C8F9-7A26-603B-E6A30FBD6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F4B7-AAD9-4325-A312-7E4B914188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137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1F489-DAC6-C89E-663B-A817C8251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AD3AE2-EB0A-40CC-9B10-CC1C78E720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A7B409-FC1A-4464-101D-0C578E1C87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7CE91C-D98C-DF5B-91F9-1A2DBD09A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B46D0-61F5-47CE-BB7F-A1CC305D48F6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A50D25-D638-970D-0F7B-6C0B36D9A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5ACCC3-9951-9A50-BC1F-66AAF69A4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4CF4B7-AAD9-4325-A312-7E4B914188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7967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FC83DE-F327-A623-661E-7AD8E0B6C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01385B-E12E-1C41-C2C1-1AA46F4A02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F4717C-48F9-FD91-5DC9-19A645CFC6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B46D0-61F5-47CE-BB7F-A1CC305D48F6}" type="datetimeFigureOut">
              <a:rPr lang="en-GB" smtClean="0"/>
              <a:t>09/10/2023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C58C0D-5E0C-2899-2ED4-C522DA07EA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C8DA1-A848-01E0-7439-DDA9289B4B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CF4B7-AAD9-4325-A312-7E4B914188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157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794BD071-F05F-A625-1641-7ECDB56ED1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40575101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28545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186</Words>
  <Application>Microsoft Office PowerPoint</Application>
  <PresentationFormat>Widescreen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East London NHS Foundation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BEGUM, Sammu (EAST LONDON NHS FOUNDATION TRUST)</dc:creator>
  <cp:lastModifiedBy>Peters Joyce</cp:lastModifiedBy>
  <cp:revision>15</cp:revision>
  <dcterms:created xsi:type="dcterms:W3CDTF">2023-05-16T16:57:46Z</dcterms:created>
  <dcterms:modified xsi:type="dcterms:W3CDTF">2023-10-09T14:35:08Z</dcterms:modified>
</cp:coreProperties>
</file>