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3A5A35-1DB4-786B-D760-1B6E0858F186}" v="6" dt="2023-12-01T14:28:59.015"/>
    <p1510:client id="{B5C2BCD9-9CB4-391F-A612-C2EB1C9DE5F7}" v="55" dt="2023-12-01T11:57:22.658"/>
    <p1510:client id="{E1198C5F-BE96-4758-935C-84CDE1A53317}" v="30" dt="2023-12-01T11:08:52.5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[Team] 2024/25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165748" y="1074481"/>
            <a:ext cx="703121" cy="1573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165748" y="2598598"/>
            <a:ext cx="703121" cy="476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165748" y="3331753"/>
            <a:ext cx="752282" cy="69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147312" y="3612818"/>
            <a:ext cx="770718" cy="1972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8042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51856" y="1394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51855" y="197179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1857" y="2537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51856" y="312708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51855" y="370472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39566" y="429466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39565" y="488459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39564" y="546224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26758" y="1000737"/>
            <a:ext cx="205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</p:cNvCxnSpPr>
          <p:nvPr/>
        </p:nvCxnSpPr>
        <p:spPr>
          <a:xfrm flipH="1" flipV="1">
            <a:off x="4826758" y="1256343"/>
            <a:ext cx="217496" cy="322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</p:cNvCxnSpPr>
          <p:nvPr/>
        </p:nvCxnSpPr>
        <p:spPr>
          <a:xfrm flipH="1">
            <a:off x="4778784" y="2205188"/>
            <a:ext cx="228599" cy="201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</p:cNvCxnSpPr>
          <p:nvPr/>
        </p:nvCxnSpPr>
        <p:spPr>
          <a:xfrm flipH="1" flipV="1">
            <a:off x="4803362" y="2672214"/>
            <a:ext cx="240889" cy="154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</p:cNvCxnSpPr>
          <p:nvPr/>
        </p:nvCxnSpPr>
        <p:spPr>
          <a:xfrm flipH="1" flipV="1">
            <a:off x="4778783" y="2886879"/>
            <a:ext cx="240886" cy="524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</p:cNvCxnSpPr>
          <p:nvPr/>
        </p:nvCxnSpPr>
        <p:spPr>
          <a:xfrm flipH="1">
            <a:off x="4778783" y="3876668"/>
            <a:ext cx="290049" cy="127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2" y="4078232"/>
            <a:ext cx="290049" cy="363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778783" y="5068825"/>
            <a:ext cx="277758" cy="289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1" y="5491617"/>
            <a:ext cx="277758" cy="19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3" y="80421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202663" y="139414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3" y="2008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214953" y="2598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190372" y="3151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372" y="3741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02662" y="4356114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02662" y="494604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661" y="548682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9D4B1D-0720-8072-C713-12835167FCF3}"/>
              </a:ext>
            </a:extLst>
          </p:cNvPr>
          <p:cNvSpPr txBox="1"/>
          <p:nvPr/>
        </p:nvSpPr>
        <p:spPr>
          <a:xfrm>
            <a:off x="118280" y="6115458"/>
            <a:ext cx="774738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Annual plan for 2024-25: Team/service: ………………………………………………………………. </a:t>
            </a:r>
            <a:endParaRPr lang="en-US" dirty="0"/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/>
        </p:nvGraphicFramePr>
        <p:xfrm>
          <a:off x="148050" y="924231"/>
          <a:ext cx="11969904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249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291431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88784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406788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60763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929076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883445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71368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675899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/>
                        </a:rPr>
                        <a:t>Priority/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9" ma:contentTypeDescription="Create a new document." ma:contentTypeScope="" ma:versionID="fa2263b710239e4f5d7ab157163caa0c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8d3b0e2c279178309cdc8e9ab4488619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640CB3-D588-425A-AEA5-9272871C0FE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648a74-5c83-46a7-8e4c-7f989ae960a5"/>
    <ds:schemaRef ds:uri="6194e418-5875-4308-b033-74eb9c181361"/>
  </ds:schemaRefs>
</ds:datastoreItem>
</file>

<file path=customXml/itemProps2.xml><?xml version="1.0" encoding="utf-8"?>
<ds:datastoreItem xmlns:ds="http://schemas.openxmlformats.org/officeDocument/2006/customXml" ds:itemID="{95D190D2-7EC4-4964-B80F-0D968DD348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20</cp:revision>
  <dcterms:created xsi:type="dcterms:W3CDTF">2023-12-01T11:05:55Z</dcterms:created>
  <dcterms:modified xsi:type="dcterms:W3CDTF">2023-12-01T14:28:59Z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