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5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16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56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85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3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96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46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2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7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5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3C13D-D0FD-4E78-A93E-C8E6F7D6D467}" type="datetimeFigureOut">
              <a:rPr lang="en-GB" smtClean="0"/>
              <a:t>29/08/2014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6F3B-C05C-4477-ABB4-E8CCB05E65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56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6022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Cause and </a:t>
            </a:r>
            <a:r>
              <a:rPr lang="en-GB" sz="3200" dirty="0"/>
              <a:t>Effect Diagram</a:t>
            </a:r>
            <a:r>
              <a:rPr lang="en-GB" dirty="0"/>
              <a:t/>
            </a:r>
            <a:br>
              <a:rPr lang="en-GB" dirty="0"/>
            </a:br>
            <a:r>
              <a:rPr lang="en-GB" sz="1600" dirty="0" smtClean="0"/>
              <a:t>(Please use this as a template)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888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702425" y="2936081"/>
            <a:ext cx="1522413" cy="107632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454275" y="3464718"/>
            <a:ext cx="4256088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98888" y="2412206"/>
            <a:ext cx="812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084763" y="2412206"/>
            <a:ext cx="812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595563" y="3479006"/>
            <a:ext cx="949325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348163" y="3479006"/>
            <a:ext cx="949325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927350" y="2031206"/>
            <a:ext cx="1495425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76775" y="2045493"/>
            <a:ext cx="1082675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749425" y="4774406"/>
            <a:ext cx="13589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771900" y="4774406"/>
            <a:ext cx="1381125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743700" y="2978943"/>
            <a:ext cx="1422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0000"/>
                </a:solidFill>
                <a:latin typeface="+mn-lt"/>
                <a:cs typeface="+mn-cs"/>
              </a:rPr>
              <a:t>The Effect or Outcome</a:t>
            </a:r>
            <a:endParaRPr lang="en-US" altLang="en-US" sz="2000" dirty="0" smtClean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854325" y="2045493"/>
            <a:ext cx="1654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Environment</a:t>
            </a:r>
            <a:endParaRPr lang="en-US" altLang="en-US" sz="1800" dirty="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581525" y="2040731"/>
            <a:ext cx="1319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Methods</a:t>
            </a:r>
            <a:endParaRPr lang="en-US" altLang="en-US" sz="1800" dirty="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825625" y="4807743"/>
            <a:ext cx="1274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Materials</a:t>
            </a:r>
            <a:endParaRPr lang="en-US" altLang="en-US" sz="1800" dirty="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49675" y="4750593"/>
            <a:ext cx="1409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Equipment</a:t>
            </a:r>
            <a:endParaRPr lang="en-US" altLang="en-US" sz="1800" dirty="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2270125" y="2393156"/>
            <a:ext cx="812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444625" y="2061368"/>
            <a:ext cx="1060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People</a:t>
            </a:r>
            <a:endParaRPr lang="en-US" altLang="en-US" sz="1800" dirty="0" smtClean="0">
              <a:solidFill>
                <a:srgbClr val="00206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44625" y="2023268"/>
            <a:ext cx="1169988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623343" y="6077228"/>
            <a:ext cx="26177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00"/>
                </a:solidFill>
                <a:latin typeface="+mn-lt"/>
                <a:cs typeface="+mn-cs"/>
              </a:rPr>
              <a:t>The Causes</a:t>
            </a:r>
          </a:p>
        </p:txBody>
      </p:sp>
      <p:sp>
        <p:nvSpPr>
          <p:cNvPr id="23" name="AutoShape 22"/>
          <p:cNvSpPr>
            <a:spLocks/>
          </p:cNvSpPr>
          <p:nvPr/>
        </p:nvSpPr>
        <p:spPr bwMode="auto">
          <a:xfrm rot="16200000">
            <a:off x="3423444" y="3269208"/>
            <a:ext cx="696912" cy="4760912"/>
          </a:xfrm>
          <a:prstGeom prst="leftBrace">
            <a:avLst>
              <a:gd name="adj1" fmla="val 569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5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Cause and Effect Diagram (Please use this as a template)</vt:lpstr>
    </vt:vector>
  </TitlesOfParts>
  <Company>East London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Cause and Effect Diagram (Please use this as a template)</dc:title>
  <dc:creator>Tim Gill</dc:creator>
  <cp:lastModifiedBy>Tim Gill</cp:lastModifiedBy>
  <cp:revision>1</cp:revision>
  <dcterms:created xsi:type="dcterms:W3CDTF">2014-08-29T12:15:36Z</dcterms:created>
  <dcterms:modified xsi:type="dcterms:W3CDTF">2014-08-29T12:21:06Z</dcterms:modified>
</cp:coreProperties>
</file>