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48" r:id="rId5"/>
  </p:sldMasterIdLst>
  <p:sldIdLst>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89596F-77AB-F754-C24A-29CD63E52099}" v="2" dt="2023-09-07T15:03:12.8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microsoft.com/office/2016/11/relationships/changesInfo" Target="changesInfos/changesInfo1.xml"/><Relationship Id="rId5" Type="http://schemas.openxmlformats.org/officeDocument/2006/relationships/slideMaster" Target="slideMasters/slideMaster2.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KSH DE LA IGLESIA, Amber (EAST LONDON NHS FOUNDATION TRUST)" userId="S::amber.bakshdelaiglesia1@nhs.net::b2650a99-9385-4d98-8a06-8e7c9d440112" providerId="AD" clId="Web-{3789596F-77AB-F754-C24A-29CD63E52099}"/>
    <pc:docChg chg="addSld delSld addMainMaster">
      <pc:chgData name="BAKSH DE LA IGLESIA, Amber (EAST LONDON NHS FOUNDATION TRUST)" userId="S::amber.bakshdelaiglesia1@nhs.net::b2650a99-9385-4d98-8a06-8e7c9d440112" providerId="AD" clId="Web-{3789596F-77AB-F754-C24A-29CD63E52099}" dt="2023-09-07T15:03:12.835" v="1"/>
      <pc:docMkLst>
        <pc:docMk/>
      </pc:docMkLst>
      <pc:sldChg chg="del">
        <pc:chgData name="BAKSH DE LA IGLESIA, Amber (EAST LONDON NHS FOUNDATION TRUST)" userId="S::amber.bakshdelaiglesia1@nhs.net::b2650a99-9385-4d98-8a06-8e7c9d440112" providerId="AD" clId="Web-{3789596F-77AB-F754-C24A-29CD63E52099}" dt="2023-09-07T15:03:12.835" v="1"/>
        <pc:sldMkLst>
          <pc:docMk/>
          <pc:sldMk cId="109857222" sldId="256"/>
        </pc:sldMkLst>
      </pc:sldChg>
      <pc:sldChg chg="add">
        <pc:chgData name="BAKSH DE LA IGLESIA, Amber (EAST LONDON NHS FOUNDATION TRUST)" userId="S::amber.bakshdelaiglesia1@nhs.net::b2650a99-9385-4d98-8a06-8e7c9d440112" providerId="AD" clId="Web-{3789596F-77AB-F754-C24A-29CD63E52099}" dt="2023-09-07T15:03:09.631" v="0"/>
        <pc:sldMkLst>
          <pc:docMk/>
          <pc:sldMk cId="2597279873" sldId="257"/>
        </pc:sldMkLst>
      </pc:sldChg>
      <pc:sldMasterChg chg="add addSldLayout">
        <pc:chgData name="BAKSH DE LA IGLESIA, Amber (EAST LONDON NHS FOUNDATION TRUST)" userId="S::amber.bakshdelaiglesia1@nhs.net::b2650a99-9385-4d98-8a06-8e7c9d440112" providerId="AD" clId="Web-{3789596F-77AB-F754-C24A-29CD63E52099}" dt="2023-09-07T15:03:09.631" v="0"/>
        <pc:sldMasterMkLst>
          <pc:docMk/>
          <pc:sldMasterMk cId="1455541284" sldId="2147483648"/>
        </pc:sldMasterMkLst>
        <pc:sldLayoutChg chg="add">
          <pc:chgData name="BAKSH DE LA IGLESIA, Amber (EAST LONDON NHS FOUNDATION TRUST)" userId="S::amber.bakshdelaiglesia1@nhs.net::b2650a99-9385-4d98-8a06-8e7c9d440112" providerId="AD" clId="Web-{3789596F-77AB-F754-C24A-29CD63E52099}" dt="2023-09-07T15:03:09.631" v="0"/>
          <pc:sldLayoutMkLst>
            <pc:docMk/>
            <pc:sldMasterMk cId="1455541284" sldId="2147483648"/>
            <pc:sldLayoutMk cId="3173387037" sldId="2147483649"/>
          </pc:sldLayoutMkLst>
        </pc:sldLayoutChg>
        <pc:sldLayoutChg chg="add">
          <pc:chgData name="BAKSH DE LA IGLESIA, Amber (EAST LONDON NHS FOUNDATION TRUST)" userId="S::amber.bakshdelaiglesia1@nhs.net::b2650a99-9385-4d98-8a06-8e7c9d440112" providerId="AD" clId="Web-{3789596F-77AB-F754-C24A-29CD63E52099}" dt="2023-09-07T15:03:09.631" v="0"/>
          <pc:sldLayoutMkLst>
            <pc:docMk/>
            <pc:sldMasterMk cId="1455541284" sldId="2147483648"/>
            <pc:sldLayoutMk cId="1612206506" sldId="2147483650"/>
          </pc:sldLayoutMkLst>
        </pc:sldLayoutChg>
        <pc:sldLayoutChg chg="add">
          <pc:chgData name="BAKSH DE LA IGLESIA, Amber (EAST LONDON NHS FOUNDATION TRUST)" userId="S::amber.bakshdelaiglesia1@nhs.net::b2650a99-9385-4d98-8a06-8e7c9d440112" providerId="AD" clId="Web-{3789596F-77AB-F754-C24A-29CD63E52099}" dt="2023-09-07T15:03:09.631" v="0"/>
          <pc:sldLayoutMkLst>
            <pc:docMk/>
            <pc:sldMasterMk cId="1455541284" sldId="2147483648"/>
            <pc:sldLayoutMk cId="1884751116" sldId="2147483651"/>
          </pc:sldLayoutMkLst>
        </pc:sldLayoutChg>
        <pc:sldLayoutChg chg="add">
          <pc:chgData name="BAKSH DE LA IGLESIA, Amber (EAST LONDON NHS FOUNDATION TRUST)" userId="S::amber.bakshdelaiglesia1@nhs.net::b2650a99-9385-4d98-8a06-8e7c9d440112" providerId="AD" clId="Web-{3789596F-77AB-F754-C24A-29CD63E52099}" dt="2023-09-07T15:03:09.631" v="0"/>
          <pc:sldLayoutMkLst>
            <pc:docMk/>
            <pc:sldMasterMk cId="1455541284" sldId="2147483648"/>
            <pc:sldLayoutMk cId="3482993859" sldId="2147483652"/>
          </pc:sldLayoutMkLst>
        </pc:sldLayoutChg>
        <pc:sldLayoutChg chg="add">
          <pc:chgData name="BAKSH DE LA IGLESIA, Amber (EAST LONDON NHS FOUNDATION TRUST)" userId="S::amber.bakshdelaiglesia1@nhs.net::b2650a99-9385-4d98-8a06-8e7c9d440112" providerId="AD" clId="Web-{3789596F-77AB-F754-C24A-29CD63E52099}" dt="2023-09-07T15:03:09.631" v="0"/>
          <pc:sldLayoutMkLst>
            <pc:docMk/>
            <pc:sldMasterMk cId="1455541284" sldId="2147483648"/>
            <pc:sldLayoutMk cId="2325194955" sldId="2147483653"/>
          </pc:sldLayoutMkLst>
        </pc:sldLayoutChg>
        <pc:sldLayoutChg chg="add">
          <pc:chgData name="BAKSH DE LA IGLESIA, Amber (EAST LONDON NHS FOUNDATION TRUST)" userId="S::amber.bakshdelaiglesia1@nhs.net::b2650a99-9385-4d98-8a06-8e7c9d440112" providerId="AD" clId="Web-{3789596F-77AB-F754-C24A-29CD63E52099}" dt="2023-09-07T15:03:09.631" v="0"/>
          <pc:sldLayoutMkLst>
            <pc:docMk/>
            <pc:sldMasterMk cId="1455541284" sldId="2147483648"/>
            <pc:sldLayoutMk cId="3123603184" sldId="2147483654"/>
          </pc:sldLayoutMkLst>
        </pc:sldLayoutChg>
        <pc:sldLayoutChg chg="add">
          <pc:chgData name="BAKSH DE LA IGLESIA, Amber (EAST LONDON NHS FOUNDATION TRUST)" userId="S::amber.bakshdelaiglesia1@nhs.net::b2650a99-9385-4d98-8a06-8e7c9d440112" providerId="AD" clId="Web-{3789596F-77AB-F754-C24A-29CD63E52099}" dt="2023-09-07T15:03:09.631" v="0"/>
          <pc:sldLayoutMkLst>
            <pc:docMk/>
            <pc:sldMasterMk cId="1455541284" sldId="2147483648"/>
            <pc:sldLayoutMk cId="1718561181" sldId="2147483655"/>
          </pc:sldLayoutMkLst>
        </pc:sldLayoutChg>
        <pc:sldLayoutChg chg="add">
          <pc:chgData name="BAKSH DE LA IGLESIA, Amber (EAST LONDON NHS FOUNDATION TRUST)" userId="S::amber.bakshdelaiglesia1@nhs.net::b2650a99-9385-4d98-8a06-8e7c9d440112" providerId="AD" clId="Web-{3789596F-77AB-F754-C24A-29CD63E52099}" dt="2023-09-07T15:03:09.631" v="0"/>
          <pc:sldLayoutMkLst>
            <pc:docMk/>
            <pc:sldMasterMk cId="1455541284" sldId="2147483648"/>
            <pc:sldLayoutMk cId="3076054943" sldId="2147483656"/>
          </pc:sldLayoutMkLst>
        </pc:sldLayoutChg>
        <pc:sldLayoutChg chg="add">
          <pc:chgData name="BAKSH DE LA IGLESIA, Amber (EAST LONDON NHS FOUNDATION TRUST)" userId="S::amber.bakshdelaiglesia1@nhs.net::b2650a99-9385-4d98-8a06-8e7c9d440112" providerId="AD" clId="Web-{3789596F-77AB-F754-C24A-29CD63E52099}" dt="2023-09-07T15:03:09.631" v="0"/>
          <pc:sldLayoutMkLst>
            <pc:docMk/>
            <pc:sldMasterMk cId="1455541284" sldId="2147483648"/>
            <pc:sldLayoutMk cId="3215482929" sldId="2147483657"/>
          </pc:sldLayoutMkLst>
        </pc:sldLayoutChg>
        <pc:sldLayoutChg chg="add">
          <pc:chgData name="BAKSH DE LA IGLESIA, Amber (EAST LONDON NHS FOUNDATION TRUST)" userId="S::amber.bakshdelaiglesia1@nhs.net::b2650a99-9385-4d98-8a06-8e7c9d440112" providerId="AD" clId="Web-{3789596F-77AB-F754-C24A-29CD63E52099}" dt="2023-09-07T15:03:09.631" v="0"/>
          <pc:sldLayoutMkLst>
            <pc:docMk/>
            <pc:sldMasterMk cId="1455541284" sldId="2147483648"/>
            <pc:sldLayoutMk cId="2097126027" sldId="2147483658"/>
          </pc:sldLayoutMkLst>
        </pc:sldLayoutChg>
        <pc:sldLayoutChg chg="add">
          <pc:chgData name="BAKSH DE LA IGLESIA, Amber (EAST LONDON NHS FOUNDATION TRUST)" userId="S::amber.bakshdelaiglesia1@nhs.net::b2650a99-9385-4d98-8a06-8e7c9d440112" providerId="AD" clId="Web-{3789596F-77AB-F754-C24A-29CD63E52099}" dt="2023-09-07T15:03:09.631" v="0"/>
          <pc:sldLayoutMkLst>
            <pc:docMk/>
            <pc:sldMasterMk cId="1455541284" sldId="2147483648"/>
            <pc:sldLayoutMk cId="942216845" sldId="2147483659"/>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F1D299A-1D9D-4842-9D5C-0BDA77BB64EF}" type="datetimeFigureOut">
              <a:rPr lang="en-GB" smtClean="0"/>
              <a:t>07/09/2023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360F5F-F481-47E2-A6E8-09FF12389B9B}" type="slidenum">
              <a:rPr lang="en-GB" smtClean="0"/>
              <a:t>‹#›</a:t>
            </a:fld>
            <a:endParaRPr lang="en-GB"/>
          </a:p>
        </p:txBody>
      </p:sp>
    </p:spTree>
    <p:extLst>
      <p:ext uri="{BB962C8B-B14F-4D97-AF65-F5344CB8AC3E}">
        <p14:creationId xmlns:p14="http://schemas.microsoft.com/office/powerpoint/2010/main" val="31733870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F1D299A-1D9D-4842-9D5C-0BDA77BB64EF}" type="datetimeFigureOut">
              <a:rPr lang="en-GB" smtClean="0"/>
              <a:t>07/09/2023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360F5F-F481-47E2-A6E8-09FF12389B9B}" type="slidenum">
              <a:rPr lang="en-GB" smtClean="0"/>
              <a:t>‹#›</a:t>
            </a:fld>
            <a:endParaRPr lang="en-GB"/>
          </a:p>
        </p:txBody>
      </p:sp>
    </p:spTree>
    <p:extLst>
      <p:ext uri="{BB962C8B-B14F-4D97-AF65-F5344CB8AC3E}">
        <p14:creationId xmlns:p14="http://schemas.microsoft.com/office/powerpoint/2010/main" val="16122065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F1D299A-1D9D-4842-9D5C-0BDA77BB64EF}" type="datetimeFigureOut">
              <a:rPr lang="en-GB" smtClean="0"/>
              <a:t>07/09/2023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360F5F-F481-47E2-A6E8-09FF12389B9B}" type="slidenum">
              <a:rPr lang="en-GB" smtClean="0"/>
              <a:t>‹#›</a:t>
            </a:fld>
            <a:endParaRPr lang="en-GB"/>
          </a:p>
        </p:txBody>
      </p:sp>
    </p:spTree>
    <p:extLst>
      <p:ext uri="{BB962C8B-B14F-4D97-AF65-F5344CB8AC3E}">
        <p14:creationId xmlns:p14="http://schemas.microsoft.com/office/powerpoint/2010/main" val="18847511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F1D299A-1D9D-4842-9D5C-0BDA77BB64EF}" type="datetimeFigureOut">
              <a:rPr lang="en-GB" smtClean="0"/>
              <a:t>07/09/2023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360F5F-F481-47E2-A6E8-09FF12389B9B}" type="slidenum">
              <a:rPr lang="en-GB" smtClean="0"/>
              <a:t>‹#›</a:t>
            </a:fld>
            <a:endParaRPr lang="en-GB"/>
          </a:p>
        </p:txBody>
      </p:sp>
    </p:spTree>
    <p:extLst>
      <p:ext uri="{BB962C8B-B14F-4D97-AF65-F5344CB8AC3E}">
        <p14:creationId xmlns:p14="http://schemas.microsoft.com/office/powerpoint/2010/main" val="34829938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F1D299A-1D9D-4842-9D5C-0BDA77BB64EF}" type="datetimeFigureOut">
              <a:rPr lang="en-GB" smtClean="0"/>
              <a:t>07/09/2023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B360F5F-F481-47E2-A6E8-09FF12389B9B}" type="slidenum">
              <a:rPr lang="en-GB" smtClean="0"/>
              <a:t>‹#›</a:t>
            </a:fld>
            <a:endParaRPr lang="en-GB"/>
          </a:p>
        </p:txBody>
      </p:sp>
    </p:spTree>
    <p:extLst>
      <p:ext uri="{BB962C8B-B14F-4D97-AF65-F5344CB8AC3E}">
        <p14:creationId xmlns:p14="http://schemas.microsoft.com/office/powerpoint/2010/main" val="23251949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F1D299A-1D9D-4842-9D5C-0BDA77BB64EF}" type="datetimeFigureOut">
              <a:rPr lang="en-GB" smtClean="0"/>
              <a:t>07/09/2023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B360F5F-F481-47E2-A6E8-09FF12389B9B}" type="slidenum">
              <a:rPr lang="en-GB" smtClean="0"/>
              <a:t>‹#›</a:t>
            </a:fld>
            <a:endParaRPr lang="en-GB"/>
          </a:p>
        </p:txBody>
      </p:sp>
    </p:spTree>
    <p:extLst>
      <p:ext uri="{BB962C8B-B14F-4D97-AF65-F5344CB8AC3E}">
        <p14:creationId xmlns:p14="http://schemas.microsoft.com/office/powerpoint/2010/main" val="31236031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1D299A-1D9D-4842-9D5C-0BDA77BB64EF}" type="datetimeFigureOut">
              <a:rPr lang="en-GB" smtClean="0"/>
              <a:t>07/09/2023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B360F5F-F481-47E2-A6E8-09FF12389B9B}" type="slidenum">
              <a:rPr lang="en-GB" smtClean="0"/>
              <a:t>‹#›</a:t>
            </a:fld>
            <a:endParaRPr lang="en-GB"/>
          </a:p>
        </p:txBody>
      </p:sp>
    </p:spTree>
    <p:extLst>
      <p:ext uri="{BB962C8B-B14F-4D97-AF65-F5344CB8AC3E}">
        <p14:creationId xmlns:p14="http://schemas.microsoft.com/office/powerpoint/2010/main" val="17185611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F1D299A-1D9D-4842-9D5C-0BDA77BB64EF}" type="datetimeFigureOut">
              <a:rPr lang="en-GB" smtClean="0"/>
              <a:t>07/09/2023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360F5F-F481-47E2-A6E8-09FF12389B9B}" type="slidenum">
              <a:rPr lang="en-GB" smtClean="0"/>
              <a:t>‹#›</a:t>
            </a:fld>
            <a:endParaRPr lang="en-GB"/>
          </a:p>
        </p:txBody>
      </p:sp>
    </p:spTree>
    <p:extLst>
      <p:ext uri="{BB962C8B-B14F-4D97-AF65-F5344CB8AC3E}">
        <p14:creationId xmlns:p14="http://schemas.microsoft.com/office/powerpoint/2010/main" val="3076054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F1D299A-1D9D-4842-9D5C-0BDA77BB64EF}" type="datetimeFigureOut">
              <a:rPr lang="en-GB" smtClean="0"/>
              <a:t>07/09/2023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360F5F-F481-47E2-A6E8-09FF12389B9B}" type="slidenum">
              <a:rPr lang="en-GB" smtClean="0"/>
              <a:t>‹#›</a:t>
            </a:fld>
            <a:endParaRPr lang="en-GB"/>
          </a:p>
        </p:txBody>
      </p:sp>
    </p:spTree>
    <p:extLst>
      <p:ext uri="{BB962C8B-B14F-4D97-AF65-F5344CB8AC3E}">
        <p14:creationId xmlns:p14="http://schemas.microsoft.com/office/powerpoint/2010/main" val="32154829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F1D299A-1D9D-4842-9D5C-0BDA77BB64EF}" type="datetimeFigureOut">
              <a:rPr lang="en-GB" smtClean="0"/>
              <a:t>07/09/2023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360F5F-F481-47E2-A6E8-09FF12389B9B}" type="slidenum">
              <a:rPr lang="en-GB" smtClean="0"/>
              <a:t>‹#›</a:t>
            </a:fld>
            <a:endParaRPr lang="en-GB"/>
          </a:p>
        </p:txBody>
      </p:sp>
    </p:spTree>
    <p:extLst>
      <p:ext uri="{BB962C8B-B14F-4D97-AF65-F5344CB8AC3E}">
        <p14:creationId xmlns:p14="http://schemas.microsoft.com/office/powerpoint/2010/main" val="20971260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F1D299A-1D9D-4842-9D5C-0BDA77BB64EF}" type="datetimeFigureOut">
              <a:rPr lang="en-GB" smtClean="0"/>
              <a:t>07/09/2023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360F5F-F481-47E2-A6E8-09FF12389B9B}" type="slidenum">
              <a:rPr lang="en-GB" smtClean="0"/>
              <a:t>‹#›</a:t>
            </a:fld>
            <a:endParaRPr lang="en-GB"/>
          </a:p>
        </p:txBody>
      </p:sp>
    </p:spTree>
    <p:extLst>
      <p:ext uri="{BB962C8B-B14F-4D97-AF65-F5344CB8AC3E}">
        <p14:creationId xmlns:p14="http://schemas.microsoft.com/office/powerpoint/2010/main" val="942216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9/7/2023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9/7/2023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9/7/2023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9/7/2023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9/7/2023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1D299A-1D9D-4842-9D5C-0BDA77BB64EF}" type="datetimeFigureOut">
              <a:rPr lang="en-GB" smtClean="0"/>
              <a:t>07/09/2023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360F5F-F481-47E2-A6E8-09FF12389B9B}" type="slidenum">
              <a:rPr lang="en-GB" smtClean="0"/>
              <a:t>‹#›</a:t>
            </a:fld>
            <a:endParaRPr lang="en-GB"/>
          </a:p>
        </p:txBody>
      </p:sp>
    </p:spTree>
    <p:extLst>
      <p:ext uri="{BB962C8B-B14F-4D97-AF65-F5344CB8AC3E}">
        <p14:creationId xmlns:p14="http://schemas.microsoft.com/office/powerpoint/2010/main" val="14555412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3">
            <a:extLst>
              <a:ext uri="{FF2B5EF4-FFF2-40B4-BE49-F238E27FC236}">
                <a16:creationId xmlns:a16="http://schemas.microsoft.com/office/drawing/2014/main" id="{35D17253-9A47-3CFC-25DA-7FD1BB8E04A0}"/>
              </a:ext>
            </a:extLst>
          </p:cNvPr>
          <p:cNvSpPr txBox="1"/>
          <p:nvPr/>
        </p:nvSpPr>
        <p:spPr>
          <a:xfrm>
            <a:off x="0" y="-1359"/>
            <a:ext cx="6387631" cy="861774"/>
          </a:xfrm>
          <a:prstGeom prst="rect">
            <a:avLst/>
          </a:prstGeom>
          <a:noFill/>
        </p:spPr>
        <p:txBody>
          <a:bodyPr wrap="square" lIns="91440" tIns="45720" rIns="91440" bIns="45720" rtlCol="0" anchor="t">
            <a:spAutoFit/>
          </a:bodyPr>
          <a:lstStyle/>
          <a:p>
            <a:pPr algn="ctr"/>
            <a:r>
              <a:rPr lang="en-GB" sz="2500" b="1" dirty="0">
                <a:solidFill>
                  <a:schemeClr val="accent5"/>
                </a:solidFill>
                <a:latin typeface="Arial"/>
                <a:cs typeface="Arial"/>
              </a:rPr>
              <a:t>RIO Safeguarding Form live on HIE/Patient Information Exchange</a:t>
            </a:r>
            <a:endParaRPr lang="es-ES" sz="2500" dirty="0"/>
          </a:p>
        </p:txBody>
      </p:sp>
      <p:sp>
        <p:nvSpPr>
          <p:cNvPr id="5" name="TextBox 4">
            <a:extLst>
              <a:ext uri="{FF2B5EF4-FFF2-40B4-BE49-F238E27FC236}">
                <a16:creationId xmlns:a16="http://schemas.microsoft.com/office/drawing/2014/main" id="{9678007B-D2C6-0565-6394-696932761D99}"/>
              </a:ext>
            </a:extLst>
          </p:cNvPr>
          <p:cNvSpPr txBox="1"/>
          <p:nvPr/>
        </p:nvSpPr>
        <p:spPr>
          <a:xfrm>
            <a:off x="217714" y="1964098"/>
            <a:ext cx="5852160" cy="12772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1100" b="1" dirty="0">
                <a:latin typeface="Arial"/>
                <a:cs typeface="Arial"/>
              </a:rPr>
              <a:t>Accessing Information: </a:t>
            </a:r>
            <a:r>
              <a:rPr lang="en-GB" sz="1100" dirty="0">
                <a:latin typeface="Arial"/>
                <a:cs typeface="Arial"/>
              </a:rPr>
              <a:t>All stakeholders across BLMK and East London can access Patient Information Exchange immediately. This is located in the mental health tab with the red box around it. </a:t>
            </a:r>
          </a:p>
          <a:p>
            <a:pPr algn="ctr"/>
            <a:endParaRPr lang="en-GB" sz="1100" dirty="0">
              <a:latin typeface="Arial"/>
              <a:cs typeface="Arial"/>
            </a:endParaRPr>
          </a:p>
          <a:p>
            <a:pPr algn="ctr"/>
            <a:r>
              <a:rPr lang="en-GB" sz="1100" dirty="0">
                <a:latin typeface="Arial"/>
                <a:cs typeface="Arial"/>
              </a:rPr>
              <a:t>Once staff have clicked on the ELFT Mental/Child Health Report link they will get the below screen. They need to click on the Safeguarding Adults Form tab (highlighted in blue on the screenshot below to see the latest ELFT Safeguarding information.</a:t>
            </a:r>
          </a:p>
        </p:txBody>
      </p:sp>
      <p:pic>
        <p:nvPicPr>
          <p:cNvPr id="6" name="Picture 5" descr="A screenshot of a computer&#10;&#10;Description automatically generated">
            <a:extLst>
              <a:ext uri="{FF2B5EF4-FFF2-40B4-BE49-F238E27FC236}">
                <a16:creationId xmlns:a16="http://schemas.microsoft.com/office/drawing/2014/main" id="{886508D1-F03A-E69A-4570-A9A1B4F2EAFD}"/>
              </a:ext>
            </a:extLst>
          </p:cNvPr>
          <p:cNvPicPr>
            <a:picLocks noChangeAspect="1"/>
          </p:cNvPicPr>
          <p:nvPr/>
        </p:nvPicPr>
        <p:blipFill>
          <a:blip r:embed="rId2"/>
          <a:stretch>
            <a:fillRect/>
          </a:stretch>
        </p:blipFill>
        <p:spPr>
          <a:xfrm>
            <a:off x="1880" y="3292947"/>
            <a:ext cx="6176903" cy="3489440"/>
          </a:xfrm>
          <a:prstGeom prst="rect">
            <a:avLst/>
          </a:prstGeom>
        </p:spPr>
      </p:pic>
      <p:pic>
        <p:nvPicPr>
          <p:cNvPr id="7" name="Picture 6" descr="A screenshot of a computer&#10;&#10;Description automatically generated">
            <a:extLst>
              <a:ext uri="{FF2B5EF4-FFF2-40B4-BE49-F238E27FC236}">
                <a16:creationId xmlns:a16="http://schemas.microsoft.com/office/drawing/2014/main" id="{A573D614-2177-360A-AE16-6620C913DE99}"/>
              </a:ext>
            </a:extLst>
          </p:cNvPr>
          <p:cNvPicPr>
            <a:picLocks noChangeAspect="1"/>
          </p:cNvPicPr>
          <p:nvPr/>
        </p:nvPicPr>
        <p:blipFill>
          <a:blip r:embed="rId3"/>
          <a:stretch>
            <a:fillRect/>
          </a:stretch>
        </p:blipFill>
        <p:spPr>
          <a:xfrm>
            <a:off x="6131751" y="-310"/>
            <a:ext cx="6365050" cy="6808905"/>
          </a:xfrm>
          <a:prstGeom prst="rect">
            <a:avLst/>
          </a:prstGeom>
        </p:spPr>
      </p:pic>
      <p:sp>
        <p:nvSpPr>
          <p:cNvPr id="8" name="Rectangle 7">
            <a:extLst>
              <a:ext uri="{FF2B5EF4-FFF2-40B4-BE49-F238E27FC236}">
                <a16:creationId xmlns:a16="http://schemas.microsoft.com/office/drawing/2014/main" id="{1ADB0D1E-E62B-9152-21AD-F128C1206391}"/>
              </a:ext>
            </a:extLst>
          </p:cNvPr>
          <p:cNvSpPr/>
          <p:nvPr/>
        </p:nvSpPr>
        <p:spPr>
          <a:xfrm>
            <a:off x="7413036" y="602074"/>
            <a:ext cx="752593" cy="131704"/>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9678007B-D2C6-0565-6394-696932761D99}"/>
              </a:ext>
            </a:extLst>
          </p:cNvPr>
          <p:cNvSpPr txBox="1"/>
          <p:nvPr/>
        </p:nvSpPr>
        <p:spPr>
          <a:xfrm>
            <a:off x="217714" y="856102"/>
            <a:ext cx="5852160" cy="76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1100" b="1" dirty="0">
                <a:latin typeface="Arial"/>
                <a:cs typeface="Arial"/>
              </a:rPr>
              <a:t>Benefits of RIO Safeguarding Form: </a:t>
            </a:r>
            <a:r>
              <a:rPr lang="en-GB" sz="1100" dirty="0">
                <a:latin typeface="Arial"/>
                <a:cs typeface="Arial"/>
              </a:rPr>
              <a:t>Local authorities, acute partners, primary care will now be able to view ELFT records in relation to safeguarding investigations/activities in real-time.  This will improve operational oversight and delivery of care, and reduce duplication </a:t>
            </a:r>
            <a:r>
              <a:rPr lang="en-GB" sz="1100">
                <a:latin typeface="Arial"/>
                <a:cs typeface="Arial"/>
              </a:rPr>
              <a:t>of effort for </a:t>
            </a:r>
            <a:r>
              <a:rPr lang="en-GB" sz="1100" dirty="0">
                <a:latin typeface="Arial"/>
                <a:cs typeface="Arial"/>
              </a:rPr>
              <a:t>our staff  </a:t>
            </a:r>
          </a:p>
        </p:txBody>
      </p:sp>
    </p:spTree>
    <p:extLst>
      <p:ext uri="{BB962C8B-B14F-4D97-AF65-F5344CB8AC3E}">
        <p14:creationId xmlns:p14="http://schemas.microsoft.com/office/powerpoint/2010/main" val="25972798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4d648a74-5c83-46a7-8e4c-7f989ae960a5">
      <Terms xmlns="http://schemas.microsoft.com/office/infopath/2007/PartnerControls"/>
    </lcf76f155ced4ddcb4097134ff3c332f>
    <_ip_UnifiedCompliancePolicyProperties xmlns="http://schemas.microsoft.com/sharepoint/v3" xsi:nil="true"/>
    <TaxCatchAll xmlns="6194e418-5875-4308-b033-74eb9c18136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B519BAE8345774E8669FA46DF2DD9E1" ma:contentTypeVersion="19" ma:contentTypeDescription="Create a new document." ma:contentTypeScope="" ma:versionID="fa2263b710239e4f5d7ab157163caa0c">
  <xsd:schema xmlns:xsd="http://www.w3.org/2001/XMLSchema" xmlns:xs="http://www.w3.org/2001/XMLSchema" xmlns:p="http://schemas.microsoft.com/office/2006/metadata/properties" xmlns:ns1="http://schemas.microsoft.com/sharepoint/v3" xmlns:ns2="4d648a74-5c83-46a7-8e4c-7f989ae960a5" xmlns:ns3="6194e418-5875-4308-b033-74eb9c181361" targetNamespace="http://schemas.microsoft.com/office/2006/metadata/properties" ma:root="true" ma:fieldsID="8d3b0e2c279178309cdc8e9ab4488619" ns1:_="" ns2:_="" ns3:_="">
    <xsd:import namespace="http://schemas.microsoft.com/sharepoint/v3"/>
    <xsd:import namespace="4d648a74-5c83-46a7-8e4c-7f989ae960a5"/>
    <xsd:import namespace="6194e418-5875-4308-b033-74eb9c18136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d648a74-5c83-46a7-8e4c-7f989ae960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194e418-5875-4308-b033-74eb9c181361"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d6777f02-5793-47ea-9637-5fc0f7654bd6}" ma:internalName="TaxCatchAll" ma:showField="CatchAllData" ma:web="6194e418-5875-4308-b033-74eb9c18136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4E8C62D-1F6F-4C13-8609-8C9C46EC3AC3}">
  <ds:schemaRefs>
    <ds:schemaRef ds:uri="http://schemas.microsoft.com/office/2006/metadata/properties"/>
    <ds:schemaRef ds:uri="http://schemas.microsoft.com/office/infopath/2007/PartnerControls"/>
    <ds:schemaRef ds:uri="http://schemas.microsoft.com/sharepoint/v3"/>
    <ds:schemaRef ds:uri="4d648a74-5c83-46a7-8e4c-7f989ae960a5"/>
    <ds:schemaRef ds:uri="6194e418-5875-4308-b033-74eb9c181361"/>
  </ds:schemaRefs>
</ds:datastoreItem>
</file>

<file path=customXml/itemProps2.xml><?xml version="1.0" encoding="utf-8"?>
<ds:datastoreItem xmlns:ds="http://schemas.openxmlformats.org/officeDocument/2006/customXml" ds:itemID="{EF2CC981-0542-4109-8B74-63F17783AD3B}">
  <ds:schemaRefs>
    <ds:schemaRef ds:uri="http://schemas.microsoft.com/sharepoint/v3/contenttype/forms"/>
  </ds:schemaRefs>
</ds:datastoreItem>
</file>

<file path=customXml/itemProps3.xml><?xml version="1.0" encoding="utf-8"?>
<ds:datastoreItem xmlns:ds="http://schemas.openxmlformats.org/officeDocument/2006/customXml" ds:itemID="{B1C6E49C-4BC0-4830-AEF4-97436E1E78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d648a74-5c83-46a7-8e4c-7f989ae960a5"/>
    <ds:schemaRef ds:uri="6194e418-5875-4308-b033-74eb9c1813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Slides>
  <Notes>0</Notes>
  <HiddenSlides>0</HiddenSlides>
  <MMClips>0</MMClips>
  <ScaleCrop>false</ScaleCrop>
  <HeadingPairs>
    <vt:vector size="4" baseType="variant">
      <vt:variant>
        <vt:lpstr>Theme</vt:lpstr>
      </vt:variant>
      <vt:variant>
        <vt:i4>2</vt:i4>
      </vt:variant>
      <vt:variant>
        <vt:lpstr>Slide Titles</vt:lpstr>
      </vt:variant>
      <vt:variant>
        <vt:i4>1</vt:i4>
      </vt:variant>
    </vt:vector>
  </HeadingPairs>
  <TitlesOfParts>
    <vt:vector size="3" baseType="lpstr">
      <vt:lpstr>office theme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3</cp:revision>
  <dcterms:created xsi:type="dcterms:W3CDTF">2023-09-07T15:02:39Z</dcterms:created>
  <dcterms:modified xsi:type="dcterms:W3CDTF">2023-09-07T15:03:20Z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0x0101007B519BAE8345774E8669FA46DF2DD9E1</vt:lpwstr>
  </property>
  <property fmtid="{D5CDD505-2E9C-101B-9397-08002B2CF9AE}" pid="3" name="MediaServiceImageTags">
    <vt:lpwstr/>
  </property>
</Properties>
</file>