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  <p:sldMasterId id="2147483648" r:id="rId5"/>
  </p:sldMasterIdLst>
  <p:sldIdLst>
    <p:sldId id="259" r:id="rId6"/>
    <p:sldId id="258" r:id="rId7"/>
    <p:sldId id="257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0CD8439-9280-44A6-8E0A-2A1F39D4D9C3}" v="10" dt="2023-09-06T12:28:22.21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86" d="100"/>
          <a:sy n="86" d="100"/>
        </p:scale>
        <p:origin x="96" y="8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theme" Target="theme/theme1.xml"/><Relationship Id="rId5" Type="http://schemas.openxmlformats.org/officeDocument/2006/relationships/slideMaster" Target="slideMasters/slideMaster2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AKSH DE LA IGLESIA, Amber (EAST LONDON NHS FOUNDATION TRUST)" userId="S::amber.bakshdelaiglesia1@nhs.net::b2650a99-9385-4d98-8a06-8e7c9d440112" providerId="AD" clId="Web-{C0CD8439-9280-44A6-8E0A-2A1F39D4D9C3}"/>
    <pc:docChg chg="addSld delSld modSld addMainMaster">
      <pc:chgData name="BAKSH DE LA IGLESIA, Amber (EAST LONDON NHS FOUNDATION TRUST)" userId="S::amber.bakshdelaiglesia1@nhs.net::b2650a99-9385-4d98-8a06-8e7c9d440112" providerId="AD" clId="Web-{C0CD8439-9280-44A6-8E0A-2A1F39D4D9C3}" dt="2023-09-06T12:28:21.044" v="5" actId="20577"/>
      <pc:docMkLst>
        <pc:docMk/>
      </pc:docMkLst>
      <pc:sldChg chg="del">
        <pc:chgData name="BAKSH DE LA IGLESIA, Amber (EAST LONDON NHS FOUNDATION TRUST)" userId="S::amber.bakshdelaiglesia1@nhs.net::b2650a99-9385-4d98-8a06-8e7c9d440112" providerId="AD" clId="Web-{C0CD8439-9280-44A6-8E0A-2A1F39D4D9C3}" dt="2023-09-06T12:28:16.685" v="3"/>
        <pc:sldMkLst>
          <pc:docMk/>
          <pc:sldMk cId="109857222" sldId="256"/>
        </pc:sldMkLst>
      </pc:sldChg>
      <pc:sldChg chg="add">
        <pc:chgData name="BAKSH DE LA IGLESIA, Amber (EAST LONDON NHS FOUNDATION TRUST)" userId="S::amber.bakshdelaiglesia1@nhs.net::b2650a99-9385-4d98-8a06-8e7c9d440112" providerId="AD" clId="Web-{C0CD8439-9280-44A6-8E0A-2A1F39D4D9C3}" dt="2023-09-06T12:28:12.607" v="0"/>
        <pc:sldMkLst>
          <pc:docMk/>
          <pc:sldMk cId="3462750423" sldId="257"/>
        </pc:sldMkLst>
      </pc:sldChg>
      <pc:sldChg chg="add">
        <pc:chgData name="BAKSH DE LA IGLESIA, Amber (EAST LONDON NHS FOUNDATION TRUST)" userId="S::amber.bakshdelaiglesia1@nhs.net::b2650a99-9385-4d98-8a06-8e7c9d440112" providerId="AD" clId="Web-{C0CD8439-9280-44A6-8E0A-2A1F39D4D9C3}" dt="2023-09-06T12:28:12.732" v="1"/>
        <pc:sldMkLst>
          <pc:docMk/>
          <pc:sldMk cId="536512279" sldId="258"/>
        </pc:sldMkLst>
      </pc:sldChg>
      <pc:sldChg chg="modSp add">
        <pc:chgData name="BAKSH DE LA IGLESIA, Amber (EAST LONDON NHS FOUNDATION TRUST)" userId="S::amber.bakshdelaiglesia1@nhs.net::b2650a99-9385-4d98-8a06-8e7c9d440112" providerId="AD" clId="Web-{C0CD8439-9280-44A6-8E0A-2A1F39D4D9C3}" dt="2023-09-06T12:28:21.044" v="5" actId="20577"/>
        <pc:sldMkLst>
          <pc:docMk/>
          <pc:sldMk cId="2476127119" sldId="259"/>
        </pc:sldMkLst>
        <pc:spChg chg="mod">
          <ac:chgData name="BAKSH DE LA IGLESIA, Amber (EAST LONDON NHS FOUNDATION TRUST)" userId="S::amber.bakshdelaiglesia1@nhs.net::b2650a99-9385-4d98-8a06-8e7c9d440112" providerId="AD" clId="Web-{C0CD8439-9280-44A6-8E0A-2A1F39D4D9C3}" dt="2023-09-06T12:28:21.044" v="5" actId="20577"/>
          <ac:spMkLst>
            <pc:docMk/>
            <pc:sldMk cId="2476127119" sldId="259"/>
            <ac:spMk id="3" creationId="{7F2ECE51-F4E8-1416-342D-9130F82BC1F2}"/>
          </ac:spMkLst>
        </pc:spChg>
      </pc:sldChg>
      <pc:sldMasterChg chg="add addSldLayout">
        <pc:chgData name="BAKSH DE LA IGLESIA, Amber (EAST LONDON NHS FOUNDATION TRUST)" userId="S::amber.bakshdelaiglesia1@nhs.net::b2650a99-9385-4d98-8a06-8e7c9d440112" providerId="AD" clId="Web-{C0CD8439-9280-44A6-8E0A-2A1F39D4D9C3}" dt="2023-09-06T12:28:12.607" v="0"/>
        <pc:sldMasterMkLst>
          <pc:docMk/>
          <pc:sldMasterMk cId="1222942333" sldId="2147483648"/>
        </pc:sldMasterMkLst>
        <pc:sldLayoutChg chg="add">
          <pc:chgData name="BAKSH DE LA IGLESIA, Amber (EAST LONDON NHS FOUNDATION TRUST)" userId="S::amber.bakshdelaiglesia1@nhs.net::b2650a99-9385-4d98-8a06-8e7c9d440112" providerId="AD" clId="Web-{C0CD8439-9280-44A6-8E0A-2A1F39D4D9C3}" dt="2023-09-06T12:28:12.607" v="0"/>
          <pc:sldLayoutMkLst>
            <pc:docMk/>
            <pc:sldMasterMk cId="1222942333" sldId="2147483648"/>
            <pc:sldLayoutMk cId="1521327448" sldId="2147483649"/>
          </pc:sldLayoutMkLst>
        </pc:sldLayoutChg>
        <pc:sldLayoutChg chg="add">
          <pc:chgData name="BAKSH DE LA IGLESIA, Amber (EAST LONDON NHS FOUNDATION TRUST)" userId="S::amber.bakshdelaiglesia1@nhs.net::b2650a99-9385-4d98-8a06-8e7c9d440112" providerId="AD" clId="Web-{C0CD8439-9280-44A6-8E0A-2A1F39D4D9C3}" dt="2023-09-06T12:28:12.607" v="0"/>
          <pc:sldLayoutMkLst>
            <pc:docMk/>
            <pc:sldMasterMk cId="1222942333" sldId="2147483648"/>
            <pc:sldLayoutMk cId="3867599959" sldId="2147483650"/>
          </pc:sldLayoutMkLst>
        </pc:sldLayoutChg>
        <pc:sldLayoutChg chg="add">
          <pc:chgData name="BAKSH DE LA IGLESIA, Amber (EAST LONDON NHS FOUNDATION TRUST)" userId="S::amber.bakshdelaiglesia1@nhs.net::b2650a99-9385-4d98-8a06-8e7c9d440112" providerId="AD" clId="Web-{C0CD8439-9280-44A6-8E0A-2A1F39D4D9C3}" dt="2023-09-06T12:28:12.607" v="0"/>
          <pc:sldLayoutMkLst>
            <pc:docMk/>
            <pc:sldMasterMk cId="1222942333" sldId="2147483648"/>
            <pc:sldLayoutMk cId="3868081239" sldId="2147483651"/>
          </pc:sldLayoutMkLst>
        </pc:sldLayoutChg>
        <pc:sldLayoutChg chg="add">
          <pc:chgData name="BAKSH DE LA IGLESIA, Amber (EAST LONDON NHS FOUNDATION TRUST)" userId="S::amber.bakshdelaiglesia1@nhs.net::b2650a99-9385-4d98-8a06-8e7c9d440112" providerId="AD" clId="Web-{C0CD8439-9280-44A6-8E0A-2A1F39D4D9C3}" dt="2023-09-06T12:28:12.607" v="0"/>
          <pc:sldLayoutMkLst>
            <pc:docMk/>
            <pc:sldMasterMk cId="1222942333" sldId="2147483648"/>
            <pc:sldLayoutMk cId="1240879561" sldId="2147483652"/>
          </pc:sldLayoutMkLst>
        </pc:sldLayoutChg>
        <pc:sldLayoutChg chg="add">
          <pc:chgData name="BAKSH DE LA IGLESIA, Amber (EAST LONDON NHS FOUNDATION TRUST)" userId="S::amber.bakshdelaiglesia1@nhs.net::b2650a99-9385-4d98-8a06-8e7c9d440112" providerId="AD" clId="Web-{C0CD8439-9280-44A6-8E0A-2A1F39D4D9C3}" dt="2023-09-06T12:28:12.607" v="0"/>
          <pc:sldLayoutMkLst>
            <pc:docMk/>
            <pc:sldMasterMk cId="1222942333" sldId="2147483648"/>
            <pc:sldLayoutMk cId="2860869243" sldId="2147483653"/>
          </pc:sldLayoutMkLst>
        </pc:sldLayoutChg>
        <pc:sldLayoutChg chg="add">
          <pc:chgData name="BAKSH DE LA IGLESIA, Amber (EAST LONDON NHS FOUNDATION TRUST)" userId="S::amber.bakshdelaiglesia1@nhs.net::b2650a99-9385-4d98-8a06-8e7c9d440112" providerId="AD" clId="Web-{C0CD8439-9280-44A6-8E0A-2A1F39D4D9C3}" dt="2023-09-06T12:28:12.607" v="0"/>
          <pc:sldLayoutMkLst>
            <pc:docMk/>
            <pc:sldMasterMk cId="1222942333" sldId="2147483648"/>
            <pc:sldLayoutMk cId="492081308" sldId="2147483654"/>
          </pc:sldLayoutMkLst>
        </pc:sldLayoutChg>
        <pc:sldLayoutChg chg="add">
          <pc:chgData name="BAKSH DE LA IGLESIA, Amber (EAST LONDON NHS FOUNDATION TRUST)" userId="S::amber.bakshdelaiglesia1@nhs.net::b2650a99-9385-4d98-8a06-8e7c9d440112" providerId="AD" clId="Web-{C0CD8439-9280-44A6-8E0A-2A1F39D4D9C3}" dt="2023-09-06T12:28:12.607" v="0"/>
          <pc:sldLayoutMkLst>
            <pc:docMk/>
            <pc:sldMasterMk cId="1222942333" sldId="2147483648"/>
            <pc:sldLayoutMk cId="2489524350" sldId="2147483655"/>
          </pc:sldLayoutMkLst>
        </pc:sldLayoutChg>
        <pc:sldLayoutChg chg="add">
          <pc:chgData name="BAKSH DE LA IGLESIA, Amber (EAST LONDON NHS FOUNDATION TRUST)" userId="S::amber.bakshdelaiglesia1@nhs.net::b2650a99-9385-4d98-8a06-8e7c9d440112" providerId="AD" clId="Web-{C0CD8439-9280-44A6-8E0A-2A1F39D4D9C3}" dt="2023-09-06T12:28:12.607" v="0"/>
          <pc:sldLayoutMkLst>
            <pc:docMk/>
            <pc:sldMasterMk cId="1222942333" sldId="2147483648"/>
            <pc:sldLayoutMk cId="694233770" sldId="2147483656"/>
          </pc:sldLayoutMkLst>
        </pc:sldLayoutChg>
        <pc:sldLayoutChg chg="add">
          <pc:chgData name="BAKSH DE LA IGLESIA, Amber (EAST LONDON NHS FOUNDATION TRUST)" userId="S::amber.bakshdelaiglesia1@nhs.net::b2650a99-9385-4d98-8a06-8e7c9d440112" providerId="AD" clId="Web-{C0CD8439-9280-44A6-8E0A-2A1F39D4D9C3}" dt="2023-09-06T12:28:12.607" v="0"/>
          <pc:sldLayoutMkLst>
            <pc:docMk/>
            <pc:sldMasterMk cId="1222942333" sldId="2147483648"/>
            <pc:sldLayoutMk cId="1092806273" sldId="2147483657"/>
          </pc:sldLayoutMkLst>
        </pc:sldLayoutChg>
        <pc:sldLayoutChg chg="add">
          <pc:chgData name="BAKSH DE LA IGLESIA, Amber (EAST LONDON NHS FOUNDATION TRUST)" userId="S::amber.bakshdelaiglesia1@nhs.net::b2650a99-9385-4d98-8a06-8e7c9d440112" providerId="AD" clId="Web-{C0CD8439-9280-44A6-8E0A-2A1F39D4D9C3}" dt="2023-09-06T12:28:12.607" v="0"/>
          <pc:sldLayoutMkLst>
            <pc:docMk/>
            <pc:sldMasterMk cId="1222942333" sldId="2147483648"/>
            <pc:sldLayoutMk cId="2685305316" sldId="2147483658"/>
          </pc:sldLayoutMkLst>
        </pc:sldLayoutChg>
        <pc:sldLayoutChg chg="add">
          <pc:chgData name="BAKSH DE LA IGLESIA, Amber (EAST LONDON NHS FOUNDATION TRUST)" userId="S::amber.bakshdelaiglesia1@nhs.net::b2650a99-9385-4d98-8a06-8e7c9d440112" providerId="AD" clId="Web-{C0CD8439-9280-44A6-8E0A-2A1F39D4D9C3}" dt="2023-09-06T12:28:12.607" v="0"/>
          <pc:sldLayoutMkLst>
            <pc:docMk/>
            <pc:sldMasterMk cId="1222942333" sldId="2147483648"/>
            <pc:sldLayoutMk cId="4204510863" sldId="2147483659"/>
          </pc:sldLayoutMkLst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547B31-AED6-4076-8D31-873DC6B70CA6}" type="datetimeFigureOut">
              <a:rPr lang="en-GB" smtClean="0"/>
              <a:t>06/09/2023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41EDF1-2841-4FE6-8320-28619ACC7B7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2132744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547B31-AED6-4076-8D31-873DC6B70CA6}" type="datetimeFigureOut">
              <a:rPr lang="en-GB" smtClean="0"/>
              <a:t>06/09/2023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41EDF1-2841-4FE6-8320-28619ACC7B7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6759995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547B31-AED6-4076-8D31-873DC6B70CA6}" type="datetimeFigureOut">
              <a:rPr lang="en-GB" smtClean="0"/>
              <a:t>06/09/2023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41EDF1-2841-4FE6-8320-28619ACC7B7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6808123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547B31-AED6-4076-8D31-873DC6B70CA6}" type="datetimeFigureOut">
              <a:rPr lang="en-GB" smtClean="0"/>
              <a:t>06/09/2023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41EDF1-2841-4FE6-8320-28619ACC7B7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4087956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547B31-AED6-4076-8D31-873DC6B70CA6}" type="datetimeFigureOut">
              <a:rPr lang="en-GB" smtClean="0"/>
              <a:t>06/09/2023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41EDF1-2841-4FE6-8320-28619ACC7B7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6086924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547B31-AED6-4076-8D31-873DC6B70CA6}" type="datetimeFigureOut">
              <a:rPr lang="en-GB" smtClean="0"/>
              <a:t>06/09/2023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41EDF1-2841-4FE6-8320-28619ACC7B7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9208130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547B31-AED6-4076-8D31-873DC6B70CA6}" type="datetimeFigureOut">
              <a:rPr lang="en-GB" smtClean="0"/>
              <a:t>06/09/2023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41EDF1-2841-4FE6-8320-28619ACC7B7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8952435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547B31-AED6-4076-8D31-873DC6B70CA6}" type="datetimeFigureOut">
              <a:rPr lang="en-GB" smtClean="0"/>
              <a:t>06/09/2023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41EDF1-2841-4FE6-8320-28619ACC7B7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942337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547B31-AED6-4076-8D31-873DC6B70CA6}" type="datetimeFigureOut">
              <a:rPr lang="en-GB" smtClean="0"/>
              <a:t>06/09/2023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41EDF1-2841-4FE6-8320-28619ACC7B7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9280627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547B31-AED6-4076-8D31-873DC6B70CA6}" type="datetimeFigureOut">
              <a:rPr lang="en-GB" smtClean="0"/>
              <a:t>06/09/2023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41EDF1-2841-4FE6-8320-28619ACC7B7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8530531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547B31-AED6-4076-8D31-873DC6B70CA6}" type="datetimeFigureOut">
              <a:rPr lang="en-GB" smtClean="0"/>
              <a:t>06/09/2023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41EDF1-2841-4FE6-8320-28619ACC7B7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045108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9/6/2023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9/6/2023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9/6/2023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9/6/2023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547B31-AED6-4076-8D31-873DC6B70CA6}" type="datetimeFigureOut">
              <a:rPr lang="en-GB" smtClean="0"/>
              <a:t>06/09/2023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41EDF1-2841-4FE6-8320-28619ACC7B7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229423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8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8.xml"/><Relationship Id="rId4" Type="http://schemas.openxmlformats.org/officeDocument/2006/relationships/image" Target="../media/image8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7F2ECE51-F4E8-1416-342D-9130F82BC1F2}"/>
              </a:ext>
            </a:extLst>
          </p:cNvPr>
          <p:cNvSpPr txBox="1"/>
          <p:nvPr/>
        </p:nvSpPr>
        <p:spPr>
          <a:xfrm>
            <a:off x="2825" y="112535"/>
            <a:ext cx="9234395" cy="58477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3200" dirty="0" err="1">
                <a:solidFill>
                  <a:schemeClr val="accent5"/>
                </a:solidFill>
                <a:latin typeface="Arial"/>
                <a:cs typeface="Calibri"/>
              </a:rPr>
              <a:t>RiO</a:t>
            </a:r>
            <a:r>
              <a:rPr lang="en-US" sz="3200" dirty="0">
                <a:solidFill>
                  <a:schemeClr val="accent5"/>
                </a:solidFill>
                <a:latin typeface="Arial"/>
                <a:cs typeface="Calibri"/>
              </a:rPr>
              <a:t> Safeguarding Form</a:t>
            </a:r>
          </a:p>
        </p:txBody>
      </p:sp>
      <p:pic>
        <p:nvPicPr>
          <p:cNvPr id="29" name="Picture 2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1413" y="889601"/>
            <a:ext cx="7146878" cy="5849590"/>
          </a:xfrm>
          <a:prstGeom prst="rect">
            <a:avLst/>
          </a:prstGeom>
          <a:ln w="28575">
            <a:solidFill>
              <a:schemeClr val="accent1"/>
            </a:solidFill>
          </a:ln>
        </p:spPr>
      </p:pic>
      <p:pic>
        <p:nvPicPr>
          <p:cNvPr id="30" name="Picture 2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50607" y="1239096"/>
            <a:ext cx="1209675" cy="695325"/>
          </a:xfrm>
          <a:prstGeom prst="rect">
            <a:avLst/>
          </a:prstGeom>
          <a:ln w="28575">
            <a:solidFill>
              <a:schemeClr val="accent1"/>
            </a:solidFill>
          </a:ln>
        </p:spPr>
      </p:pic>
      <p:sp>
        <p:nvSpPr>
          <p:cNvPr id="31" name="Rectangle 30"/>
          <p:cNvSpPr/>
          <p:nvPr/>
        </p:nvSpPr>
        <p:spPr>
          <a:xfrm>
            <a:off x="5141611" y="2688300"/>
            <a:ext cx="730438" cy="216426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32" name="Straight Arrow Connector 31"/>
          <p:cNvCxnSpPr/>
          <p:nvPr/>
        </p:nvCxnSpPr>
        <p:spPr>
          <a:xfrm flipH="1">
            <a:off x="6040689" y="1659968"/>
            <a:ext cx="2145626" cy="107102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3" name="Picture 3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206461" y="1531241"/>
            <a:ext cx="1009650" cy="1590675"/>
          </a:xfrm>
          <a:prstGeom prst="rect">
            <a:avLst/>
          </a:prstGeom>
          <a:ln w="28575">
            <a:solidFill>
              <a:schemeClr val="accent1"/>
            </a:solidFill>
          </a:ln>
        </p:spPr>
      </p:pic>
      <p:sp>
        <p:nvSpPr>
          <p:cNvPr id="34" name="Rectangle 33"/>
          <p:cNvSpPr/>
          <p:nvPr/>
        </p:nvSpPr>
        <p:spPr>
          <a:xfrm>
            <a:off x="5141611" y="2940174"/>
            <a:ext cx="912907" cy="231756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35" name="Straight Arrow Connector 34"/>
          <p:cNvCxnSpPr/>
          <p:nvPr/>
        </p:nvCxnSpPr>
        <p:spPr>
          <a:xfrm flipH="1">
            <a:off x="6151911" y="2398976"/>
            <a:ext cx="3890258" cy="66402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6" name="Picture 3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206461" y="3782524"/>
            <a:ext cx="925883" cy="828421"/>
          </a:xfrm>
          <a:prstGeom prst="rect">
            <a:avLst/>
          </a:prstGeom>
          <a:ln w="28575">
            <a:solidFill>
              <a:schemeClr val="accent1"/>
            </a:solidFill>
          </a:ln>
        </p:spPr>
      </p:pic>
      <p:cxnSp>
        <p:nvCxnSpPr>
          <p:cNvPr id="37" name="Straight Arrow Connector 36"/>
          <p:cNvCxnSpPr/>
          <p:nvPr/>
        </p:nvCxnSpPr>
        <p:spPr>
          <a:xfrm flipH="1" flipV="1">
            <a:off x="6040689" y="3284180"/>
            <a:ext cx="4001479" cy="73560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Rectangle 37"/>
          <p:cNvSpPr/>
          <p:nvPr/>
        </p:nvSpPr>
        <p:spPr>
          <a:xfrm>
            <a:off x="5146809" y="3210192"/>
            <a:ext cx="818505" cy="181751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39" name="Picture 38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086639" y="4999702"/>
            <a:ext cx="1331474" cy="1394877"/>
          </a:xfrm>
          <a:prstGeom prst="rect">
            <a:avLst/>
          </a:prstGeom>
          <a:ln w="28575">
            <a:solidFill>
              <a:schemeClr val="accent1"/>
            </a:solidFill>
          </a:ln>
        </p:spPr>
      </p:pic>
      <p:cxnSp>
        <p:nvCxnSpPr>
          <p:cNvPr id="40" name="Straight Arrow Connector 39"/>
          <p:cNvCxnSpPr/>
          <p:nvPr/>
        </p:nvCxnSpPr>
        <p:spPr>
          <a:xfrm flipH="1" flipV="1">
            <a:off x="6254713" y="3782524"/>
            <a:ext cx="1785515" cy="112036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Rectangle 40"/>
          <p:cNvSpPr/>
          <p:nvPr/>
        </p:nvSpPr>
        <p:spPr>
          <a:xfrm>
            <a:off x="5153874" y="3459618"/>
            <a:ext cx="1177566" cy="184648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761271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Graphical user interface&#10;&#10;Description automatically generated">
            <a:extLst>
              <a:ext uri="{FF2B5EF4-FFF2-40B4-BE49-F238E27FC236}">
                <a16:creationId xmlns:a16="http://schemas.microsoft.com/office/drawing/2014/main" id="{BE742AE0-6C1F-4A6D-5FA9-6ABF75A44BA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0500" y="1717921"/>
            <a:ext cx="7353300" cy="5089034"/>
          </a:xfrm>
          <a:prstGeom prst="rect">
            <a:avLst/>
          </a:prstGeom>
        </p:spPr>
      </p:pic>
      <p:pic>
        <p:nvPicPr>
          <p:cNvPr id="4" name="Picture 3" descr="Graphical user interface, text, application&#10;&#10;Description automatically generated">
            <a:extLst>
              <a:ext uri="{FF2B5EF4-FFF2-40B4-BE49-F238E27FC236}">
                <a16:creationId xmlns:a16="http://schemas.microsoft.com/office/drawing/2014/main" id="{CF9851BF-B3CC-BC80-C3B4-30F6F47FBCA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1855" y="32350"/>
            <a:ext cx="6000750" cy="1614769"/>
          </a:xfrm>
          <a:prstGeom prst="rect">
            <a:avLst/>
          </a:prstGeom>
          <a:ln w="28575">
            <a:solidFill>
              <a:schemeClr val="accent1"/>
            </a:solidFill>
          </a:ln>
        </p:spPr>
      </p:pic>
      <p:pic>
        <p:nvPicPr>
          <p:cNvPr id="6" name="Picture 5" descr="Graphical user interface, text, application&#10;&#10;Description automatically generated">
            <a:extLst>
              <a:ext uri="{FF2B5EF4-FFF2-40B4-BE49-F238E27FC236}">
                <a16:creationId xmlns:a16="http://schemas.microsoft.com/office/drawing/2014/main" id="{C82662A0-551B-48F5-D8A7-9D45C6E8956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389242" y="474671"/>
            <a:ext cx="1366036" cy="623859"/>
          </a:xfrm>
          <a:prstGeom prst="rect">
            <a:avLst/>
          </a:prstGeom>
          <a:ln w="28575">
            <a:solidFill>
              <a:schemeClr val="accent1"/>
            </a:solidFill>
          </a:ln>
        </p:spPr>
      </p:pic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7C08B520-72DA-EBE1-AE1B-94FCCD828545}"/>
              </a:ext>
            </a:extLst>
          </p:cNvPr>
          <p:cNvCxnSpPr/>
          <p:nvPr/>
        </p:nvCxnSpPr>
        <p:spPr>
          <a:xfrm flipH="1">
            <a:off x="6622355" y="782585"/>
            <a:ext cx="1677302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>
            <a:extLst>
              <a:ext uri="{FF2B5EF4-FFF2-40B4-BE49-F238E27FC236}">
                <a16:creationId xmlns:a16="http://schemas.microsoft.com/office/drawing/2014/main" id="{A2425CB0-D770-B8AD-2E94-5D640F1C97F2}"/>
              </a:ext>
            </a:extLst>
          </p:cNvPr>
          <p:cNvSpPr/>
          <p:nvPr/>
        </p:nvSpPr>
        <p:spPr>
          <a:xfrm>
            <a:off x="5340242" y="737540"/>
            <a:ext cx="1184933" cy="240308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4F7C904E-0DB6-ECC1-4A1B-FAC26FBA9AEB}"/>
              </a:ext>
            </a:extLst>
          </p:cNvPr>
          <p:cNvSpPr txBox="1"/>
          <p:nvPr/>
        </p:nvSpPr>
        <p:spPr>
          <a:xfrm>
            <a:off x="7686674" y="1714500"/>
            <a:ext cx="4391025" cy="461665"/>
          </a:xfrm>
          <a:prstGeom prst="rect">
            <a:avLst/>
          </a:prstGeom>
          <a:noFill/>
          <a:ln w="12700">
            <a:solidFill>
              <a:srgbClr val="4472C4"/>
            </a:solidFill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200" dirty="0">
                <a:latin typeface="Arial"/>
                <a:cs typeface="Calibri"/>
              </a:rPr>
              <a:t>[Drop-down menu for Section 42 enquiries when you select </a:t>
            </a:r>
            <a:r>
              <a:rPr lang="en-US" sz="1200" i="1" dirty="0">
                <a:latin typeface="Arial"/>
                <a:cs typeface="Calibri"/>
              </a:rPr>
              <a:t>'yes' </a:t>
            </a:r>
            <a:r>
              <a:rPr lang="en-US" sz="1200" dirty="0">
                <a:latin typeface="Arial"/>
                <a:cs typeface="Calibri"/>
              </a:rPr>
              <a:t>to '</a:t>
            </a:r>
            <a:r>
              <a:rPr lang="en-US" sz="1200" i="1" dirty="0">
                <a:latin typeface="Arial"/>
                <a:cs typeface="Calibri"/>
              </a:rPr>
              <a:t>Does this adult meet the three-stage test</a:t>
            </a:r>
            <a:r>
              <a:rPr lang="en-US" sz="1200" dirty="0">
                <a:latin typeface="Arial"/>
                <a:cs typeface="Calibri"/>
              </a:rPr>
              <a:t>']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9A5A7F96-DAB9-B32A-1D86-AEBDDDCD0B64}"/>
              </a:ext>
            </a:extLst>
          </p:cNvPr>
          <p:cNvSpPr/>
          <p:nvPr/>
        </p:nvSpPr>
        <p:spPr>
          <a:xfrm>
            <a:off x="187217" y="1718614"/>
            <a:ext cx="4366283" cy="364133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365122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6105" y="1479108"/>
            <a:ext cx="7744937" cy="1653106"/>
          </a:xfrm>
          <a:prstGeom prst="rect">
            <a:avLst/>
          </a:prstGeom>
          <a:ln w="28575">
            <a:solidFill>
              <a:schemeClr val="accent1"/>
            </a:solidFill>
          </a:ln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835065" y="922093"/>
            <a:ext cx="1040202" cy="689436"/>
          </a:xfrm>
          <a:prstGeom prst="rect">
            <a:avLst/>
          </a:prstGeom>
          <a:ln w="28575">
            <a:solidFill>
              <a:schemeClr val="accent1"/>
            </a:solidFill>
          </a:ln>
        </p:spPr>
      </p:pic>
      <p:cxnSp>
        <p:nvCxnSpPr>
          <p:cNvPr id="12" name="Straight Arrow Connector 11"/>
          <p:cNvCxnSpPr/>
          <p:nvPr/>
        </p:nvCxnSpPr>
        <p:spPr>
          <a:xfrm flipH="1">
            <a:off x="7101592" y="1340996"/>
            <a:ext cx="2618755" cy="83865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Picture 1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728334" y="1903421"/>
            <a:ext cx="828675" cy="552450"/>
          </a:xfrm>
          <a:prstGeom prst="rect">
            <a:avLst/>
          </a:prstGeom>
          <a:ln w="28575">
            <a:solidFill>
              <a:schemeClr val="accent1"/>
            </a:solidFill>
          </a:ln>
        </p:spPr>
      </p:pic>
      <p:cxnSp>
        <p:nvCxnSpPr>
          <p:cNvPr id="15" name="Straight Arrow Connector 14"/>
          <p:cNvCxnSpPr/>
          <p:nvPr/>
        </p:nvCxnSpPr>
        <p:spPr>
          <a:xfrm flipH="1">
            <a:off x="7139467" y="2179646"/>
            <a:ext cx="3435763" cy="38956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7" name="Picture 1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079578" y="2884388"/>
            <a:ext cx="991304" cy="495652"/>
          </a:xfrm>
          <a:prstGeom prst="rect">
            <a:avLst/>
          </a:prstGeom>
          <a:ln w="28575">
            <a:solidFill>
              <a:schemeClr val="accent1"/>
            </a:solidFill>
          </a:ln>
        </p:spPr>
      </p:pic>
      <p:cxnSp>
        <p:nvCxnSpPr>
          <p:cNvPr id="18" name="Straight Arrow Connector 17"/>
          <p:cNvCxnSpPr/>
          <p:nvPr/>
        </p:nvCxnSpPr>
        <p:spPr>
          <a:xfrm flipH="1" flipV="1">
            <a:off x="7108396" y="2852120"/>
            <a:ext cx="2787581" cy="21038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Rectangle 20"/>
          <p:cNvSpPr/>
          <p:nvPr/>
        </p:nvSpPr>
        <p:spPr>
          <a:xfrm>
            <a:off x="6185130" y="2114723"/>
            <a:ext cx="892115" cy="240308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Rectangle 21"/>
          <p:cNvSpPr/>
          <p:nvPr/>
        </p:nvSpPr>
        <p:spPr>
          <a:xfrm>
            <a:off x="6185130" y="2408834"/>
            <a:ext cx="892115" cy="240308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Rectangle 22"/>
          <p:cNvSpPr/>
          <p:nvPr/>
        </p:nvSpPr>
        <p:spPr>
          <a:xfrm>
            <a:off x="6214889" y="2717004"/>
            <a:ext cx="832595" cy="240308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627504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B519BAE8345774E8669FA46DF2DD9E1" ma:contentTypeVersion="20" ma:contentTypeDescription="Create a new document." ma:contentTypeScope="" ma:versionID="ce8b6b22cebbadb735770af2aa570fc1">
  <xsd:schema xmlns:xsd="http://www.w3.org/2001/XMLSchema" xmlns:xs="http://www.w3.org/2001/XMLSchema" xmlns:p="http://schemas.microsoft.com/office/2006/metadata/properties" xmlns:ns1="http://schemas.microsoft.com/sharepoint/v3" xmlns:ns2="4d648a74-5c83-46a7-8e4c-7f989ae960a5" xmlns:ns3="6194e418-5875-4308-b033-74eb9c181361" targetNamespace="http://schemas.microsoft.com/office/2006/metadata/properties" ma:root="true" ma:fieldsID="fb65f5af740bc6ccd9b76fae7dc9d7b7" ns1:_="" ns2:_="" ns3:_="">
    <xsd:import namespace="http://schemas.microsoft.com/sharepoint/v3"/>
    <xsd:import namespace="4d648a74-5c83-46a7-8e4c-7f989ae960a5"/>
    <xsd:import namespace="6194e418-5875-4308-b033-74eb9c18136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1:_ip_UnifiedCompliancePolicyProperties" minOccurs="0"/>
                <xsd:element ref="ns1:_ip_UnifiedCompliancePolicyUIAction" minOccurs="0"/>
                <xsd:element ref="ns2:MediaServiceDateTaken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6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17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d648a74-5c83-46a7-8e4c-7f989ae960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2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4" nillable="true" ma:taxonomy="true" ma:internalName="lcf76f155ced4ddcb4097134ff3c332f" ma:taxonomyFieldName="MediaServiceImageTags" ma:displayName="Image Tags" ma:readOnly="false" ma:fieldId="{5cf76f15-5ced-4ddc-b409-7134ff3c332f}" ma:taxonomyMulti="true" ma:sspId="2c8d5fda-b97d-42c6-97e2-f76465e161c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6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7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194e418-5875-4308-b033-74eb9c181361" elementFormDefault="qualified">
    <xsd:import namespace="http://schemas.microsoft.com/office/2006/documentManagement/types"/>
    <xsd:import namespace="http://schemas.microsoft.com/office/infopath/2007/PartnerControls"/>
    <xsd:element name="SharedWithUsers" ma:index="2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5" nillable="true" ma:displayName="Taxonomy Catch All Column" ma:hidden="true" ma:list="{d6777f02-5793-47ea-9637-5fc0f7654bd6}" ma:internalName="TaxCatchAll" ma:showField="CatchAllData" ma:web="6194e418-5875-4308-b033-74eb9c18136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lcf76f155ced4ddcb4097134ff3c332f xmlns="4d648a74-5c83-46a7-8e4c-7f989ae960a5">
      <Terms xmlns="http://schemas.microsoft.com/office/infopath/2007/PartnerControls"/>
    </lcf76f155ced4ddcb4097134ff3c332f>
    <_ip_UnifiedCompliancePolicyProperties xmlns="http://schemas.microsoft.com/sharepoint/v3" xsi:nil="true"/>
    <TaxCatchAll xmlns="6194e418-5875-4308-b033-74eb9c181361" xsi:nil="true"/>
  </documentManagement>
</p:properties>
</file>

<file path=customXml/itemProps1.xml><?xml version="1.0" encoding="utf-8"?>
<ds:datastoreItem xmlns:ds="http://schemas.openxmlformats.org/officeDocument/2006/customXml" ds:itemID="{EBB5A62C-9648-4FC6-A031-4D5CB292754D}"/>
</file>

<file path=customXml/itemProps2.xml><?xml version="1.0" encoding="utf-8"?>
<ds:datastoreItem xmlns:ds="http://schemas.openxmlformats.org/officeDocument/2006/customXml" ds:itemID="{17B50B31-86FD-49A4-93F5-2C02BDC6035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E2379217-7E17-4B4A-B4EE-66770E800139}">
  <ds:schemaRefs>
    <ds:schemaRef ds:uri="http://schemas.microsoft.com/office/2006/metadata/properties"/>
    <ds:schemaRef ds:uri="http://schemas.microsoft.com/office/infopath/2007/PartnerControls"/>
    <ds:schemaRef ds:uri="http://schemas.microsoft.com/sharepoint/v3"/>
    <ds:schemaRef ds:uri="4d648a74-5c83-46a7-8e4c-7f989ae960a5"/>
    <ds:schemaRef ds:uri="6194e418-5875-4308-b033-74eb9c181361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Microsoft Office PowerPoint</Application>
  <PresentationFormat>Widescreen</PresentationFormat>
  <Paragraphs>0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office theme</vt:lpstr>
      <vt:lpstr>Office Theme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/>
  <cp:revision>3</cp:revision>
  <dcterms:created xsi:type="dcterms:W3CDTF">2023-09-06T12:26:50Z</dcterms:created>
  <dcterms:modified xsi:type="dcterms:W3CDTF">2023-09-06T12:28:23Z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0x0101007B519BAE8345774E8669FA46DF2DD9E1</vt:lpwstr>
  </property>
  <property fmtid="{D5CDD505-2E9C-101B-9397-08002B2CF9AE}" pid="3" name="MediaServiceImageTags">
    <vt:lpwstr/>
  </property>
</Properties>
</file>