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5"/>
  </p:notesMasterIdLst>
  <p:sldIdLst>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EAE6D3-854A-797C-0DCA-506191BC7760}" v="53" dt="2024-04-02T09:38:34.956"/>
    <p1510:client id="{6AC4F761-1689-3905-EECF-D7B7466364EE}" v="5" dt="2024-04-02T10:22:22.528"/>
    <p1510:client id="{AC8349BE-B58B-FD8B-3039-28ECCD035406}" v="69" dt="2024-04-02T10:01:50.3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89" autoAdjust="0"/>
    <p:restoredTop sz="94660"/>
  </p:normalViewPr>
  <p:slideViewPr>
    <p:cSldViewPr snapToGrid="0">
      <p:cViewPr varScale="1">
        <p:scale>
          <a:sx n="55" d="100"/>
          <a:sy n="55" d="100"/>
        </p:scale>
        <p:origin x="754"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6AC4F761-1689-3905-EECF-D7B7466364EE}"/>
    <pc:docChg chg="modSld">
      <pc:chgData name="BAKSH DE LA IGLESIA, Amber (EAST LONDON NHS FOUNDATION TRUST)" userId="S::amber.bakshdelaiglesia1@nhs.net::b2650a99-9385-4d98-8a06-8e7c9d440112" providerId="AD" clId="Web-{6AC4F761-1689-3905-EECF-D7B7466364EE}" dt="2024-04-02T10:22:22.528" v="4" actId="20577"/>
      <pc:docMkLst>
        <pc:docMk/>
      </pc:docMkLst>
      <pc:sldChg chg="modSp">
        <pc:chgData name="BAKSH DE LA IGLESIA, Amber (EAST LONDON NHS FOUNDATION TRUST)" userId="S::amber.bakshdelaiglesia1@nhs.net::b2650a99-9385-4d98-8a06-8e7c9d440112" providerId="AD" clId="Web-{6AC4F761-1689-3905-EECF-D7B7466364EE}" dt="2024-04-02T10:22:22.528" v="4" actId="20577"/>
        <pc:sldMkLst>
          <pc:docMk/>
          <pc:sldMk cId="3640733818" sldId="258"/>
        </pc:sldMkLst>
        <pc:spChg chg="mod">
          <ac:chgData name="BAKSH DE LA IGLESIA, Amber (EAST LONDON NHS FOUNDATION TRUST)" userId="S::amber.bakshdelaiglesia1@nhs.net::b2650a99-9385-4d98-8a06-8e7c9d440112" providerId="AD" clId="Web-{6AC4F761-1689-3905-EECF-D7B7466364EE}" dt="2024-04-02T10:22:22.528" v="4" actId="20577"/>
          <ac:spMkLst>
            <pc:docMk/>
            <pc:sldMk cId="3640733818" sldId="258"/>
            <ac:spMk id="317" creationId="{00000000-0000-0000-0000-000000000000}"/>
          </ac:spMkLst>
        </pc:spChg>
      </pc:sldChg>
    </pc:docChg>
  </pc:docChgLst>
  <pc:docChgLst>
    <pc:chgData name="BAKSH DE LA IGLESIA, Amber (EAST LONDON NHS FOUNDATION TRUST)" userId="S::amber.bakshdelaiglesia1@nhs.net::b2650a99-9385-4d98-8a06-8e7c9d440112" providerId="AD" clId="Web-{271FF181-2E12-30BA-FCAE-D56C7092CE85}"/>
    <pc:docChg chg="modSld">
      <pc:chgData name="BAKSH DE LA IGLESIA, Amber (EAST LONDON NHS FOUNDATION TRUST)" userId="S::amber.bakshdelaiglesia1@nhs.net::b2650a99-9385-4d98-8a06-8e7c9d440112" providerId="AD" clId="Web-{271FF181-2E12-30BA-FCAE-D56C7092CE85}" dt="2024-03-28T14:55:51.880" v="870" actId="14100"/>
      <pc:docMkLst>
        <pc:docMk/>
      </pc:docMkLst>
      <pc:sldChg chg="delSp modSp">
        <pc:chgData name="BAKSH DE LA IGLESIA, Amber (EAST LONDON NHS FOUNDATION TRUST)" userId="S::amber.bakshdelaiglesia1@nhs.net::b2650a99-9385-4d98-8a06-8e7c9d440112" providerId="AD" clId="Web-{271FF181-2E12-30BA-FCAE-D56C7092CE85}" dt="2024-03-28T14:55:51.880" v="870" actId="14100"/>
        <pc:sldMkLst>
          <pc:docMk/>
          <pc:sldMk cId="3640733818" sldId="258"/>
        </pc:sldMkLst>
        <pc:spChg chg="mod">
          <ac:chgData name="BAKSH DE LA IGLESIA, Amber (EAST LONDON NHS FOUNDATION TRUST)" userId="S::amber.bakshdelaiglesia1@nhs.net::b2650a99-9385-4d98-8a06-8e7c9d440112" providerId="AD" clId="Web-{271FF181-2E12-30BA-FCAE-D56C7092CE85}" dt="2024-03-28T14:39:35.560" v="508" actId="14100"/>
          <ac:spMkLst>
            <pc:docMk/>
            <pc:sldMk cId="3640733818" sldId="258"/>
            <ac:spMk id="29"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55:51.880" v="870" actId="14100"/>
          <ac:spMkLst>
            <pc:docMk/>
            <pc:sldMk cId="3640733818" sldId="258"/>
            <ac:spMk id="110" creationId="{00000000-0000-0000-0000-000000000000}"/>
          </ac:spMkLst>
        </pc:spChg>
        <pc:spChg chg="del">
          <ac:chgData name="BAKSH DE LA IGLESIA, Amber (EAST LONDON NHS FOUNDATION TRUST)" userId="S::amber.bakshdelaiglesia1@nhs.net::b2650a99-9385-4d98-8a06-8e7c9d440112" providerId="AD" clId="Web-{271FF181-2E12-30BA-FCAE-D56C7092CE85}" dt="2024-03-28T14:54:08.283" v="818"/>
          <ac:spMkLst>
            <pc:docMk/>
            <pc:sldMk cId="3640733818" sldId="258"/>
            <ac:spMk id="117"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39:26.857" v="499" actId="1076"/>
          <ac:spMkLst>
            <pc:docMk/>
            <pc:sldMk cId="3640733818" sldId="258"/>
            <ac:spMk id="145" creationId="{630C6963-CBC2-1E31-1D3B-9A99149AE33A}"/>
          </ac:spMkLst>
        </pc:spChg>
        <pc:spChg chg="del">
          <ac:chgData name="BAKSH DE LA IGLESIA, Amber (EAST LONDON NHS FOUNDATION TRUST)" userId="S::amber.bakshdelaiglesia1@nhs.net::b2650a99-9385-4d98-8a06-8e7c9d440112" providerId="AD" clId="Web-{271FF181-2E12-30BA-FCAE-D56C7092CE85}" dt="2024-03-28T14:39:15.247" v="492"/>
          <ac:spMkLst>
            <pc:docMk/>
            <pc:sldMk cId="3640733818" sldId="258"/>
            <ac:spMk id="153" creationId="{9A4E9919-5D86-170E-1014-72CBD9D5AEC1}"/>
          </ac:spMkLst>
        </pc:spChg>
        <pc:spChg chg="mod">
          <ac:chgData name="BAKSH DE LA IGLESIA, Amber (EAST LONDON NHS FOUNDATION TRUST)" userId="S::amber.bakshdelaiglesia1@nhs.net::b2650a99-9385-4d98-8a06-8e7c9d440112" providerId="AD" clId="Web-{271FF181-2E12-30BA-FCAE-D56C7092CE85}" dt="2024-03-28T14:39:26.904" v="500" actId="1076"/>
          <ac:spMkLst>
            <pc:docMk/>
            <pc:sldMk cId="3640733818" sldId="258"/>
            <ac:spMk id="175" creationId="{630C6963-CBC2-1E31-1D3B-9A99149AE33A}"/>
          </ac:spMkLst>
        </pc:spChg>
        <pc:spChg chg="del">
          <ac:chgData name="BAKSH DE LA IGLESIA, Amber (EAST LONDON NHS FOUNDATION TRUST)" userId="S::amber.bakshdelaiglesia1@nhs.net::b2650a99-9385-4d98-8a06-8e7c9d440112" providerId="AD" clId="Web-{271FF181-2E12-30BA-FCAE-D56C7092CE85}" dt="2024-03-28T14:39:15.247" v="491"/>
          <ac:spMkLst>
            <pc:docMk/>
            <pc:sldMk cId="3640733818" sldId="258"/>
            <ac:spMk id="176" creationId="{630C6963-CBC2-1E31-1D3B-9A99149AE33A}"/>
          </ac:spMkLst>
        </pc:spChg>
        <pc:spChg chg="del mod">
          <ac:chgData name="BAKSH DE LA IGLESIA, Amber (EAST LONDON NHS FOUNDATION TRUST)" userId="S::amber.bakshdelaiglesia1@nhs.net::b2650a99-9385-4d98-8a06-8e7c9d440112" providerId="AD" clId="Web-{271FF181-2E12-30BA-FCAE-D56C7092CE85}" dt="2024-03-28T14:39:15.294" v="494"/>
          <ac:spMkLst>
            <pc:docMk/>
            <pc:sldMk cId="3640733818" sldId="258"/>
            <ac:spMk id="178" creationId="{00000000-0000-0000-0000-000000000000}"/>
          </ac:spMkLst>
        </pc:spChg>
        <pc:spChg chg="del mod">
          <ac:chgData name="BAKSH DE LA IGLESIA, Amber (EAST LONDON NHS FOUNDATION TRUST)" userId="S::amber.bakshdelaiglesia1@nhs.net::b2650a99-9385-4d98-8a06-8e7c9d440112" providerId="AD" clId="Web-{271FF181-2E12-30BA-FCAE-D56C7092CE85}" dt="2024-03-28T14:39:15.247" v="493"/>
          <ac:spMkLst>
            <pc:docMk/>
            <pc:sldMk cId="3640733818" sldId="258"/>
            <ac:spMk id="179" creationId="{00000000-0000-0000-0000-000000000000}"/>
          </ac:spMkLst>
        </pc:spChg>
        <pc:spChg chg="del">
          <ac:chgData name="BAKSH DE LA IGLESIA, Amber (EAST LONDON NHS FOUNDATION TRUST)" userId="S::amber.bakshdelaiglesia1@nhs.net::b2650a99-9385-4d98-8a06-8e7c9d440112" providerId="AD" clId="Web-{271FF181-2E12-30BA-FCAE-D56C7092CE85}" dt="2024-03-28T14:39:15.247" v="490"/>
          <ac:spMkLst>
            <pc:docMk/>
            <pc:sldMk cId="3640733818" sldId="258"/>
            <ac:spMk id="183" creationId="{630C6963-CBC2-1E31-1D3B-9A99149AE33A}"/>
          </ac:spMkLst>
        </pc:spChg>
        <pc:spChg chg="del">
          <ac:chgData name="BAKSH DE LA IGLESIA, Amber (EAST LONDON NHS FOUNDATION TRUST)" userId="S::amber.bakshdelaiglesia1@nhs.net::b2650a99-9385-4d98-8a06-8e7c9d440112" providerId="AD" clId="Web-{271FF181-2E12-30BA-FCAE-D56C7092CE85}" dt="2024-03-28T14:39:15.247" v="489"/>
          <ac:spMkLst>
            <pc:docMk/>
            <pc:sldMk cId="3640733818" sldId="258"/>
            <ac:spMk id="191" creationId="{949DB869-5816-E6BD-1C5F-07C671AC13B6}"/>
          </ac:spMkLst>
        </pc:spChg>
        <pc:spChg chg="mod">
          <ac:chgData name="BAKSH DE LA IGLESIA, Amber (EAST LONDON NHS FOUNDATION TRUST)" userId="S::amber.bakshdelaiglesia1@nhs.net::b2650a99-9385-4d98-8a06-8e7c9d440112" providerId="AD" clId="Web-{271FF181-2E12-30BA-FCAE-D56C7092CE85}" dt="2024-03-28T14:39:26.951" v="501" actId="1076"/>
          <ac:spMkLst>
            <pc:docMk/>
            <pc:sldMk cId="3640733818" sldId="258"/>
            <ac:spMk id="195" creationId="{ADBF99DF-3562-13CD-9082-5555DEDD4C67}"/>
          </ac:spMkLst>
        </pc:spChg>
        <pc:spChg chg="del">
          <ac:chgData name="BAKSH DE LA IGLESIA, Amber (EAST LONDON NHS FOUNDATION TRUST)" userId="S::amber.bakshdelaiglesia1@nhs.net::b2650a99-9385-4d98-8a06-8e7c9d440112" providerId="AD" clId="Web-{271FF181-2E12-30BA-FCAE-D56C7092CE85}" dt="2024-03-28T14:54:13.159" v="824"/>
          <ac:spMkLst>
            <pc:docMk/>
            <pc:sldMk cId="3640733818" sldId="258"/>
            <ac:spMk id="198" creationId="{8FC81F69-B776-0B5F-8DFE-138C9968C7B6}"/>
          </ac:spMkLst>
        </pc:spChg>
        <pc:spChg chg="del">
          <ac:chgData name="BAKSH DE LA IGLESIA, Amber (EAST LONDON NHS FOUNDATION TRUST)" userId="S::amber.bakshdelaiglesia1@nhs.net::b2650a99-9385-4d98-8a06-8e7c9d440112" providerId="AD" clId="Web-{271FF181-2E12-30BA-FCAE-D56C7092CE85}" dt="2024-03-28T14:54:13.159" v="823"/>
          <ac:spMkLst>
            <pc:docMk/>
            <pc:sldMk cId="3640733818" sldId="258"/>
            <ac:spMk id="200" creationId="{8FC81F69-B776-0B5F-8DFE-138C9968C7B6}"/>
          </ac:spMkLst>
        </pc:spChg>
        <pc:spChg chg="del">
          <ac:chgData name="BAKSH DE LA IGLESIA, Amber (EAST LONDON NHS FOUNDATION TRUST)" userId="S::amber.bakshdelaiglesia1@nhs.net::b2650a99-9385-4d98-8a06-8e7c9d440112" providerId="AD" clId="Web-{271FF181-2E12-30BA-FCAE-D56C7092CE85}" dt="2024-03-28T14:39:15.247" v="488"/>
          <ac:spMkLst>
            <pc:docMk/>
            <pc:sldMk cId="3640733818" sldId="258"/>
            <ac:spMk id="207" creationId="{CD105C4F-6A89-0571-6D2E-5E63494278E2}"/>
          </ac:spMkLst>
        </pc:spChg>
        <pc:spChg chg="del">
          <ac:chgData name="BAKSH DE LA IGLESIA, Amber (EAST LONDON NHS FOUNDATION TRUST)" userId="S::amber.bakshdelaiglesia1@nhs.net::b2650a99-9385-4d98-8a06-8e7c9d440112" providerId="AD" clId="Web-{271FF181-2E12-30BA-FCAE-D56C7092CE85}" dt="2024-03-28T14:39:15.247" v="487"/>
          <ac:spMkLst>
            <pc:docMk/>
            <pc:sldMk cId="3640733818" sldId="258"/>
            <ac:spMk id="208" creationId="{9B0E94C8-E1C8-0BDE-365B-8D4A256003BC}"/>
          </ac:spMkLst>
        </pc:spChg>
        <pc:spChg chg="del">
          <ac:chgData name="BAKSH DE LA IGLESIA, Amber (EAST LONDON NHS FOUNDATION TRUST)" userId="S::amber.bakshdelaiglesia1@nhs.net::b2650a99-9385-4d98-8a06-8e7c9d440112" providerId="AD" clId="Web-{271FF181-2E12-30BA-FCAE-D56C7092CE85}" dt="2024-03-28T14:39:15.247" v="486"/>
          <ac:spMkLst>
            <pc:docMk/>
            <pc:sldMk cId="3640733818" sldId="258"/>
            <ac:spMk id="213" creationId="{630C6963-CBC2-1E31-1D3B-9A99149AE33A}"/>
          </ac:spMkLst>
        </pc:spChg>
        <pc:spChg chg="mod">
          <ac:chgData name="BAKSH DE LA IGLESIA, Amber (EAST LONDON NHS FOUNDATION TRUST)" userId="S::amber.bakshdelaiglesia1@nhs.net::b2650a99-9385-4d98-8a06-8e7c9d440112" providerId="AD" clId="Web-{271FF181-2E12-30BA-FCAE-D56C7092CE85}" dt="2024-03-28T14:39:26.998" v="502" actId="1076"/>
          <ac:spMkLst>
            <pc:docMk/>
            <pc:sldMk cId="3640733818" sldId="258"/>
            <ac:spMk id="215" creationId="{CD105C4F-6A89-0571-6D2E-5E63494278E2}"/>
          </ac:spMkLst>
        </pc:spChg>
        <pc:spChg chg="mod">
          <ac:chgData name="BAKSH DE LA IGLESIA, Amber (EAST LONDON NHS FOUNDATION TRUST)" userId="S::amber.bakshdelaiglesia1@nhs.net::b2650a99-9385-4d98-8a06-8e7c9d440112" providerId="AD" clId="Web-{271FF181-2E12-30BA-FCAE-D56C7092CE85}" dt="2024-03-28T14:39:27.029" v="503" actId="1076"/>
          <ac:spMkLst>
            <pc:docMk/>
            <pc:sldMk cId="3640733818" sldId="258"/>
            <ac:spMk id="216" creationId="{9B0E94C8-E1C8-0BDE-365B-8D4A256003BC}"/>
          </ac:spMkLst>
        </pc:spChg>
        <pc:spChg chg="mod">
          <ac:chgData name="BAKSH DE LA IGLESIA, Amber (EAST LONDON NHS FOUNDATION TRUST)" userId="S::amber.bakshdelaiglesia1@nhs.net::b2650a99-9385-4d98-8a06-8e7c9d440112" providerId="AD" clId="Web-{271FF181-2E12-30BA-FCAE-D56C7092CE85}" dt="2024-03-28T14:39:27.076" v="504" actId="1076"/>
          <ac:spMkLst>
            <pc:docMk/>
            <pc:sldMk cId="3640733818" sldId="258"/>
            <ac:spMk id="217" creationId="{630C6963-CBC2-1E31-1D3B-9A99149AE33A}"/>
          </ac:spMkLst>
        </pc:spChg>
        <pc:spChg chg="mod">
          <ac:chgData name="BAKSH DE LA IGLESIA, Amber (EAST LONDON NHS FOUNDATION TRUST)" userId="S::amber.bakshdelaiglesia1@nhs.net::b2650a99-9385-4d98-8a06-8e7c9d440112" providerId="AD" clId="Web-{271FF181-2E12-30BA-FCAE-D56C7092CE85}" dt="2024-03-28T14:39:27.123" v="505" actId="1076"/>
          <ac:spMkLst>
            <pc:docMk/>
            <pc:sldMk cId="3640733818" sldId="258"/>
            <ac:spMk id="234" creationId="{CD105C4F-6A89-0571-6D2E-5E63494278E2}"/>
          </ac:spMkLst>
        </pc:spChg>
        <pc:spChg chg="del">
          <ac:chgData name="BAKSH DE LA IGLESIA, Amber (EAST LONDON NHS FOUNDATION TRUST)" userId="S::amber.bakshdelaiglesia1@nhs.net::b2650a99-9385-4d98-8a06-8e7c9d440112" providerId="AD" clId="Web-{271FF181-2E12-30BA-FCAE-D56C7092CE85}" dt="2024-03-28T14:54:13.159" v="822"/>
          <ac:spMkLst>
            <pc:docMk/>
            <pc:sldMk cId="3640733818" sldId="258"/>
            <ac:spMk id="235" creationId="{CD105C4F-6A89-0571-6D2E-5E63494278E2}"/>
          </ac:spMkLst>
        </pc:spChg>
        <pc:spChg chg="del">
          <ac:chgData name="BAKSH DE LA IGLESIA, Amber (EAST LONDON NHS FOUNDATION TRUST)" userId="S::amber.bakshdelaiglesia1@nhs.net::b2650a99-9385-4d98-8a06-8e7c9d440112" providerId="AD" clId="Web-{271FF181-2E12-30BA-FCAE-D56C7092CE85}" dt="2024-03-28T14:54:13.159" v="821"/>
          <ac:spMkLst>
            <pc:docMk/>
            <pc:sldMk cId="3640733818" sldId="258"/>
            <ac:spMk id="236" creationId="{9B0E94C8-E1C8-0BDE-365B-8D4A256003BC}"/>
          </ac:spMkLst>
        </pc:spChg>
        <pc:spChg chg="del">
          <ac:chgData name="BAKSH DE LA IGLESIA, Amber (EAST LONDON NHS FOUNDATION TRUST)" userId="S::amber.bakshdelaiglesia1@nhs.net::b2650a99-9385-4d98-8a06-8e7c9d440112" providerId="AD" clId="Web-{271FF181-2E12-30BA-FCAE-D56C7092CE85}" dt="2024-03-28T14:54:13.159" v="820"/>
          <ac:spMkLst>
            <pc:docMk/>
            <pc:sldMk cId="3640733818" sldId="258"/>
            <ac:spMk id="237" creationId="{630C6963-CBC2-1E31-1D3B-9A99149AE33A}"/>
          </ac:spMkLst>
        </pc:spChg>
        <pc:spChg chg="mod">
          <ac:chgData name="BAKSH DE LA IGLESIA, Amber (EAST LONDON NHS FOUNDATION TRUST)" userId="S::amber.bakshdelaiglesia1@nhs.net::b2650a99-9385-4d98-8a06-8e7c9d440112" providerId="AD" clId="Web-{271FF181-2E12-30BA-FCAE-D56C7092CE85}" dt="2024-03-28T14:39:29.451" v="506" actId="14100"/>
          <ac:spMkLst>
            <pc:docMk/>
            <pc:sldMk cId="3640733818" sldId="258"/>
            <ac:spMk id="249"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43:40.394" v="593" actId="20577"/>
          <ac:spMkLst>
            <pc:docMk/>
            <pc:sldMk cId="3640733818" sldId="258"/>
            <ac:spMk id="253"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39:26.732" v="496" actId="1076"/>
          <ac:spMkLst>
            <pc:docMk/>
            <pc:sldMk cId="3640733818" sldId="258"/>
            <ac:spMk id="270"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39:26.779" v="497" actId="1076"/>
          <ac:spMkLst>
            <pc:docMk/>
            <pc:sldMk cId="3640733818" sldId="258"/>
            <ac:spMk id="272"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52:19.843" v="792" actId="20577"/>
          <ac:spMkLst>
            <pc:docMk/>
            <pc:sldMk cId="3640733818" sldId="258"/>
            <ac:spMk id="314"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55:35.285" v="866" actId="20577"/>
          <ac:spMkLst>
            <pc:docMk/>
            <pc:sldMk cId="3640733818" sldId="258"/>
            <ac:spMk id="315" creationId="{00000000-0000-0000-0000-000000000000}"/>
          </ac:spMkLst>
        </pc:spChg>
        <pc:spChg chg="del mod">
          <ac:chgData name="BAKSH DE LA IGLESIA, Amber (EAST LONDON NHS FOUNDATION TRUST)" userId="S::amber.bakshdelaiglesia1@nhs.net::b2650a99-9385-4d98-8a06-8e7c9d440112" providerId="AD" clId="Web-{271FF181-2E12-30BA-FCAE-D56C7092CE85}" dt="2024-03-28T14:54:05.127" v="816"/>
          <ac:spMkLst>
            <pc:docMk/>
            <pc:sldMk cId="3640733818" sldId="258"/>
            <ac:spMk id="316" creationId="{00000000-0000-0000-0000-000000000000}"/>
          </ac:spMkLst>
        </pc:spChg>
        <pc:spChg chg="mod">
          <ac:chgData name="BAKSH DE LA IGLESIA, Amber (EAST LONDON NHS FOUNDATION TRUST)" userId="S::amber.bakshdelaiglesia1@nhs.net::b2650a99-9385-4d98-8a06-8e7c9d440112" providerId="AD" clId="Web-{271FF181-2E12-30BA-FCAE-D56C7092CE85}" dt="2024-03-28T14:55:41.270" v="869" actId="20577"/>
          <ac:spMkLst>
            <pc:docMk/>
            <pc:sldMk cId="3640733818" sldId="258"/>
            <ac:spMk id="317" creationId="{00000000-0000-0000-0000-000000000000}"/>
          </ac:spMkLst>
        </pc:spChg>
        <pc:cxnChg chg="mod">
          <ac:chgData name="BAKSH DE LA IGLESIA, Amber (EAST LONDON NHS FOUNDATION TRUST)" userId="S::amber.bakshdelaiglesia1@nhs.net::b2650a99-9385-4d98-8a06-8e7c9d440112" providerId="AD" clId="Web-{271FF181-2E12-30BA-FCAE-D56C7092CE85}" dt="2024-03-28T14:39:35.560" v="508" actId="14100"/>
          <ac:cxnSpMkLst>
            <pc:docMk/>
            <pc:sldMk cId="3640733818" sldId="258"/>
            <ac:cxnSpMk id="64" creationId="{00000000-0000-0000-0000-000000000000}"/>
          </ac:cxnSpMkLst>
        </pc:cxnChg>
        <pc:cxnChg chg="del mod">
          <ac:chgData name="BAKSH DE LA IGLESIA, Amber (EAST LONDON NHS FOUNDATION TRUST)" userId="S::amber.bakshdelaiglesia1@nhs.net::b2650a99-9385-4d98-8a06-8e7c9d440112" providerId="AD" clId="Web-{271FF181-2E12-30BA-FCAE-D56C7092CE85}" dt="2024-03-28T14:39:16.685" v="495"/>
          <ac:cxnSpMkLst>
            <pc:docMk/>
            <pc:sldMk cId="3640733818" sldId="258"/>
            <ac:cxnSpMk id="67" creationId="{00000000-0000-0000-0000-000000000000}"/>
          </ac:cxnSpMkLst>
        </pc:cxnChg>
        <pc:cxnChg chg="mod">
          <ac:chgData name="BAKSH DE LA IGLESIA, Amber (EAST LONDON NHS FOUNDATION TRUST)" userId="S::amber.bakshdelaiglesia1@nhs.net::b2650a99-9385-4d98-8a06-8e7c9d440112" providerId="AD" clId="Web-{271FF181-2E12-30BA-FCAE-D56C7092CE85}" dt="2024-03-28T14:55:51.880" v="870" actId="14100"/>
          <ac:cxnSpMkLst>
            <pc:docMk/>
            <pc:sldMk cId="3640733818" sldId="258"/>
            <ac:cxnSpMk id="112" creationId="{00000000-0000-0000-0000-000000000000}"/>
          </ac:cxnSpMkLst>
        </pc:cxnChg>
        <pc:cxnChg chg="del mod">
          <ac:chgData name="BAKSH DE LA IGLESIA, Amber (EAST LONDON NHS FOUNDATION TRUST)" userId="S::amber.bakshdelaiglesia1@nhs.net::b2650a99-9385-4d98-8a06-8e7c9d440112" providerId="AD" clId="Web-{271FF181-2E12-30BA-FCAE-D56C7092CE85}" dt="2024-03-28T14:53:37.720" v="808"/>
          <ac:cxnSpMkLst>
            <pc:docMk/>
            <pc:sldMk cId="3640733818" sldId="258"/>
            <ac:cxnSpMk id="122" creationId="{00000000-0000-0000-0000-000000000000}"/>
          </ac:cxnSpMkLst>
        </pc:cxnChg>
        <pc:cxnChg chg="mod">
          <ac:chgData name="BAKSH DE LA IGLESIA, Amber (EAST LONDON NHS FOUNDATION TRUST)" userId="S::amber.bakshdelaiglesia1@nhs.net::b2650a99-9385-4d98-8a06-8e7c9d440112" providerId="AD" clId="Web-{271FF181-2E12-30BA-FCAE-D56C7092CE85}" dt="2024-03-28T14:40:12.983" v="513" actId="14100"/>
          <ac:cxnSpMkLst>
            <pc:docMk/>
            <pc:sldMk cId="3640733818" sldId="258"/>
            <ac:cxnSpMk id="273" creationId="{00000000-0000-0000-0000-000000000000}"/>
          </ac:cxnSpMkLst>
        </pc:cxnChg>
      </pc:sldChg>
    </pc:docChg>
  </pc:docChgLst>
  <pc:docChgLst>
    <pc:chgData name="BAKSH DE LA IGLESIA, Amber (EAST LONDON NHS FOUNDATION TRUST)" userId="S::amber.bakshdelaiglesia1@nhs.net::b2650a99-9385-4d98-8a06-8e7c9d440112" providerId="AD" clId="Web-{3AEAE6D3-854A-797C-0DCA-506191BC7760}"/>
    <pc:docChg chg="modSld">
      <pc:chgData name="BAKSH DE LA IGLESIA, Amber (EAST LONDON NHS FOUNDATION TRUST)" userId="S::amber.bakshdelaiglesia1@nhs.net::b2650a99-9385-4d98-8a06-8e7c9d440112" providerId="AD" clId="Web-{3AEAE6D3-854A-797C-0DCA-506191BC7760}" dt="2024-04-02T09:38:30.113" v="41" actId="20577"/>
      <pc:docMkLst>
        <pc:docMk/>
      </pc:docMkLst>
      <pc:sldChg chg="modSp">
        <pc:chgData name="BAKSH DE LA IGLESIA, Amber (EAST LONDON NHS FOUNDATION TRUST)" userId="S::amber.bakshdelaiglesia1@nhs.net::b2650a99-9385-4d98-8a06-8e7c9d440112" providerId="AD" clId="Web-{3AEAE6D3-854A-797C-0DCA-506191BC7760}" dt="2024-04-02T09:38:30.113" v="41" actId="20577"/>
        <pc:sldMkLst>
          <pc:docMk/>
          <pc:sldMk cId="3640733818" sldId="258"/>
        </pc:sldMkLst>
        <pc:spChg chg="mod">
          <ac:chgData name="BAKSH DE LA IGLESIA, Amber (EAST LONDON NHS FOUNDATION TRUST)" userId="S::amber.bakshdelaiglesia1@nhs.net::b2650a99-9385-4d98-8a06-8e7c9d440112" providerId="AD" clId="Web-{3AEAE6D3-854A-797C-0DCA-506191BC7760}" dt="2024-04-02T09:23:17.384" v="17" actId="1076"/>
          <ac:spMkLst>
            <pc:docMk/>
            <pc:sldMk cId="3640733818" sldId="258"/>
            <ac:spMk id="23" creationId="{A7C08BF4-0AE5-8721-94F3-A1EB49474DDB}"/>
          </ac:spMkLst>
        </pc:spChg>
        <pc:spChg chg="mod">
          <ac:chgData name="BAKSH DE LA IGLESIA, Amber (EAST LONDON NHS FOUNDATION TRUST)" userId="S::amber.bakshdelaiglesia1@nhs.net::b2650a99-9385-4d98-8a06-8e7c9d440112" providerId="AD" clId="Web-{3AEAE6D3-854A-797C-0DCA-506191BC7760}" dt="2024-04-02T09:23:17.430" v="18" actId="1076"/>
          <ac:spMkLst>
            <pc:docMk/>
            <pc:sldMk cId="3640733818" sldId="258"/>
            <ac:spMk id="27" creationId="{6DA61E46-76B7-9327-E728-A1DFA1757A50}"/>
          </ac:spMkLst>
        </pc:spChg>
        <pc:spChg chg="mod">
          <ac:chgData name="BAKSH DE LA IGLESIA, Amber (EAST LONDON NHS FOUNDATION TRUST)" userId="S::amber.bakshdelaiglesia1@nhs.net::b2650a99-9385-4d98-8a06-8e7c9d440112" providerId="AD" clId="Web-{3AEAE6D3-854A-797C-0DCA-506191BC7760}" dt="2024-04-02T09:23:17.462" v="19" actId="1076"/>
          <ac:spMkLst>
            <pc:docMk/>
            <pc:sldMk cId="3640733818" sldId="258"/>
            <ac:spMk id="28" creationId="{6CAB13E9-9936-A152-0774-21267C0F2106}"/>
          </ac:spMkLst>
        </pc:spChg>
        <pc:spChg chg="mod">
          <ac:chgData name="BAKSH DE LA IGLESIA, Amber (EAST LONDON NHS FOUNDATION TRUST)" userId="S::amber.bakshdelaiglesia1@nhs.net::b2650a99-9385-4d98-8a06-8e7c9d440112" providerId="AD" clId="Web-{3AEAE6D3-854A-797C-0DCA-506191BC7760}" dt="2024-04-02T09:23:17.509" v="20" actId="1076"/>
          <ac:spMkLst>
            <pc:docMk/>
            <pc:sldMk cId="3640733818" sldId="258"/>
            <ac:spMk id="30" creationId="{7A5F5719-F42B-2F83-A283-96A6B62C9B2F}"/>
          </ac:spMkLst>
        </pc:spChg>
        <pc:spChg chg="mod">
          <ac:chgData name="BAKSH DE LA IGLESIA, Amber (EAST LONDON NHS FOUNDATION TRUST)" userId="S::amber.bakshdelaiglesia1@nhs.net::b2650a99-9385-4d98-8a06-8e7c9d440112" providerId="AD" clId="Web-{3AEAE6D3-854A-797C-0DCA-506191BC7760}" dt="2024-04-02T09:23:17.540" v="21" actId="1076"/>
          <ac:spMkLst>
            <pc:docMk/>
            <pc:sldMk cId="3640733818" sldId="258"/>
            <ac:spMk id="31" creationId="{55886C15-C9D6-1B86-0E6D-B5EEAA269B0C}"/>
          </ac:spMkLst>
        </pc:spChg>
        <pc:spChg chg="mod">
          <ac:chgData name="BAKSH DE LA IGLESIA, Amber (EAST LONDON NHS FOUNDATION TRUST)" userId="S::amber.bakshdelaiglesia1@nhs.net::b2650a99-9385-4d98-8a06-8e7c9d440112" providerId="AD" clId="Web-{3AEAE6D3-854A-797C-0DCA-506191BC7760}" dt="2024-04-02T09:23:17.587" v="22" actId="1076"/>
          <ac:spMkLst>
            <pc:docMk/>
            <pc:sldMk cId="3640733818" sldId="258"/>
            <ac:spMk id="32" creationId="{76479B1C-FAFA-1484-FEB7-F0FC2AE2FA2A}"/>
          </ac:spMkLst>
        </pc:spChg>
        <pc:spChg chg="mod">
          <ac:chgData name="BAKSH DE LA IGLESIA, Amber (EAST LONDON NHS FOUNDATION TRUST)" userId="S::amber.bakshdelaiglesia1@nhs.net::b2650a99-9385-4d98-8a06-8e7c9d440112" providerId="AD" clId="Web-{3AEAE6D3-854A-797C-0DCA-506191BC7760}" dt="2024-04-02T09:23:21.306" v="25" actId="1076"/>
          <ac:spMkLst>
            <pc:docMk/>
            <pc:sldMk cId="3640733818" sldId="258"/>
            <ac:spMk id="33" creationId="{61264859-5239-FC08-5DB3-E767CF8908DD}"/>
          </ac:spMkLst>
        </pc:spChg>
        <pc:spChg chg="mod">
          <ac:chgData name="BAKSH DE LA IGLESIA, Amber (EAST LONDON NHS FOUNDATION TRUST)" userId="S::amber.bakshdelaiglesia1@nhs.net::b2650a99-9385-4d98-8a06-8e7c9d440112" providerId="AD" clId="Web-{3AEAE6D3-854A-797C-0DCA-506191BC7760}" dt="2024-04-02T09:23:21.352" v="26" actId="1076"/>
          <ac:spMkLst>
            <pc:docMk/>
            <pc:sldMk cId="3640733818" sldId="258"/>
            <ac:spMk id="36" creationId="{5A7EB8DB-846D-955C-6A63-D54101BCCDC0}"/>
          </ac:spMkLst>
        </pc:spChg>
        <pc:spChg chg="mod">
          <ac:chgData name="BAKSH DE LA IGLESIA, Amber (EAST LONDON NHS FOUNDATION TRUST)" userId="S::amber.bakshdelaiglesia1@nhs.net::b2650a99-9385-4d98-8a06-8e7c9d440112" providerId="AD" clId="Web-{3AEAE6D3-854A-797C-0DCA-506191BC7760}" dt="2024-04-02T09:23:21.399" v="27" actId="1076"/>
          <ac:spMkLst>
            <pc:docMk/>
            <pc:sldMk cId="3640733818" sldId="258"/>
            <ac:spMk id="37" creationId="{BECFA8CD-61E3-07EA-97D2-C5797A0096A4}"/>
          </ac:spMkLst>
        </pc:spChg>
        <pc:spChg chg="mod">
          <ac:chgData name="BAKSH DE LA IGLESIA, Amber (EAST LONDON NHS FOUNDATION TRUST)" userId="S::amber.bakshdelaiglesia1@nhs.net::b2650a99-9385-4d98-8a06-8e7c9d440112" providerId="AD" clId="Web-{3AEAE6D3-854A-797C-0DCA-506191BC7760}" dt="2024-04-02T09:23:21.431" v="28" actId="1076"/>
          <ac:spMkLst>
            <pc:docMk/>
            <pc:sldMk cId="3640733818" sldId="258"/>
            <ac:spMk id="38" creationId="{4CB195DE-E4B0-C828-390C-F8E1195A7A6D}"/>
          </ac:spMkLst>
        </pc:spChg>
        <pc:spChg chg="mod">
          <ac:chgData name="BAKSH DE LA IGLESIA, Amber (EAST LONDON NHS FOUNDATION TRUST)" userId="S::amber.bakshdelaiglesia1@nhs.net::b2650a99-9385-4d98-8a06-8e7c9d440112" providerId="AD" clId="Web-{3AEAE6D3-854A-797C-0DCA-506191BC7760}" dt="2024-04-02T09:23:21.477" v="29" actId="1076"/>
          <ac:spMkLst>
            <pc:docMk/>
            <pc:sldMk cId="3640733818" sldId="258"/>
            <ac:spMk id="39" creationId="{5CEB5EF5-AB9F-661B-4EF4-085C51F848B4}"/>
          </ac:spMkLst>
        </pc:spChg>
        <pc:spChg chg="mod">
          <ac:chgData name="BAKSH DE LA IGLESIA, Amber (EAST LONDON NHS FOUNDATION TRUST)" userId="S::amber.bakshdelaiglesia1@nhs.net::b2650a99-9385-4d98-8a06-8e7c9d440112" providerId="AD" clId="Web-{3AEAE6D3-854A-797C-0DCA-506191BC7760}" dt="2024-04-02T09:23:21.524" v="30" actId="1076"/>
          <ac:spMkLst>
            <pc:docMk/>
            <pc:sldMk cId="3640733818" sldId="258"/>
            <ac:spMk id="40" creationId="{88E08103-7032-272B-B94A-041643B8E8F8}"/>
          </ac:spMkLst>
        </pc:spChg>
        <pc:spChg chg="mod">
          <ac:chgData name="BAKSH DE LA IGLESIA, Amber (EAST LONDON NHS FOUNDATION TRUST)" userId="S::amber.bakshdelaiglesia1@nhs.net::b2650a99-9385-4d98-8a06-8e7c9d440112" providerId="AD" clId="Web-{3AEAE6D3-854A-797C-0DCA-506191BC7760}" dt="2024-04-02T09:23:29.634" v="32" actId="14100"/>
          <ac:spMkLst>
            <pc:docMk/>
            <pc:sldMk cId="3640733818" sldId="258"/>
            <ac:spMk id="105"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23:21.227" v="23" actId="1076"/>
          <ac:spMkLst>
            <pc:docMk/>
            <pc:sldMk cId="3640733818" sldId="258"/>
            <ac:spMk id="159"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23:21.274" v="24" actId="1076"/>
          <ac:spMkLst>
            <pc:docMk/>
            <pc:sldMk cId="3640733818" sldId="258"/>
            <ac:spMk id="253"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23:17.290" v="15" actId="1076"/>
          <ac:spMkLst>
            <pc:docMk/>
            <pc:sldMk cId="3640733818" sldId="258"/>
            <ac:spMk id="270"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23:17.337" v="16" actId="1076"/>
          <ac:spMkLst>
            <pc:docMk/>
            <pc:sldMk cId="3640733818" sldId="258"/>
            <ac:spMk id="272"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38:30.113" v="41" actId="20577"/>
          <ac:spMkLst>
            <pc:docMk/>
            <pc:sldMk cId="3640733818" sldId="258"/>
            <ac:spMk id="285" creationId="{13B80213-4D85-8B6C-0DF4-491266563E58}"/>
          </ac:spMkLst>
        </pc:spChg>
        <pc:spChg chg="mod">
          <ac:chgData name="BAKSH DE LA IGLESIA, Amber (EAST LONDON NHS FOUNDATION TRUST)" userId="S::amber.bakshdelaiglesia1@nhs.net::b2650a99-9385-4d98-8a06-8e7c9d440112" providerId="AD" clId="Web-{3AEAE6D3-854A-797C-0DCA-506191BC7760}" dt="2024-04-02T09:23:26.759" v="31" actId="14100"/>
          <ac:spMkLst>
            <pc:docMk/>
            <pc:sldMk cId="3640733818" sldId="258"/>
            <ac:spMk id="314" creationId="{00000000-0000-0000-0000-000000000000}"/>
          </ac:spMkLst>
        </pc:spChg>
        <pc:spChg chg="mod">
          <ac:chgData name="BAKSH DE LA IGLESIA, Amber (EAST LONDON NHS FOUNDATION TRUST)" userId="S::amber.bakshdelaiglesia1@nhs.net::b2650a99-9385-4d98-8a06-8e7c9d440112" providerId="AD" clId="Web-{3AEAE6D3-854A-797C-0DCA-506191BC7760}" dt="2024-04-02T09:22:38.929" v="1" actId="20577"/>
          <ac:spMkLst>
            <pc:docMk/>
            <pc:sldMk cId="3640733818" sldId="258"/>
            <ac:spMk id="317" creationId="{00000000-0000-0000-0000-000000000000}"/>
          </ac:spMkLst>
        </pc:spChg>
        <pc:cxnChg chg="mod">
          <ac:chgData name="BAKSH DE LA IGLESIA, Amber (EAST LONDON NHS FOUNDATION TRUST)" userId="S::amber.bakshdelaiglesia1@nhs.net::b2650a99-9385-4d98-8a06-8e7c9d440112" providerId="AD" clId="Web-{3AEAE6D3-854A-797C-0DCA-506191BC7760}" dt="2024-04-02T09:23:29.634" v="32" actId="14100"/>
          <ac:cxnSpMkLst>
            <pc:docMk/>
            <pc:sldMk cId="3640733818" sldId="258"/>
            <ac:cxnSpMk id="171" creationId="{00000000-0000-0000-0000-000000000000}"/>
          </ac:cxnSpMkLst>
        </pc:cxnChg>
        <pc:cxnChg chg="mod">
          <ac:chgData name="BAKSH DE LA IGLESIA, Amber (EAST LONDON NHS FOUNDATION TRUST)" userId="S::amber.bakshdelaiglesia1@nhs.net::b2650a99-9385-4d98-8a06-8e7c9d440112" providerId="AD" clId="Web-{3AEAE6D3-854A-797C-0DCA-506191BC7760}" dt="2024-04-02T09:23:21.227" v="23" actId="1076"/>
          <ac:cxnSpMkLst>
            <pc:docMk/>
            <pc:sldMk cId="3640733818" sldId="258"/>
            <ac:cxnSpMk id="177" creationId="{00000000-0000-0000-0000-000000000000}"/>
          </ac:cxnSpMkLst>
        </pc:cxnChg>
      </pc:sldChg>
    </pc:docChg>
  </pc:docChgLst>
  <pc:docChgLst>
    <pc:chgData name="BAKSH DE LA IGLESIA, Amber (EAST LONDON NHS FOUNDATION TRUST)" userId="S::amber.bakshdelaiglesia1@nhs.net::b2650a99-9385-4d98-8a06-8e7c9d440112" providerId="AD" clId="Web-{AC8349BE-B58B-FD8B-3039-28ECCD035406}"/>
    <pc:docChg chg="modSld">
      <pc:chgData name="BAKSH DE LA IGLESIA, Amber (EAST LONDON NHS FOUNDATION TRUST)" userId="S::amber.bakshdelaiglesia1@nhs.net::b2650a99-9385-4d98-8a06-8e7c9d440112" providerId="AD" clId="Web-{AC8349BE-B58B-FD8B-3039-28ECCD035406}" dt="2024-04-02T10:01:50.215" v="28" actId="20577"/>
      <pc:docMkLst>
        <pc:docMk/>
      </pc:docMkLst>
      <pc:sldChg chg="modSp">
        <pc:chgData name="BAKSH DE LA IGLESIA, Amber (EAST LONDON NHS FOUNDATION TRUST)" userId="S::amber.bakshdelaiglesia1@nhs.net::b2650a99-9385-4d98-8a06-8e7c9d440112" providerId="AD" clId="Web-{AC8349BE-B58B-FD8B-3039-28ECCD035406}" dt="2024-04-02T10:01:50.215" v="28" actId="20577"/>
        <pc:sldMkLst>
          <pc:docMk/>
          <pc:sldMk cId="3640733818" sldId="258"/>
        </pc:sldMkLst>
        <pc:spChg chg="mod">
          <ac:chgData name="BAKSH DE LA IGLESIA, Amber (EAST LONDON NHS FOUNDATION TRUST)" userId="S::amber.bakshdelaiglesia1@nhs.net::b2650a99-9385-4d98-8a06-8e7c9d440112" providerId="AD" clId="Web-{AC8349BE-B58B-FD8B-3039-28ECCD035406}" dt="2024-04-02T10:01:41.933" v="15" actId="20577"/>
          <ac:spMkLst>
            <pc:docMk/>
            <pc:sldMk cId="3640733818" sldId="258"/>
            <ac:spMk id="285" creationId="{13B80213-4D85-8B6C-0DF4-491266563E58}"/>
          </ac:spMkLst>
        </pc:spChg>
        <pc:spChg chg="mod">
          <ac:chgData name="BAKSH DE LA IGLESIA, Amber (EAST LONDON NHS FOUNDATION TRUST)" userId="S::amber.bakshdelaiglesia1@nhs.net::b2650a99-9385-4d98-8a06-8e7c9d440112" providerId="AD" clId="Web-{AC8349BE-B58B-FD8B-3039-28ECCD035406}" dt="2024-04-02T10:01:50.215" v="28" actId="20577"/>
          <ac:spMkLst>
            <pc:docMk/>
            <pc:sldMk cId="3640733818" sldId="258"/>
            <ac:spMk id="299" creationId="{93C07AB4-74E3-05D3-83A5-62E9080CDBE1}"/>
          </ac:spMkLst>
        </pc:spChg>
      </pc:sldChg>
    </pc:docChg>
  </pc:docChgLst>
  <pc:docChgLst>
    <pc:chgData name="BAKSH DE LA IGLESIA, Amber (EAST LONDON NHS FOUNDATION TRUST)" userId="S::amber.bakshdelaiglesia1@nhs.net::b2650a99-9385-4d98-8a06-8e7c9d440112" providerId="AD" clId="Web-{60F40CE2-ABEC-4610-9584-0C2485E86516}"/>
    <pc:docChg chg="modSld">
      <pc:chgData name="BAKSH DE LA IGLESIA, Amber (EAST LONDON NHS FOUNDATION TRUST)" userId="S::amber.bakshdelaiglesia1@nhs.net::b2650a99-9385-4d98-8a06-8e7c9d440112" providerId="AD" clId="Web-{60F40CE2-ABEC-4610-9584-0C2485E86516}" dt="2024-03-28T16:56:11.205" v="700" actId="1076"/>
      <pc:docMkLst>
        <pc:docMk/>
      </pc:docMkLst>
      <pc:sldChg chg="addSp delSp modSp">
        <pc:chgData name="BAKSH DE LA IGLESIA, Amber (EAST LONDON NHS FOUNDATION TRUST)" userId="S::amber.bakshdelaiglesia1@nhs.net::b2650a99-9385-4d98-8a06-8e7c9d440112" providerId="AD" clId="Web-{60F40CE2-ABEC-4610-9584-0C2485E86516}" dt="2024-03-28T16:56:11.205" v="700" actId="1076"/>
        <pc:sldMkLst>
          <pc:docMk/>
          <pc:sldMk cId="3640733818" sldId="258"/>
        </pc:sldMkLst>
        <pc:spChg chg="add mod">
          <ac:chgData name="BAKSH DE LA IGLESIA, Amber (EAST LONDON NHS FOUNDATION TRUST)" userId="S::amber.bakshdelaiglesia1@nhs.net::b2650a99-9385-4d98-8a06-8e7c9d440112" providerId="AD" clId="Web-{60F40CE2-ABEC-4610-9584-0C2485E86516}" dt="2024-03-28T16:39:50.355" v="412"/>
          <ac:spMkLst>
            <pc:docMk/>
            <pc:sldMk cId="3640733818" sldId="258"/>
            <ac:spMk id="2" creationId="{9B5AE8BA-8A19-0605-0F33-614A081F7E18}"/>
          </ac:spMkLst>
        </pc:spChg>
        <pc:spChg chg="add del">
          <ac:chgData name="BAKSH DE LA IGLESIA, Amber (EAST LONDON NHS FOUNDATION TRUST)" userId="S::amber.bakshdelaiglesia1@nhs.net::b2650a99-9385-4d98-8a06-8e7c9d440112" providerId="AD" clId="Web-{60F40CE2-ABEC-4610-9584-0C2485E86516}" dt="2024-03-28T16:39:29.885" v="398"/>
          <ac:spMkLst>
            <pc:docMk/>
            <pc:sldMk cId="3640733818" sldId="258"/>
            <ac:spMk id="3" creationId="{BCEE15A4-9985-0585-6843-3E588CBBC306}"/>
          </ac:spMkLst>
        </pc:spChg>
        <pc:spChg chg="add mod">
          <ac:chgData name="BAKSH DE LA IGLESIA, Amber (EAST LONDON NHS FOUNDATION TRUST)" userId="S::amber.bakshdelaiglesia1@nhs.net::b2650a99-9385-4d98-8a06-8e7c9d440112" providerId="AD" clId="Web-{60F40CE2-ABEC-4610-9584-0C2485E86516}" dt="2024-03-28T16:40:38.938" v="421" actId="1076"/>
          <ac:spMkLst>
            <pc:docMk/>
            <pc:sldMk cId="3640733818" sldId="258"/>
            <ac:spMk id="7" creationId="{ACE7F0D3-5875-3410-DEFC-055D0475BACB}"/>
          </ac:spMkLst>
        </pc:spChg>
        <pc:spChg chg="add mod">
          <ac:chgData name="BAKSH DE LA IGLESIA, Amber (EAST LONDON NHS FOUNDATION TRUST)" userId="S::amber.bakshdelaiglesia1@nhs.net::b2650a99-9385-4d98-8a06-8e7c9d440112" providerId="AD" clId="Web-{60F40CE2-ABEC-4610-9584-0C2485E86516}" dt="2024-03-28T16:47:48.178" v="442" actId="1076"/>
          <ac:spMkLst>
            <pc:docMk/>
            <pc:sldMk cId="3640733818" sldId="258"/>
            <ac:spMk id="16" creationId="{660403A6-9EB2-A4BB-0591-EBDDED61596C}"/>
          </ac:spMkLst>
        </pc:spChg>
        <pc:spChg chg="add mod">
          <ac:chgData name="BAKSH DE LA IGLESIA, Amber (EAST LONDON NHS FOUNDATION TRUST)" userId="S::amber.bakshdelaiglesia1@nhs.net::b2650a99-9385-4d98-8a06-8e7c9d440112" providerId="AD" clId="Web-{60F40CE2-ABEC-4610-9584-0C2485E86516}" dt="2024-03-28T16:47:48.209" v="443" actId="1076"/>
          <ac:spMkLst>
            <pc:docMk/>
            <pc:sldMk cId="3640733818" sldId="258"/>
            <ac:spMk id="17" creationId="{23349B0E-FE46-B3DA-A4AE-E075BB092459}"/>
          </ac:spMkLst>
        </pc:spChg>
        <pc:spChg chg="add mod">
          <ac:chgData name="BAKSH DE LA IGLESIA, Amber (EAST LONDON NHS FOUNDATION TRUST)" userId="S::amber.bakshdelaiglesia1@nhs.net::b2650a99-9385-4d98-8a06-8e7c9d440112" providerId="AD" clId="Web-{60F40CE2-ABEC-4610-9584-0C2485E86516}" dt="2024-03-28T16:47:48.256" v="444" actId="1076"/>
          <ac:spMkLst>
            <pc:docMk/>
            <pc:sldMk cId="3640733818" sldId="258"/>
            <ac:spMk id="19" creationId="{A0755B62-0378-8DD5-DE34-5BF3AF13329B}"/>
          </ac:spMkLst>
        </pc:spChg>
        <pc:spChg chg="add mod">
          <ac:chgData name="BAKSH DE LA IGLESIA, Amber (EAST LONDON NHS FOUNDATION TRUST)" userId="S::amber.bakshdelaiglesia1@nhs.net::b2650a99-9385-4d98-8a06-8e7c9d440112" providerId="AD" clId="Web-{60F40CE2-ABEC-4610-9584-0C2485E86516}" dt="2024-03-28T16:47:48.287" v="445" actId="1076"/>
          <ac:spMkLst>
            <pc:docMk/>
            <pc:sldMk cId="3640733818" sldId="258"/>
            <ac:spMk id="20" creationId="{8FD61F28-3D89-AAAE-488D-5345F899412F}"/>
          </ac:spMkLst>
        </pc:spChg>
        <pc:spChg chg="add mod">
          <ac:chgData name="BAKSH DE LA IGLESIA, Amber (EAST LONDON NHS FOUNDATION TRUST)" userId="S::amber.bakshdelaiglesia1@nhs.net::b2650a99-9385-4d98-8a06-8e7c9d440112" providerId="AD" clId="Web-{60F40CE2-ABEC-4610-9584-0C2485E86516}" dt="2024-03-28T16:47:48.318" v="446" actId="1076"/>
          <ac:spMkLst>
            <pc:docMk/>
            <pc:sldMk cId="3640733818" sldId="258"/>
            <ac:spMk id="22" creationId="{8673F179-3E17-5A6E-55BF-952A696CEA19}"/>
          </ac:spMkLst>
        </pc:spChg>
        <pc:spChg chg="add mod">
          <ac:chgData name="BAKSH DE LA IGLESIA, Amber (EAST LONDON NHS FOUNDATION TRUST)" userId="S::amber.bakshdelaiglesia1@nhs.net::b2650a99-9385-4d98-8a06-8e7c9d440112" providerId="AD" clId="Web-{60F40CE2-ABEC-4610-9584-0C2485E86516}" dt="2024-03-28T16:49:21.264" v="465" actId="1076"/>
          <ac:spMkLst>
            <pc:docMk/>
            <pc:sldMk cId="3640733818" sldId="258"/>
            <ac:spMk id="23" creationId="{A7C08BF4-0AE5-8721-94F3-A1EB49474DDB}"/>
          </ac:spMkLst>
        </pc:spChg>
        <pc:spChg chg="add mod">
          <ac:chgData name="BAKSH DE LA IGLESIA, Amber (EAST LONDON NHS FOUNDATION TRUST)" userId="S::amber.bakshdelaiglesia1@nhs.net::b2650a99-9385-4d98-8a06-8e7c9d440112" providerId="AD" clId="Web-{60F40CE2-ABEC-4610-9584-0C2485E86516}" dt="2024-03-28T16:47:48.365" v="447" actId="1076"/>
          <ac:spMkLst>
            <pc:docMk/>
            <pc:sldMk cId="3640733818" sldId="258"/>
            <ac:spMk id="25" creationId="{C919AD5F-76AA-D680-FE21-A4811771FAB6}"/>
          </ac:spMkLst>
        </pc:spChg>
        <pc:spChg chg="add mod">
          <ac:chgData name="BAKSH DE LA IGLESIA, Amber (EAST LONDON NHS FOUNDATION TRUST)" userId="S::amber.bakshdelaiglesia1@nhs.net::b2650a99-9385-4d98-8a06-8e7c9d440112" providerId="AD" clId="Web-{60F40CE2-ABEC-4610-9584-0C2485E86516}" dt="2024-03-28T16:47:39.036" v="441" actId="1076"/>
          <ac:spMkLst>
            <pc:docMk/>
            <pc:sldMk cId="3640733818" sldId="258"/>
            <ac:spMk id="26" creationId="{99820FFC-8569-A6F5-6873-4C27E5B96786}"/>
          </ac:spMkLst>
        </pc:spChg>
        <pc:spChg chg="add mod">
          <ac:chgData name="BAKSH DE LA IGLESIA, Amber (EAST LONDON NHS FOUNDATION TRUST)" userId="S::amber.bakshdelaiglesia1@nhs.net::b2650a99-9385-4d98-8a06-8e7c9d440112" providerId="AD" clId="Web-{60F40CE2-ABEC-4610-9584-0C2485E86516}" dt="2024-03-28T16:49:21.295" v="466" actId="1076"/>
          <ac:spMkLst>
            <pc:docMk/>
            <pc:sldMk cId="3640733818" sldId="258"/>
            <ac:spMk id="27" creationId="{6DA61E46-76B7-9327-E728-A1DFA1757A50}"/>
          </ac:spMkLst>
        </pc:spChg>
        <pc:spChg chg="add mod">
          <ac:chgData name="BAKSH DE LA IGLESIA, Amber (EAST LONDON NHS FOUNDATION TRUST)" userId="S::amber.bakshdelaiglesia1@nhs.net::b2650a99-9385-4d98-8a06-8e7c9d440112" providerId="AD" clId="Web-{60F40CE2-ABEC-4610-9584-0C2485E86516}" dt="2024-03-28T16:49:21.326" v="467" actId="1076"/>
          <ac:spMkLst>
            <pc:docMk/>
            <pc:sldMk cId="3640733818" sldId="258"/>
            <ac:spMk id="28" creationId="{6CAB13E9-9936-A152-0774-21267C0F2106}"/>
          </ac:spMkLst>
        </pc:spChg>
        <pc:spChg chg="mod">
          <ac:chgData name="BAKSH DE LA IGLESIA, Amber (EAST LONDON NHS FOUNDATION TRUST)" userId="S::amber.bakshdelaiglesia1@nhs.net::b2650a99-9385-4d98-8a06-8e7c9d440112" providerId="AD" clId="Web-{60F40CE2-ABEC-4610-9584-0C2485E86516}" dt="2024-03-28T16:38:15.129" v="369" actId="14100"/>
          <ac:spMkLst>
            <pc:docMk/>
            <pc:sldMk cId="3640733818" sldId="258"/>
            <ac:spMk id="29" creationId="{00000000-0000-0000-0000-000000000000}"/>
          </ac:spMkLst>
        </pc:spChg>
        <pc:spChg chg="add mod">
          <ac:chgData name="BAKSH DE LA IGLESIA, Amber (EAST LONDON NHS FOUNDATION TRUST)" userId="S::amber.bakshdelaiglesia1@nhs.net::b2650a99-9385-4d98-8a06-8e7c9d440112" providerId="AD" clId="Web-{60F40CE2-ABEC-4610-9584-0C2485E86516}" dt="2024-03-28T16:49:21.373" v="468" actId="1076"/>
          <ac:spMkLst>
            <pc:docMk/>
            <pc:sldMk cId="3640733818" sldId="258"/>
            <ac:spMk id="30" creationId="{7A5F5719-F42B-2F83-A283-96A6B62C9B2F}"/>
          </ac:spMkLst>
        </pc:spChg>
        <pc:spChg chg="add mod">
          <ac:chgData name="BAKSH DE LA IGLESIA, Amber (EAST LONDON NHS FOUNDATION TRUST)" userId="S::amber.bakshdelaiglesia1@nhs.net::b2650a99-9385-4d98-8a06-8e7c9d440112" providerId="AD" clId="Web-{60F40CE2-ABEC-4610-9584-0C2485E86516}" dt="2024-03-28T16:48:43.979" v="456" actId="1076"/>
          <ac:spMkLst>
            <pc:docMk/>
            <pc:sldMk cId="3640733818" sldId="258"/>
            <ac:spMk id="31" creationId="{55886C15-C9D6-1B86-0E6D-B5EEAA269B0C}"/>
          </ac:spMkLst>
        </pc:spChg>
        <pc:spChg chg="add mod">
          <ac:chgData name="BAKSH DE LA IGLESIA, Amber (EAST LONDON NHS FOUNDATION TRUST)" userId="S::amber.bakshdelaiglesia1@nhs.net::b2650a99-9385-4d98-8a06-8e7c9d440112" providerId="AD" clId="Web-{60F40CE2-ABEC-4610-9584-0C2485E86516}" dt="2024-03-28T16:49:21.404" v="469" actId="1076"/>
          <ac:spMkLst>
            <pc:docMk/>
            <pc:sldMk cId="3640733818" sldId="258"/>
            <ac:spMk id="32" creationId="{76479B1C-FAFA-1484-FEB7-F0FC2AE2FA2A}"/>
          </ac:spMkLst>
        </pc:spChg>
        <pc:spChg chg="add mod">
          <ac:chgData name="BAKSH DE LA IGLESIA, Amber (EAST LONDON NHS FOUNDATION TRUST)" userId="S::amber.bakshdelaiglesia1@nhs.net::b2650a99-9385-4d98-8a06-8e7c9d440112" providerId="AD" clId="Web-{60F40CE2-ABEC-4610-9584-0C2485E86516}" dt="2024-03-28T16:49:52.157" v="471" actId="1076"/>
          <ac:spMkLst>
            <pc:docMk/>
            <pc:sldMk cId="3640733818" sldId="258"/>
            <ac:spMk id="33" creationId="{61264859-5239-FC08-5DB3-E767CF8908DD}"/>
          </ac:spMkLst>
        </pc:spChg>
        <pc:spChg chg="add del">
          <ac:chgData name="BAKSH DE LA IGLESIA, Amber (EAST LONDON NHS FOUNDATION TRUST)" userId="S::amber.bakshdelaiglesia1@nhs.net::b2650a99-9385-4d98-8a06-8e7c9d440112" providerId="AD" clId="Web-{60F40CE2-ABEC-4610-9584-0C2485E86516}" dt="2024-03-28T16:49:57.642" v="473"/>
          <ac:spMkLst>
            <pc:docMk/>
            <pc:sldMk cId="3640733818" sldId="258"/>
            <ac:spMk id="34" creationId="{AEBFAFA0-85A1-C2E2-B0BB-AEDD51FBF5B0}"/>
          </ac:spMkLst>
        </pc:spChg>
        <pc:spChg chg="add del mod">
          <ac:chgData name="BAKSH DE LA IGLESIA, Amber (EAST LONDON NHS FOUNDATION TRUST)" userId="S::amber.bakshdelaiglesia1@nhs.net::b2650a99-9385-4d98-8a06-8e7c9d440112" providerId="AD" clId="Web-{60F40CE2-ABEC-4610-9584-0C2485E86516}" dt="2024-03-28T16:50:07.893" v="477"/>
          <ac:spMkLst>
            <pc:docMk/>
            <pc:sldMk cId="3640733818" sldId="258"/>
            <ac:spMk id="35" creationId="{0484AC73-199F-85E8-FD2A-9A2A555F412A}"/>
          </ac:spMkLst>
        </pc:spChg>
        <pc:spChg chg="add mod">
          <ac:chgData name="BAKSH DE LA IGLESIA, Amber (EAST LONDON NHS FOUNDATION TRUST)" userId="S::amber.bakshdelaiglesia1@nhs.net::b2650a99-9385-4d98-8a06-8e7c9d440112" providerId="AD" clId="Web-{60F40CE2-ABEC-4610-9584-0C2485E86516}" dt="2024-03-28T16:50:15.550" v="479" actId="1076"/>
          <ac:spMkLst>
            <pc:docMk/>
            <pc:sldMk cId="3640733818" sldId="258"/>
            <ac:spMk id="36" creationId="{5A7EB8DB-846D-955C-6A63-D54101BCCDC0}"/>
          </ac:spMkLst>
        </pc:spChg>
        <pc:spChg chg="add mod">
          <ac:chgData name="BAKSH DE LA IGLESIA, Amber (EAST LONDON NHS FOUNDATION TRUST)" userId="S::amber.bakshdelaiglesia1@nhs.net::b2650a99-9385-4d98-8a06-8e7c9d440112" providerId="AD" clId="Web-{60F40CE2-ABEC-4610-9584-0C2485E86516}" dt="2024-03-28T16:50:25.316" v="481" actId="1076"/>
          <ac:spMkLst>
            <pc:docMk/>
            <pc:sldMk cId="3640733818" sldId="258"/>
            <ac:spMk id="37" creationId="{BECFA8CD-61E3-07EA-97D2-C5797A0096A4}"/>
          </ac:spMkLst>
        </pc:spChg>
        <pc:spChg chg="add mod">
          <ac:chgData name="BAKSH DE LA IGLESIA, Amber (EAST LONDON NHS FOUNDATION TRUST)" userId="S::amber.bakshdelaiglesia1@nhs.net::b2650a99-9385-4d98-8a06-8e7c9d440112" providerId="AD" clId="Web-{60F40CE2-ABEC-4610-9584-0C2485E86516}" dt="2024-03-28T16:50:37.333" v="483" actId="1076"/>
          <ac:spMkLst>
            <pc:docMk/>
            <pc:sldMk cId="3640733818" sldId="258"/>
            <ac:spMk id="38" creationId="{4CB195DE-E4B0-C828-390C-F8E1195A7A6D}"/>
          </ac:spMkLst>
        </pc:spChg>
        <pc:spChg chg="add mod">
          <ac:chgData name="BAKSH DE LA IGLESIA, Amber (EAST LONDON NHS FOUNDATION TRUST)" userId="S::amber.bakshdelaiglesia1@nhs.net::b2650a99-9385-4d98-8a06-8e7c9d440112" providerId="AD" clId="Web-{60F40CE2-ABEC-4610-9584-0C2485E86516}" dt="2024-03-28T16:50:44.318" v="485" actId="1076"/>
          <ac:spMkLst>
            <pc:docMk/>
            <pc:sldMk cId="3640733818" sldId="258"/>
            <ac:spMk id="39" creationId="{5CEB5EF5-AB9F-661B-4EF4-085C51F848B4}"/>
          </ac:spMkLst>
        </pc:spChg>
        <pc:spChg chg="add mod">
          <ac:chgData name="BAKSH DE LA IGLESIA, Amber (EAST LONDON NHS FOUNDATION TRUST)" userId="S::amber.bakshdelaiglesia1@nhs.net::b2650a99-9385-4d98-8a06-8e7c9d440112" providerId="AD" clId="Web-{60F40CE2-ABEC-4610-9584-0C2485E86516}" dt="2024-03-28T16:50:57.819" v="487" actId="1076"/>
          <ac:spMkLst>
            <pc:docMk/>
            <pc:sldMk cId="3640733818" sldId="258"/>
            <ac:spMk id="40" creationId="{88E08103-7032-272B-B94A-041643B8E8F8}"/>
          </ac:spMkLst>
        </pc:spChg>
        <pc:spChg chg="add mod">
          <ac:chgData name="BAKSH DE LA IGLESIA, Amber (EAST LONDON NHS FOUNDATION TRUST)" userId="S::amber.bakshdelaiglesia1@nhs.net::b2650a99-9385-4d98-8a06-8e7c9d440112" providerId="AD" clId="Web-{60F40CE2-ABEC-4610-9584-0C2485E86516}" dt="2024-03-28T16:53:43.677" v="585" actId="1076"/>
          <ac:spMkLst>
            <pc:docMk/>
            <pc:sldMk cId="3640733818" sldId="258"/>
            <ac:spMk id="41" creationId="{12FCCC5A-B3F2-733B-EE9F-3AD5DA99A6AF}"/>
          </ac:spMkLst>
        </pc:spChg>
        <pc:spChg chg="add mod">
          <ac:chgData name="BAKSH DE LA IGLESIA, Amber (EAST LONDON NHS FOUNDATION TRUST)" userId="S::amber.bakshdelaiglesia1@nhs.net::b2650a99-9385-4d98-8a06-8e7c9d440112" providerId="AD" clId="Web-{60F40CE2-ABEC-4610-9584-0C2485E86516}" dt="2024-03-28T16:53:43.724" v="586" actId="1076"/>
          <ac:spMkLst>
            <pc:docMk/>
            <pc:sldMk cId="3640733818" sldId="258"/>
            <ac:spMk id="42" creationId="{8C2F2FC5-848E-CE33-77F9-5929D0471376}"/>
          </ac:spMkLst>
        </pc:spChg>
        <pc:spChg chg="add del mod">
          <ac:chgData name="BAKSH DE LA IGLESIA, Amber (EAST LONDON NHS FOUNDATION TRUST)" userId="S::amber.bakshdelaiglesia1@nhs.net::b2650a99-9385-4d98-8a06-8e7c9d440112" providerId="AD" clId="Web-{60F40CE2-ABEC-4610-9584-0C2485E86516}" dt="2024-03-28T16:53:43.755" v="587" actId="1076"/>
          <ac:spMkLst>
            <pc:docMk/>
            <pc:sldMk cId="3640733818" sldId="258"/>
            <ac:spMk id="43" creationId="{ECEF991F-4F8E-0943-8117-060BA3509280}"/>
          </ac:spMkLst>
        </pc:spChg>
        <pc:spChg chg="add mod">
          <ac:chgData name="BAKSH DE LA IGLESIA, Amber (EAST LONDON NHS FOUNDATION TRUST)" userId="S::amber.bakshdelaiglesia1@nhs.net::b2650a99-9385-4d98-8a06-8e7c9d440112" providerId="AD" clId="Web-{60F40CE2-ABEC-4610-9584-0C2485E86516}" dt="2024-03-28T16:53:43.802" v="588" actId="1076"/>
          <ac:spMkLst>
            <pc:docMk/>
            <pc:sldMk cId="3640733818" sldId="258"/>
            <ac:spMk id="44" creationId="{54DA4555-7B7F-FC93-30C4-169921B6AFC8}"/>
          </ac:spMkLst>
        </pc:spChg>
        <pc:spChg chg="add mod">
          <ac:chgData name="BAKSH DE LA IGLESIA, Amber (EAST LONDON NHS FOUNDATION TRUST)" userId="S::amber.bakshdelaiglesia1@nhs.net::b2650a99-9385-4d98-8a06-8e7c9d440112" providerId="AD" clId="Web-{60F40CE2-ABEC-4610-9584-0C2485E86516}" dt="2024-03-28T16:53:43.849" v="589" actId="1076"/>
          <ac:spMkLst>
            <pc:docMk/>
            <pc:sldMk cId="3640733818" sldId="258"/>
            <ac:spMk id="45" creationId="{5CAF33B7-0642-E43D-1294-7D32FACFCBBA}"/>
          </ac:spMkLst>
        </pc:spChg>
        <pc:spChg chg="add mod">
          <ac:chgData name="BAKSH DE LA IGLESIA, Amber (EAST LONDON NHS FOUNDATION TRUST)" userId="S::amber.bakshdelaiglesia1@nhs.net::b2650a99-9385-4d98-8a06-8e7c9d440112" providerId="AD" clId="Web-{60F40CE2-ABEC-4610-9584-0C2485E86516}" dt="2024-03-28T16:53:43.880" v="590" actId="1076"/>
          <ac:spMkLst>
            <pc:docMk/>
            <pc:sldMk cId="3640733818" sldId="258"/>
            <ac:spMk id="46" creationId="{575D8F94-A193-A2B9-E3FC-38F26976123B}"/>
          </ac:spMkLst>
        </pc:spChg>
        <pc:spChg chg="add mod">
          <ac:chgData name="BAKSH DE LA IGLESIA, Amber (EAST LONDON NHS FOUNDATION TRUST)" userId="S::amber.bakshdelaiglesia1@nhs.net::b2650a99-9385-4d98-8a06-8e7c9d440112" providerId="AD" clId="Web-{60F40CE2-ABEC-4610-9584-0C2485E86516}" dt="2024-03-28T16:54:25.493" v="669" actId="1076"/>
          <ac:spMkLst>
            <pc:docMk/>
            <pc:sldMk cId="3640733818" sldId="258"/>
            <ac:spMk id="47" creationId="{BCB9D7E8-3599-5599-0BC3-B2A11BF92D22}"/>
          </ac:spMkLst>
        </pc:spChg>
        <pc:spChg chg="add mod">
          <ac:chgData name="BAKSH DE LA IGLESIA, Amber (EAST LONDON NHS FOUNDATION TRUST)" userId="S::amber.bakshdelaiglesia1@nhs.net::b2650a99-9385-4d98-8a06-8e7c9d440112" providerId="AD" clId="Web-{60F40CE2-ABEC-4610-9584-0C2485E86516}" dt="2024-03-28T16:54:37.791" v="671" actId="1076"/>
          <ac:spMkLst>
            <pc:docMk/>
            <pc:sldMk cId="3640733818" sldId="258"/>
            <ac:spMk id="48" creationId="{1A8DCFAE-C5DF-05DD-BB54-1F44EE0A51D7}"/>
          </ac:spMkLst>
        </pc:spChg>
        <pc:spChg chg="add mod">
          <ac:chgData name="BAKSH DE LA IGLESIA, Amber (EAST LONDON NHS FOUNDATION TRUST)" userId="S::amber.bakshdelaiglesia1@nhs.net::b2650a99-9385-4d98-8a06-8e7c9d440112" providerId="AD" clId="Web-{60F40CE2-ABEC-4610-9584-0C2485E86516}" dt="2024-03-28T16:54:43.620" v="673" actId="1076"/>
          <ac:spMkLst>
            <pc:docMk/>
            <pc:sldMk cId="3640733818" sldId="258"/>
            <ac:spMk id="49" creationId="{D71A7B21-0845-BEBA-AC9A-90F47D3A0BBD}"/>
          </ac:spMkLst>
        </pc:spChg>
        <pc:spChg chg="add mod">
          <ac:chgData name="BAKSH DE LA IGLESIA, Amber (EAST LONDON NHS FOUNDATION TRUST)" userId="S::amber.bakshdelaiglesia1@nhs.net::b2650a99-9385-4d98-8a06-8e7c9d440112" providerId="AD" clId="Web-{60F40CE2-ABEC-4610-9584-0C2485E86516}" dt="2024-03-28T16:55:08.090" v="675" actId="1076"/>
          <ac:spMkLst>
            <pc:docMk/>
            <pc:sldMk cId="3640733818" sldId="258"/>
            <ac:spMk id="50" creationId="{F5018C5F-3E38-671F-3EC4-FAA4CE8AECFB}"/>
          </ac:spMkLst>
        </pc:spChg>
        <pc:spChg chg="add mod">
          <ac:chgData name="BAKSH DE LA IGLESIA, Amber (EAST LONDON NHS FOUNDATION TRUST)" userId="S::amber.bakshdelaiglesia1@nhs.net::b2650a99-9385-4d98-8a06-8e7c9d440112" providerId="AD" clId="Web-{60F40CE2-ABEC-4610-9584-0C2485E86516}" dt="2024-03-28T16:55:15.357" v="677" actId="1076"/>
          <ac:spMkLst>
            <pc:docMk/>
            <pc:sldMk cId="3640733818" sldId="258"/>
            <ac:spMk id="51" creationId="{1413A2CB-733C-C1D0-FD58-26FC6DC5776B}"/>
          </ac:spMkLst>
        </pc:spChg>
        <pc:spChg chg="add mod">
          <ac:chgData name="BAKSH DE LA IGLESIA, Amber (EAST LONDON NHS FOUNDATION TRUST)" userId="S::amber.bakshdelaiglesia1@nhs.net::b2650a99-9385-4d98-8a06-8e7c9d440112" providerId="AD" clId="Web-{60F40CE2-ABEC-4610-9584-0C2485E86516}" dt="2024-03-28T16:56:10.940" v="694" actId="1076"/>
          <ac:spMkLst>
            <pc:docMk/>
            <pc:sldMk cId="3640733818" sldId="258"/>
            <ac:spMk id="52" creationId="{6ADE1EA9-E865-325B-7B3A-C5FE40BCDD37}"/>
          </ac:spMkLst>
        </pc:spChg>
        <pc:spChg chg="add mod">
          <ac:chgData name="BAKSH DE LA IGLESIA, Amber (EAST LONDON NHS FOUNDATION TRUST)" userId="S::amber.bakshdelaiglesia1@nhs.net::b2650a99-9385-4d98-8a06-8e7c9d440112" providerId="AD" clId="Web-{60F40CE2-ABEC-4610-9584-0C2485E86516}" dt="2024-03-28T16:56:10.986" v="695" actId="1076"/>
          <ac:spMkLst>
            <pc:docMk/>
            <pc:sldMk cId="3640733818" sldId="258"/>
            <ac:spMk id="53" creationId="{1F60F7F4-9093-8870-DF22-B9E56C12DC07}"/>
          </ac:spMkLst>
        </pc:spChg>
        <pc:spChg chg="add mod">
          <ac:chgData name="BAKSH DE LA IGLESIA, Amber (EAST LONDON NHS FOUNDATION TRUST)" userId="S::amber.bakshdelaiglesia1@nhs.net::b2650a99-9385-4d98-8a06-8e7c9d440112" providerId="AD" clId="Web-{60F40CE2-ABEC-4610-9584-0C2485E86516}" dt="2024-03-28T16:56:11.033" v="696" actId="1076"/>
          <ac:spMkLst>
            <pc:docMk/>
            <pc:sldMk cId="3640733818" sldId="258"/>
            <ac:spMk id="54" creationId="{0C9D57EE-2B67-B3B7-F062-44933DA82660}"/>
          </ac:spMkLst>
        </pc:spChg>
        <pc:spChg chg="add mod">
          <ac:chgData name="BAKSH DE LA IGLESIA, Amber (EAST LONDON NHS FOUNDATION TRUST)" userId="S::amber.bakshdelaiglesia1@nhs.net::b2650a99-9385-4d98-8a06-8e7c9d440112" providerId="AD" clId="Web-{60F40CE2-ABEC-4610-9584-0C2485E86516}" dt="2024-03-28T16:56:11.080" v="697" actId="1076"/>
          <ac:spMkLst>
            <pc:docMk/>
            <pc:sldMk cId="3640733818" sldId="258"/>
            <ac:spMk id="55" creationId="{903F5820-2211-344C-57E9-E903BBF18C89}"/>
          </ac:spMkLst>
        </pc:spChg>
        <pc:spChg chg="add mod">
          <ac:chgData name="BAKSH DE LA IGLESIA, Amber (EAST LONDON NHS FOUNDATION TRUST)" userId="S::amber.bakshdelaiglesia1@nhs.net::b2650a99-9385-4d98-8a06-8e7c9d440112" providerId="AD" clId="Web-{60F40CE2-ABEC-4610-9584-0C2485E86516}" dt="2024-03-28T16:56:11.111" v="698" actId="1076"/>
          <ac:spMkLst>
            <pc:docMk/>
            <pc:sldMk cId="3640733818" sldId="258"/>
            <ac:spMk id="56" creationId="{6CF49346-8333-5F0F-E42C-872B79380317}"/>
          </ac:spMkLst>
        </pc:spChg>
        <pc:spChg chg="add mod">
          <ac:chgData name="BAKSH DE LA IGLESIA, Amber (EAST LONDON NHS FOUNDATION TRUST)" userId="S::amber.bakshdelaiglesia1@nhs.net::b2650a99-9385-4d98-8a06-8e7c9d440112" providerId="AD" clId="Web-{60F40CE2-ABEC-4610-9584-0C2485E86516}" dt="2024-03-28T16:56:11.158" v="699" actId="1076"/>
          <ac:spMkLst>
            <pc:docMk/>
            <pc:sldMk cId="3640733818" sldId="258"/>
            <ac:spMk id="57" creationId="{04517D3C-A401-62B3-5668-7ABAA76DE50B}"/>
          </ac:spMkLst>
        </pc:spChg>
        <pc:spChg chg="add mod">
          <ac:chgData name="BAKSH DE LA IGLESIA, Amber (EAST LONDON NHS FOUNDATION TRUST)" userId="S::amber.bakshdelaiglesia1@nhs.net::b2650a99-9385-4d98-8a06-8e7c9d440112" providerId="AD" clId="Web-{60F40CE2-ABEC-4610-9584-0C2485E86516}" dt="2024-03-28T16:56:11.205" v="700" actId="1076"/>
          <ac:spMkLst>
            <pc:docMk/>
            <pc:sldMk cId="3640733818" sldId="258"/>
            <ac:spMk id="58" creationId="{A95B01C1-BC0F-8658-3CB3-D2392E6DFEAB}"/>
          </ac:spMkLst>
        </pc:spChg>
        <pc:spChg chg="add mod">
          <ac:chgData name="BAKSH DE LA IGLESIA, Amber (EAST LONDON NHS FOUNDATION TRUST)" userId="S::amber.bakshdelaiglesia1@nhs.net::b2650a99-9385-4d98-8a06-8e7c9d440112" providerId="AD" clId="Web-{60F40CE2-ABEC-4610-9584-0C2485E86516}" dt="2024-03-28T16:56:04.330" v="693" actId="1076"/>
          <ac:spMkLst>
            <pc:docMk/>
            <pc:sldMk cId="3640733818" sldId="258"/>
            <ac:spMk id="59" creationId="{DC814E65-BEA1-6C8E-2FE5-CCD463B4EC0B}"/>
          </ac:spMkLst>
        </pc:spChg>
        <pc:spChg chg="mod">
          <ac:chgData name="BAKSH DE LA IGLESIA, Amber (EAST LONDON NHS FOUNDATION TRUST)" userId="S::amber.bakshdelaiglesia1@nhs.net::b2650a99-9385-4d98-8a06-8e7c9d440112" providerId="AD" clId="Web-{60F40CE2-ABEC-4610-9584-0C2485E86516}" dt="2024-03-28T16:53:44.021" v="592" actId="1076"/>
          <ac:spMkLst>
            <pc:docMk/>
            <pc:sldMk cId="3640733818" sldId="258"/>
            <ac:spMk id="105"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34:23.155" v="339" actId="1076"/>
          <ac:spMkLst>
            <pc:docMk/>
            <pc:sldMk cId="3640733818" sldId="258"/>
            <ac:spMk id="110" creationId="{00000000-0000-0000-0000-000000000000}"/>
          </ac:spMkLst>
        </pc:spChg>
        <pc:spChg chg="del">
          <ac:chgData name="BAKSH DE LA IGLESIA, Amber (EAST LONDON NHS FOUNDATION TRUST)" userId="S::amber.bakshdelaiglesia1@nhs.net::b2650a99-9385-4d98-8a06-8e7c9d440112" providerId="AD" clId="Web-{60F40CE2-ABEC-4610-9584-0C2485E86516}" dt="2024-03-28T16:27:04.196" v="175"/>
          <ac:spMkLst>
            <pc:docMk/>
            <pc:sldMk cId="3640733818" sldId="258"/>
            <ac:spMk id="141"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212" v="216"/>
          <ac:spMkLst>
            <pc:docMk/>
            <pc:sldMk cId="3640733818" sldId="258"/>
            <ac:spMk id="144"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212" v="215"/>
          <ac:spMkLst>
            <pc:docMk/>
            <pc:sldMk cId="3640733818" sldId="258"/>
            <ac:spMk id="145"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14"/>
          <ac:spMkLst>
            <pc:docMk/>
            <pc:sldMk cId="3640733818" sldId="258"/>
            <ac:spMk id="146"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13"/>
          <ac:spMkLst>
            <pc:docMk/>
            <pc:sldMk cId="3640733818" sldId="258"/>
            <ac:spMk id="147"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12"/>
          <ac:spMkLst>
            <pc:docMk/>
            <pc:sldMk cId="3640733818" sldId="258"/>
            <ac:spMk id="148" creationId="{8249FF3E-6912-49FF-F576-59215463120C}"/>
          </ac:spMkLst>
        </pc:spChg>
        <pc:spChg chg="del">
          <ac:chgData name="BAKSH DE LA IGLESIA, Amber (EAST LONDON NHS FOUNDATION TRUST)" userId="S::amber.bakshdelaiglesia1@nhs.net::b2650a99-9385-4d98-8a06-8e7c9d440112" providerId="AD" clId="Web-{60F40CE2-ABEC-4610-9584-0C2485E86516}" dt="2024-03-28T16:27:04.212" v="211"/>
          <ac:spMkLst>
            <pc:docMk/>
            <pc:sldMk cId="3640733818" sldId="258"/>
            <ac:spMk id="150" creationId="{8FC81F69-B776-0B5F-8DFE-138C9968C7B6}"/>
          </ac:spMkLst>
        </pc:spChg>
        <pc:spChg chg="del">
          <ac:chgData name="BAKSH DE LA IGLESIA, Amber (EAST LONDON NHS FOUNDATION TRUST)" userId="S::amber.bakshdelaiglesia1@nhs.net::b2650a99-9385-4d98-8a06-8e7c9d440112" providerId="AD" clId="Web-{60F40CE2-ABEC-4610-9584-0C2485E86516}" dt="2024-03-28T16:27:04.212" v="210"/>
          <ac:spMkLst>
            <pc:docMk/>
            <pc:sldMk cId="3640733818" sldId="258"/>
            <ac:spMk id="151" creationId="{8FC81F69-B776-0B5F-8DFE-138C9968C7B6}"/>
          </ac:spMkLst>
        </pc:spChg>
        <pc:spChg chg="del">
          <ac:chgData name="BAKSH DE LA IGLESIA, Amber (EAST LONDON NHS FOUNDATION TRUST)" userId="S::amber.bakshdelaiglesia1@nhs.net::b2650a99-9385-4d98-8a06-8e7c9d440112" providerId="AD" clId="Web-{60F40CE2-ABEC-4610-9584-0C2485E86516}" dt="2024-03-28T16:27:04.212" v="209"/>
          <ac:spMkLst>
            <pc:docMk/>
            <pc:sldMk cId="3640733818" sldId="258"/>
            <ac:spMk id="156" creationId="{9A4E9919-5D86-170E-1014-72CBD9D5AEC1}"/>
          </ac:spMkLst>
        </pc:spChg>
        <pc:spChg chg="mod">
          <ac:chgData name="BAKSH DE LA IGLESIA, Amber (EAST LONDON NHS FOUNDATION TRUST)" userId="S::amber.bakshdelaiglesia1@nhs.net::b2650a99-9385-4d98-8a06-8e7c9d440112" providerId="AD" clId="Web-{60F40CE2-ABEC-4610-9584-0C2485E86516}" dt="2024-03-28T16:27:29.980" v="235" actId="1076"/>
          <ac:spMkLst>
            <pc:docMk/>
            <pc:sldMk cId="3640733818" sldId="258"/>
            <ac:spMk id="159" creationId="{00000000-0000-0000-0000-000000000000}"/>
          </ac:spMkLst>
        </pc:spChg>
        <pc:spChg chg="del">
          <ac:chgData name="BAKSH DE LA IGLESIA, Amber (EAST LONDON NHS FOUNDATION TRUST)" userId="S::amber.bakshdelaiglesia1@nhs.net::b2650a99-9385-4d98-8a06-8e7c9d440112" providerId="AD" clId="Web-{60F40CE2-ABEC-4610-9584-0C2485E86516}" dt="2024-03-28T16:27:04.212" v="208"/>
          <ac:spMkLst>
            <pc:docMk/>
            <pc:sldMk cId="3640733818" sldId="258"/>
            <ac:spMk id="164" creationId="{9A4E9919-5D86-170E-1014-72CBD9D5AEC1}"/>
          </ac:spMkLst>
        </pc:spChg>
        <pc:spChg chg="del">
          <ac:chgData name="BAKSH DE LA IGLESIA, Amber (EAST LONDON NHS FOUNDATION TRUST)" userId="S::amber.bakshdelaiglesia1@nhs.net::b2650a99-9385-4d98-8a06-8e7c9d440112" providerId="AD" clId="Web-{60F40CE2-ABEC-4610-9584-0C2485E86516}" dt="2024-03-28T16:27:04.212" v="207"/>
          <ac:spMkLst>
            <pc:docMk/>
            <pc:sldMk cId="3640733818" sldId="258"/>
            <ac:spMk id="172" creationId="{8FC81F69-B776-0B5F-8DFE-138C9968C7B6}"/>
          </ac:spMkLst>
        </pc:spChg>
        <pc:spChg chg="del">
          <ac:chgData name="BAKSH DE LA IGLESIA, Amber (EAST LONDON NHS FOUNDATION TRUST)" userId="S::amber.bakshdelaiglesia1@nhs.net::b2650a99-9385-4d98-8a06-8e7c9d440112" providerId="AD" clId="Web-{60F40CE2-ABEC-4610-9584-0C2485E86516}" dt="2024-03-28T16:27:04.212" v="206"/>
          <ac:spMkLst>
            <pc:docMk/>
            <pc:sldMk cId="3640733818" sldId="258"/>
            <ac:spMk id="174" creationId="{949DB869-5816-E6BD-1C5F-07C671AC13B6}"/>
          </ac:spMkLst>
        </pc:spChg>
        <pc:spChg chg="del">
          <ac:chgData name="BAKSH DE LA IGLESIA, Amber (EAST LONDON NHS FOUNDATION TRUST)" userId="S::amber.bakshdelaiglesia1@nhs.net::b2650a99-9385-4d98-8a06-8e7c9d440112" providerId="AD" clId="Web-{60F40CE2-ABEC-4610-9584-0C2485E86516}" dt="2024-03-28T16:27:04.212" v="205"/>
          <ac:spMkLst>
            <pc:docMk/>
            <pc:sldMk cId="3640733818" sldId="258"/>
            <ac:spMk id="175"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04"/>
          <ac:spMkLst>
            <pc:docMk/>
            <pc:sldMk cId="3640733818" sldId="258"/>
            <ac:spMk id="181"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03"/>
          <ac:spMkLst>
            <pc:docMk/>
            <pc:sldMk cId="3640733818" sldId="258"/>
            <ac:spMk id="182"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02"/>
          <ac:spMkLst>
            <pc:docMk/>
            <pc:sldMk cId="3640733818" sldId="258"/>
            <ac:spMk id="184"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201"/>
          <ac:spMkLst>
            <pc:docMk/>
            <pc:sldMk cId="3640733818" sldId="258"/>
            <ac:spMk id="187" creationId="{E78DB0E5-E388-D04A-170C-7B6EA2491393}"/>
          </ac:spMkLst>
        </pc:spChg>
        <pc:spChg chg="del">
          <ac:chgData name="BAKSH DE LA IGLESIA, Amber (EAST LONDON NHS FOUNDATION TRUST)" userId="S::amber.bakshdelaiglesia1@nhs.net::b2650a99-9385-4d98-8a06-8e7c9d440112" providerId="AD" clId="Web-{60F40CE2-ABEC-4610-9584-0C2485E86516}" dt="2024-03-28T16:27:04.212" v="200"/>
          <ac:spMkLst>
            <pc:docMk/>
            <pc:sldMk cId="3640733818" sldId="258"/>
            <ac:spMk id="192"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212" v="199"/>
          <ac:spMkLst>
            <pc:docMk/>
            <pc:sldMk cId="3640733818" sldId="258"/>
            <ac:spMk id="193" creationId="{8FC81F69-B776-0B5F-8DFE-138C9968C7B6}"/>
          </ac:spMkLst>
        </pc:spChg>
        <pc:spChg chg="del">
          <ac:chgData name="BAKSH DE LA IGLESIA, Amber (EAST LONDON NHS FOUNDATION TRUST)" userId="S::amber.bakshdelaiglesia1@nhs.net::b2650a99-9385-4d98-8a06-8e7c9d440112" providerId="AD" clId="Web-{60F40CE2-ABEC-4610-9584-0C2485E86516}" dt="2024-03-28T16:27:04.196" v="198"/>
          <ac:spMkLst>
            <pc:docMk/>
            <pc:sldMk cId="3640733818" sldId="258"/>
            <ac:spMk id="194"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97"/>
          <ac:spMkLst>
            <pc:docMk/>
            <pc:sldMk cId="3640733818" sldId="258"/>
            <ac:spMk id="195" creationId="{ADBF99DF-3562-13CD-9082-5555DEDD4C67}"/>
          </ac:spMkLst>
        </pc:spChg>
        <pc:spChg chg="del">
          <ac:chgData name="BAKSH DE LA IGLESIA, Amber (EAST LONDON NHS FOUNDATION TRUST)" userId="S::amber.bakshdelaiglesia1@nhs.net::b2650a99-9385-4d98-8a06-8e7c9d440112" providerId="AD" clId="Web-{60F40CE2-ABEC-4610-9584-0C2485E86516}" dt="2024-03-28T16:27:04.196" v="196"/>
          <ac:spMkLst>
            <pc:docMk/>
            <pc:sldMk cId="3640733818" sldId="258"/>
            <ac:spMk id="196" creationId="{ADBF99DF-3562-13CD-9082-5555DEDD4C67}"/>
          </ac:spMkLst>
        </pc:spChg>
        <pc:spChg chg="del">
          <ac:chgData name="BAKSH DE LA IGLESIA, Amber (EAST LONDON NHS FOUNDATION TRUST)" userId="S::amber.bakshdelaiglesia1@nhs.net::b2650a99-9385-4d98-8a06-8e7c9d440112" providerId="AD" clId="Web-{60F40CE2-ABEC-4610-9584-0C2485E86516}" dt="2024-03-28T16:27:04.196" v="195"/>
          <ac:spMkLst>
            <pc:docMk/>
            <pc:sldMk cId="3640733818" sldId="258"/>
            <ac:spMk id="197" creationId="{FBB2FED6-ACCF-AC42-AA8A-D09F53AEF28C}"/>
          </ac:spMkLst>
        </pc:spChg>
        <pc:spChg chg="del">
          <ac:chgData name="BAKSH DE LA IGLESIA, Amber (EAST LONDON NHS FOUNDATION TRUST)" userId="S::amber.bakshdelaiglesia1@nhs.net::b2650a99-9385-4d98-8a06-8e7c9d440112" providerId="AD" clId="Web-{60F40CE2-ABEC-4610-9584-0C2485E86516}" dt="2024-03-28T16:27:04.196" v="194"/>
          <ac:spMkLst>
            <pc:docMk/>
            <pc:sldMk cId="3640733818" sldId="258"/>
            <ac:spMk id="201"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93"/>
          <ac:spMkLst>
            <pc:docMk/>
            <pc:sldMk cId="3640733818" sldId="258"/>
            <ac:spMk id="202" creationId="{9B0E94C8-E1C8-0BDE-365B-8D4A256003BC}"/>
          </ac:spMkLst>
        </pc:spChg>
        <pc:spChg chg="del">
          <ac:chgData name="BAKSH DE LA IGLESIA, Amber (EAST LONDON NHS FOUNDATION TRUST)" userId="S::amber.bakshdelaiglesia1@nhs.net::b2650a99-9385-4d98-8a06-8e7c9d440112" providerId="AD" clId="Web-{60F40CE2-ABEC-4610-9584-0C2485E86516}" dt="2024-03-28T16:27:04.196" v="192"/>
          <ac:spMkLst>
            <pc:docMk/>
            <pc:sldMk cId="3640733818" sldId="258"/>
            <ac:spMk id="205"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91"/>
          <ac:spMkLst>
            <pc:docMk/>
            <pc:sldMk cId="3640733818" sldId="258"/>
            <ac:spMk id="215"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90"/>
          <ac:spMkLst>
            <pc:docMk/>
            <pc:sldMk cId="3640733818" sldId="258"/>
            <ac:spMk id="216" creationId="{9B0E94C8-E1C8-0BDE-365B-8D4A256003BC}"/>
          </ac:spMkLst>
        </pc:spChg>
        <pc:spChg chg="del">
          <ac:chgData name="BAKSH DE LA IGLESIA, Amber (EAST LONDON NHS FOUNDATION TRUST)" userId="S::amber.bakshdelaiglesia1@nhs.net::b2650a99-9385-4d98-8a06-8e7c9d440112" providerId="AD" clId="Web-{60F40CE2-ABEC-4610-9584-0C2485E86516}" dt="2024-03-28T16:27:04.196" v="189"/>
          <ac:spMkLst>
            <pc:docMk/>
            <pc:sldMk cId="3640733818" sldId="258"/>
            <ac:spMk id="217"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88"/>
          <ac:spMkLst>
            <pc:docMk/>
            <pc:sldMk cId="3640733818" sldId="258"/>
            <ac:spMk id="219"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87"/>
          <ac:spMkLst>
            <pc:docMk/>
            <pc:sldMk cId="3640733818" sldId="258"/>
            <ac:spMk id="220"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86"/>
          <ac:spMkLst>
            <pc:docMk/>
            <pc:sldMk cId="3640733818" sldId="258"/>
            <ac:spMk id="221" creationId="{9B0E94C8-E1C8-0BDE-365B-8D4A256003BC}"/>
          </ac:spMkLst>
        </pc:spChg>
        <pc:spChg chg="del">
          <ac:chgData name="BAKSH DE LA IGLESIA, Amber (EAST LONDON NHS FOUNDATION TRUST)" userId="S::amber.bakshdelaiglesia1@nhs.net::b2650a99-9385-4d98-8a06-8e7c9d440112" providerId="AD" clId="Web-{60F40CE2-ABEC-4610-9584-0C2485E86516}" dt="2024-03-28T16:27:04.196" v="185"/>
          <ac:spMkLst>
            <pc:docMk/>
            <pc:sldMk cId="3640733818" sldId="258"/>
            <ac:spMk id="222"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84"/>
          <ac:spMkLst>
            <pc:docMk/>
            <pc:sldMk cId="3640733818" sldId="258"/>
            <ac:spMk id="224"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83"/>
          <ac:spMkLst>
            <pc:docMk/>
            <pc:sldMk cId="3640733818" sldId="258"/>
            <ac:spMk id="225" creationId="{9B0E94C8-E1C8-0BDE-365B-8D4A256003BC}"/>
          </ac:spMkLst>
        </pc:spChg>
        <pc:spChg chg="del">
          <ac:chgData name="BAKSH DE LA IGLESIA, Amber (EAST LONDON NHS FOUNDATION TRUST)" userId="S::amber.bakshdelaiglesia1@nhs.net::b2650a99-9385-4d98-8a06-8e7c9d440112" providerId="AD" clId="Web-{60F40CE2-ABEC-4610-9584-0C2485E86516}" dt="2024-03-28T16:27:04.196" v="182"/>
          <ac:spMkLst>
            <pc:docMk/>
            <pc:sldMk cId="3640733818" sldId="258"/>
            <ac:spMk id="226"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81"/>
          <ac:spMkLst>
            <pc:docMk/>
            <pc:sldMk cId="3640733818" sldId="258"/>
            <ac:spMk id="228"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80"/>
          <ac:spMkLst>
            <pc:docMk/>
            <pc:sldMk cId="3640733818" sldId="258"/>
            <ac:spMk id="229"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79"/>
          <ac:spMkLst>
            <pc:docMk/>
            <pc:sldMk cId="3640733818" sldId="258"/>
            <ac:spMk id="230" creationId="{CD105C4F-6A89-0571-6D2E-5E63494278E2}"/>
          </ac:spMkLst>
        </pc:spChg>
        <pc:spChg chg="del">
          <ac:chgData name="BAKSH DE LA IGLESIA, Amber (EAST LONDON NHS FOUNDATION TRUST)" userId="S::amber.bakshdelaiglesia1@nhs.net::b2650a99-9385-4d98-8a06-8e7c9d440112" providerId="AD" clId="Web-{60F40CE2-ABEC-4610-9584-0C2485E86516}" dt="2024-03-28T16:27:04.196" v="178"/>
          <ac:spMkLst>
            <pc:docMk/>
            <pc:sldMk cId="3640733818" sldId="258"/>
            <ac:spMk id="231" creationId="{9B0E94C8-E1C8-0BDE-365B-8D4A256003BC}"/>
          </ac:spMkLst>
        </pc:spChg>
        <pc:spChg chg="del">
          <ac:chgData name="BAKSH DE LA IGLESIA, Amber (EAST LONDON NHS FOUNDATION TRUST)" userId="S::amber.bakshdelaiglesia1@nhs.net::b2650a99-9385-4d98-8a06-8e7c9d440112" providerId="AD" clId="Web-{60F40CE2-ABEC-4610-9584-0C2485E86516}" dt="2024-03-28T16:27:04.196" v="177"/>
          <ac:spMkLst>
            <pc:docMk/>
            <pc:sldMk cId="3640733818" sldId="258"/>
            <ac:spMk id="232" creationId="{630C6963-CBC2-1E31-1D3B-9A99149AE33A}"/>
          </ac:spMkLst>
        </pc:spChg>
        <pc:spChg chg="del">
          <ac:chgData name="BAKSH DE LA IGLESIA, Amber (EAST LONDON NHS FOUNDATION TRUST)" userId="S::amber.bakshdelaiglesia1@nhs.net::b2650a99-9385-4d98-8a06-8e7c9d440112" providerId="AD" clId="Web-{60F40CE2-ABEC-4610-9584-0C2485E86516}" dt="2024-03-28T16:27:04.196" v="176"/>
          <ac:spMkLst>
            <pc:docMk/>
            <pc:sldMk cId="3640733818" sldId="258"/>
            <ac:spMk id="234" creationId="{CD105C4F-6A89-0571-6D2E-5E63494278E2}"/>
          </ac:spMkLst>
        </pc:spChg>
        <pc:spChg chg="mod">
          <ac:chgData name="BAKSH DE LA IGLESIA, Amber (EAST LONDON NHS FOUNDATION TRUST)" userId="S::amber.bakshdelaiglesia1@nhs.net::b2650a99-9385-4d98-8a06-8e7c9d440112" providerId="AD" clId="Web-{60F40CE2-ABEC-4610-9584-0C2485E86516}" dt="2024-03-28T16:40:23.796" v="417" actId="20577"/>
          <ac:spMkLst>
            <pc:docMk/>
            <pc:sldMk cId="3640733818" sldId="258"/>
            <ac:spMk id="249"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27:29.651" v="229" actId="1076"/>
          <ac:spMkLst>
            <pc:docMk/>
            <pc:sldMk cId="3640733818" sldId="258"/>
            <ac:spMk id="253"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34:39.329" v="344" actId="1076"/>
          <ac:spMkLst>
            <pc:docMk/>
            <pc:sldMk cId="3640733818" sldId="258"/>
            <ac:spMk id="266"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27:30.011" v="236" actId="1076"/>
          <ac:spMkLst>
            <pc:docMk/>
            <pc:sldMk cId="3640733818" sldId="258"/>
            <ac:spMk id="270"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27:29.761" v="232" actId="1076"/>
          <ac:spMkLst>
            <pc:docMk/>
            <pc:sldMk cId="3640733818" sldId="258"/>
            <ac:spMk id="272"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54:13.554" v="667" actId="20577"/>
          <ac:spMkLst>
            <pc:docMk/>
            <pc:sldMk cId="3640733818" sldId="258"/>
            <ac:spMk id="314"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34:23.187" v="340" actId="1076"/>
          <ac:spMkLst>
            <pc:docMk/>
            <pc:sldMk cId="3640733818" sldId="258"/>
            <ac:spMk id="315"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34:58.049" v="347" actId="20577"/>
          <ac:spMkLst>
            <pc:docMk/>
            <pc:sldMk cId="3640733818" sldId="258"/>
            <ac:spMk id="317" creationId="{00000000-0000-0000-0000-000000000000}"/>
          </ac:spMkLst>
        </pc:spChg>
        <pc:spChg chg="mod">
          <ac:chgData name="BAKSH DE LA IGLESIA, Amber (EAST LONDON NHS FOUNDATION TRUST)" userId="S::amber.bakshdelaiglesia1@nhs.net::b2650a99-9385-4d98-8a06-8e7c9d440112" providerId="AD" clId="Web-{60F40CE2-ABEC-4610-9584-0C2485E86516}" dt="2024-03-28T16:35:42.990" v="361" actId="1076"/>
          <ac:spMkLst>
            <pc:docMk/>
            <pc:sldMk cId="3640733818" sldId="258"/>
            <ac:spMk id="321" creationId="{18DC1D8C-898F-AC4A-1F94-BCA88E4AEDAF}"/>
          </ac:spMkLst>
        </pc:spChg>
        <pc:cxnChg chg="mod">
          <ac:chgData name="BAKSH DE LA IGLESIA, Amber (EAST LONDON NHS FOUNDATION TRUST)" userId="S::amber.bakshdelaiglesia1@nhs.net::b2650a99-9385-4d98-8a06-8e7c9d440112" providerId="AD" clId="Web-{60F40CE2-ABEC-4610-9584-0C2485E86516}" dt="2024-03-28T16:38:15.129" v="369" actId="14100"/>
          <ac:cxnSpMkLst>
            <pc:docMk/>
            <pc:sldMk cId="3640733818" sldId="258"/>
            <ac:cxnSpMk id="64" creationId="{00000000-0000-0000-0000-000000000000}"/>
          </ac:cxnSpMkLst>
        </pc:cxnChg>
        <pc:cxnChg chg="mod">
          <ac:chgData name="BAKSH DE LA IGLESIA, Amber (EAST LONDON NHS FOUNDATION TRUST)" userId="S::amber.bakshdelaiglesia1@nhs.net::b2650a99-9385-4d98-8a06-8e7c9d440112" providerId="AD" clId="Web-{60F40CE2-ABEC-4610-9584-0C2485E86516}" dt="2024-03-28T16:34:23.155" v="339" actId="1076"/>
          <ac:cxnSpMkLst>
            <pc:docMk/>
            <pc:sldMk cId="3640733818" sldId="258"/>
            <ac:cxnSpMk id="112" creationId="{00000000-0000-0000-0000-000000000000}"/>
          </ac:cxnSpMkLst>
        </pc:cxnChg>
        <pc:cxnChg chg="mod">
          <ac:chgData name="BAKSH DE LA IGLESIA, Amber (EAST LONDON NHS FOUNDATION TRUST)" userId="S::amber.bakshdelaiglesia1@nhs.net::b2650a99-9385-4d98-8a06-8e7c9d440112" providerId="AD" clId="Web-{60F40CE2-ABEC-4610-9584-0C2485E86516}" dt="2024-03-28T16:53:44.021" v="592" actId="1076"/>
          <ac:cxnSpMkLst>
            <pc:docMk/>
            <pc:sldMk cId="3640733818" sldId="258"/>
            <ac:cxnSpMk id="171" creationId="{00000000-0000-0000-0000-000000000000}"/>
          </ac:cxnSpMkLst>
        </pc:cxnChg>
        <pc:cxnChg chg="mod">
          <ac:chgData name="BAKSH DE LA IGLESIA, Amber (EAST LONDON NHS FOUNDATION TRUST)" userId="S::amber.bakshdelaiglesia1@nhs.net::b2650a99-9385-4d98-8a06-8e7c9d440112" providerId="AD" clId="Web-{60F40CE2-ABEC-4610-9584-0C2485E86516}" dt="2024-03-28T16:27:29.980" v="235" actId="1076"/>
          <ac:cxnSpMkLst>
            <pc:docMk/>
            <pc:sldMk cId="3640733818" sldId="258"/>
            <ac:cxnSpMk id="177" creationId="{00000000-0000-0000-0000-000000000000}"/>
          </ac:cxnSpMkLst>
        </pc:cxnChg>
        <pc:cxnChg chg="mod">
          <ac:chgData name="BAKSH DE LA IGLESIA, Amber (EAST LONDON NHS FOUNDATION TRUST)" userId="S::amber.bakshdelaiglesia1@nhs.net::b2650a99-9385-4d98-8a06-8e7c9d440112" providerId="AD" clId="Web-{60F40CE2-ABEC-4610-9584-0C2485E86516}" dt="2024-03-28T16:34:39.329" v="344" actId="1076"/>
          <ac:cxnSpMkLst>
            <pc:docMk/>
            <pc:sldMk cId="3640733818" sldId="258"/>
            <ac:cxnSpMk id="199" creationId="{00000000-0000-0000-0000-000000000000}"/>
          </ac:cxnSpMkLst>
        </pc:cxnChg>
        <pc:cxnChg chg="mod">
          <ac:chgData name="BAKSH DE LA IGLESIA, Amber (EAST LONDON NHS FOUNDATION TRUST)" userId="S::amber.bakshdelaiglesia1@nhs.net::b2650a99-9385-4d98-8a06-8e7c9d440112" providerId="AD" clId="Web-{60F40CE2-ABEC-4610-9584-0C2485E86516}" dt="2024-03-28T16:27:39.762" v="238" actId="14100"/>
          <ac:cxnSpMkLst>
            <pc:docMk/>
            <pc:sldMk cId="3640733818" sldId="258"/>
            <ac:cxnSpMk id="273" creationId="{00000000-0000-0000-0000-000000000000}"/>
          </ac:cxnSpMkLst>
        </pc:cxnChg>
      </pc:sldChg>
    </pc:docChg>
  </pc:docChgLst>
  <pc:docChgLst>
    <pc:chgData name="BAKSH DE LA IGLESIA, Amber (EAST LONDON NHS FOUNDATION TRUST)" userId="S::amber.bakshdelaiglesia1@nhs.net::b2650a99-9385-4d98-8a06-8e7c9d440112" providerId="AD" clId="Web-{B82B68F3-6DA6-2D36-F552-FA1CAEB693F2}"/>
    <pc:docChg chg="addSld delSld modSld">
      <pc:chgData name="BAKSH DE LA IGLESIA, Amber (EAST LONDON NHS FOUNDATION TRUST)" userId="S::amber.bakshdelaiglesia1@nhs.net::b2650a99-9385-4d98-8a06-8e7c9d440112" providerId="AD" clId="Web-{B82B68F3-6DA6-2D36-F552-FA1CAEB693F2}" dt="2024-03-18T13:52:43.407" v="8" actId="20577"/>
      <pc:docMkLst>
        <pc:docMk/>
      </pc:docMkLst>
      <pc:sldChg chg="del">
        <pc:chgData name="BAKSH DE LA IGLESIA, Amber (EAST LONDON NHS FOUNDATION TRUST)" userId="S::amber.bakshdelaiglesia1@nhs.net::b2650a99-9385-4d98-8a06-8e7c9d440112" providerId="AD" clId="Web-{B82B68F3-6DA6-2D36-F552-FA1CAEB693F2}" dt="2024-03-18T13:52:15.344" v="1"/>
        <pc:sldMkLst>
          <pc:docMk/>
          <pc:sldMk cId="175782791" sldId="257"/>
        </pc:sldMkLst>
      </pc:sldChg>
      <pc:sldChg chg="modSp add">
        <pc:chgData name="BAKSH DE LA IGLESIA, Amber (EAST LONDON NHS FOUNDATION TRUST)" userId="S::amber.bakshdelaiglesia1@nhs.net::b2650a99-9385-4d98-8a06-8e7c9d440112" providerId="AD" clId="Web-{B82B68F3-6DA6-2D36-F552-FA1CAEB693F2}" dt="2024-03-18T13:52:43.407" v="8" actId="20577"/>
        <pc:sldMkLst>
          <pc:docMk/>
          <pc:sldMk cId="3640733818" sldId="258"/>
        </pc:sldMkLst>
        <pc:spChg chg="mod">
          <ac:chgData name="BAKSH DE LA IGLESIA, Amber (EAST LONDON NHS FOUNDATION TRUST)" userId="S::amber.bakshdelaiglesia1@nhs.net::b2650a99-9385-4d98-8a06-8e7c9d440112" providerId="AD" clId="Web-{B82B68F3-6DA6-2D36-F552-FA1CAEB693F2}" dt="2024-03-18T13:52:43.407" v="8" actId="20577"/>
          <ac:spMkLst>
            <pc:docMk/>
            <pc:sldMk cId="3640733818" sldId="258"/>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6BDF2-7D9C-4EFF-AEB1-C08D6326F585}" type="datetimeFigureOut">
              <a:rPr lang="en-GB" smtClean="0"/>
              <a:t>05/04/2024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4D4C1F-F1BC-4900-BD45-505E0E5ADC5D}" type="slidenum">
              <a:rPr lang="en-GB" smtClean="0"/>
              <a:t>‹#›</a:t>
            </a:fld>
            <a:endParaRPr lang="en-GB"/>
          </a:p>
        </p:txBody>
      </p:sp>
    </p:spTree>
    <p:extLst>
      <p:ext uri="{BB962C8B-B14F-4D97-AF65-F5344CB8AC3E}">
        <p14:creationId xmlns:p14="http://schemas.microsoft.com/office/powerpoint/2010/main" val="4269552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1</a:t>
            </a:fld>
            <a:endParaRPr lang="en-GB"/>
          </a:p>
        </p:txBody>
      </p:sp>
    </p:spTree>
    <p:extLst>
      <p:ext uri="{BB962C8B-B14F-4D97-AF65-F5344CB8AC3E}">
        <p14:creationId xmlns:p14="http://schemas.microsoft.com/office/powerpoint/2010/main" val="1350256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EF9CC4-F45E-4DA1-BA33-4522BE4E3E74}"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435004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F9CC4-F45E-4DA1-BA33-4522BE4E3E74}"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88227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F9CC4-F45E-4DA1-BA33-4522BE4E3E74}"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762436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F9CC4-F45E-4DA1-BA33-4522BE4E3E74}"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68444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EF9CC4-F45E-4DA1-BA33-4522BE4E3E74}"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784027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EF9CC4-F45E-4DA1-BA33-4522BE4E3E74}"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289630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EF9CC4-F45E-4DA1-BA33-4522BE4E3E74}" type="datetimeFigureOut">
              <a:rPr lang="en-GB" smtClean="0"/>
              <a:t>05/04/2024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4137141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EF9CC4-F45E-4DA1-BA33-4522BE4E3E74}" type="datetimeFigureOut">
              <a:rPr lang="en-GB" smtClean="0"/>
              <a:t>05/04/2024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360572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F9CC4-F45E-4DA1-BA33-4522BE4E3E74}" type="datetimeFigureOut">
              <a:rPr lang="en-GB" smtClean="0"/>
              <a:t>05/04/2024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1481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EF9CC4-F45E-4DA1-BA33-4522BE4E3E74}"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967664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EF9CC4-F45E-4DA1-BA33-4522BE4E3E74}"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842D32-1DDB-47FF-B03F-0B7AD83419A6}" type="slidenum">
              <a:rPr lang="en-GB" smtClean="0"/>
              <a:t>‹#›</a:t>
            </a:fld>
            <a:endParaRPr lang="en-GB"/>
          </a:p>
        </p:txBody>
      </p:sp>
    </p:spTree>
    <p:extLst>
      <p:ext uri="{BB962C8B-B14F-4D97-AF65-F5344CB8AC3E}">
        <p14:creationId xmlns:p14="http://schemas.microsoft.com/office/powerpoint/2010/main" val="134210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F9CC4-F45E-4DA1-BA33-4522BE4E3E74}" type="datetimeFigureOut">
              <a:rPr lang="en-GB" smtClean="0"/>
              <a:t>05/04/2024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42D32-1DDB-47FF-B03F-0B7AD83419A6}" type="slidenum">
              <a:rPr lang="en-GB" smtClean="0"/>
              <a:t>‹#›</a:t>
            </a:fld>
            <a:endParaRPr lang="en-GB"/>
          </a:p>
        </p:txBody>
      </p:sp>
    </p:spTree>
    <p:extLst>
      <p:ext uri="{BB962C8B-B14F-4D97-AF65-F5344CB8AC3E}">
        <p14:creationId xmlns:p14="http://schemas.microsoft.com/office/powerpoint/2010/main" val="3416540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16" y="2895678"/>
            <a:ext cx="984602" cy="982640"/>
          </a:xfrm>
          <a:prstGeom prst="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0" dirty="0">
                <a:solidFill>
                  <a:schemeClr val="tx1"/>
                </a:solidFill>
                <a:latin typeface="Arial"/>
                <a:cs typeface="Arial"/>
              </a:rPr>
              <a:t>To improve the quality of life for all we serve: </a:t>
            </a:r>
            <a:r>
              <a:rPr lang="en-GB" sz="950" b="1" dirty="0">
                <a:solidFill>
                  <a:schemeClr val="tx1"/>
                </a:solidFill>
                <a:latin typeface="Arial"/>
                <a:cs typeface="Arial"/>
              </a:rPr>
              <a:t>Bedford Borough</a:t>
            </a:r>
            <a:endParaRPr lang="en-GB" sz="950" b="1" dirty="0">
              <a:solidFill>
                <a:schemeClr val="tx1"/>
              </a:solidFill>
              <a:latin typeface="Arial" panose="020B0604020202020204" pitchFamily="34" charset="0"/>
              <a:cs typeface="Arial" panose="020B0604020202020204" pitchFamily="34" charset="0"/>
            </a:endParaRP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16" y="50735"/>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985007" y="787023"/>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788435" y="-17883"/>
            <a:ext cx="2062057" cy="231923"/>
          </a:xfrm>
          <a:prstGeom prst="rect">
            <a:avLst/>
          </a:prstGeom>
          <a:noFill/>
        </p:spPr>
        <p:txBody>
          <a:bodyPr wrap="square" rtlCol="0">
            <a:spAutoFit/>
          </a:bodyPr>
          <a:lstStyle/>
          <a:p>
            <a:pPr algn="ctr"/>
            <a:r>
              <a:rPr lang="en-GB" sz="907" b="1">
                <a:latin typeface="Arial" panose="020B0604020202020204" pitchFamily="34" charset="0"/>
                <a:cs typeface="Arial" panose="020B0604020202020204" pitchFamily="34" charset="0"/>
              </a:rPr>
              <a:t>Strategic Objectives</a:t>
            </a:r>
          </a:p>
        </p:txBody>
      </p:sp>
      <p:sp>
        <p:nvSpPr>
          <p:cNvPr id="10" name="TextBox 9"/>
          <p:cNvSpPr txBox="1"/>
          <p:nvPr/>
        </p:nvSpPr>
        <p:spPr>
          <a:xfrm>
            <a:off x="3497721" y="-2581"/>
            <a:ext cx="2062057" cy="231923"/>
          </a:xfrm>
          <a:prstGeom prst="rect">
            <a:avLst/>
          </a:prstGeom>
          <a:noFill/>
        </p:spPr>
        <p:txBody>
          <a:bodyPr wrap="square" lIns="91440" tIns="45720" rIns="91440" bIns="45720" rtlCol="0" anchor="t">
            <a:spAutoFit/>
          </a:bodyPr>
          <a:lstStyle/>
          <a:p>
            <a:pPr algn="ctr"/>
            <a:r>
              <a:rPr lang="en-GB" sz="900" b="1" dirty="0">
                <a:latin typeface="Arial"/>
                <a:cs typeface="Arial"/>
              </a:rPr>
              <a:t>2024-25 Priorities</a:t>
            </a:r>
          </a:p>
        </p:txBody>
      </p:sp>
      <p:sp>
        <p:nvSpPr>
          <p:cNvPr id="11" name="TextBox 10"/>
          <p:cNvSpPr txBox="1"/>
          <p:nvPr/>
        </p:nvSpPr>
        <p:spPr>
          <a:xfrm>
            <a:off x="5891154" y="17972"/>
            <a:ext cx="4702407" cy="231923"/>
          </a:xfrm>
          <a:prstGeom prst="rect">
            <a:avLst/>
          </a:prstGeom>
          <a:noFill/>
        </p:spPr>
        <p:txBody>
          <a:bodyPr wrap="square" rtlCol="0">
            <a:spAutoFit/>
          </a:bodyPr>
          <a:lstStyle/>
          <a:p>
            <a:pPr algn="ctr"/>
            <a:r>
              <a:rPr lang="en-GB" sz="907" b="1">
                <a:latin typeface="Arial" panose="020B0604020202020204" pitchFamily="34" charset="0"/>
                <a:cs typeface="Arial" panose="020B0604020202020204" pitchFamily="34" charset="0"/>
              </a:rPr>
              <a:t>Deliverables</a:t>
            </a:r>
          </a:p>
        </p:txBody>
      </p:sp>
      <p:sp>
        <p:nvSpPr>
          <p:cNvPr id="12" name="TextBox 11"/>
          <p:cNvSpPr txBox="1"/>
          <p:nvPr/>
        </p:nvSpPr>
        <p:spPr>
          <a:xfrm>
            <a:off x="10689720" y="-24724"/>
            <a:ext cx="1628998" cy="371512"/>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Directorate/</a:t>
            </a:r>
          </a:p>
          <a:p>
            <a:pPr algn="ctr"/>
            <a:r>
              <a:rPr lang="en-GB" sz="907" b="1" dirty="0">
                <a:latin typeface="Arial" panose="020B0604020202020204" pitchFamily="34" charset="0"/>
                <a:cs typeface="Arial" panose="020B0604020202020204" pitchFamily="34" charset="0"/>
              </a:rPr>
              <a:t>Corporate Service</a:t>
            </a:r>
          </a:p>
        </p:txBody>
      </p:sp>
      <p:sp>
        <p:nvSpPr>
          <p:cNvPr id="13" name="Rectangle 12"/>
          <p:cNvSpPr/>
          <p:nvPr/>
        </p:nvSpPr>
        <p:spPr>
          <a:xfrm>
            <a:off x="1977158" y="2294958"/>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dirty="0">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1997624" y="3555582"/>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977158" y="4402125"/>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a:endCxn id="4" idx="3"/>
          </p:cNvCxnSpPr>
          <p:nvPr/>
        </p:nvCxnSpPr>
        <p:spPr>
          <a:xfrm flipH="1">
            <a:off x="1228418" y="1044738"/>
            <a:ext cx="756589" cy="23422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a:endCxn id="4" idx="3"/>
          </p:cNvCxnSpPr>
          <p:nvPr/>
        </p:nvCxnSpPr>
        <p:spPr>
          <a:xfrm flipH="1">
            <a:off x="1228418" y="2552672"/>
            <a:ext cx="748739" cy="8343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a:endCxn id="4" idx="3"/>
          </p:cNvCxnSpPr>
          <p:nvPr/>
        </p:nvCxnSpPr>
        <p:spPr>
          <a:xfrm flipH="1" flipV="1">
            <a:off x="1228418" y="3386998"/>
            <a:ext cx="769206" cy="426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a:endCxn id="4" idx="3"/>
          </p:cNvCxnSpPr>
          <p:nvPr/>
        </p:nvCxnSpPr>
        <p:spPr>
          <a:xfrm flipH="1" flipV="1">
            <a:off x="1228418" y="3386998"/>
            <a:ext cx="748740" cy="12728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597155" y="225092"/>
            <a:ext cx="1687157" cy="193577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US" sz="700" dirty="0">
                <a:solidFill>
                  <a:schemeClr val="tx1"/>
                </a:solidFill>
                <a:latin typeface="Arial"/>
                <a:cs typeface="Arial"/>
              </a:rPr>
              <a:t>Service Developments and Integrated Care </a:t>
            </a:r>
          </a:p>
        </p:txBody>
      </p:sp>
      <p:cxnSp>
        <p:nvCxnSpPr>
          <p:cNvPr id="64" name="Straight Arrow Connector 63"/>
          <p:cNvCxnSpPr>
            <a:stCxn id="29" idx="1"/>
            <a:endCxn id="8" idx="3"/>
          </p:cNvCxnSpPr>
          <p:nvPr/>
        </p:nvCxnSpPr>
        <p:spPr>
          <a:xfrm flipH="1" flipV="1">
            <a:off x="3281545" y="1044737"/>
            <a:ext cx="315610" cy="1482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p:cNvSpPr/>
          <p:nvPr/>
        </p:nvSpPr>
        <p:spPr>
          <a:xfrm>
            <a:off x="3596485" y="3874818"/>
            <a:ext cx="1698200" cy="111174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Staff wellbeing, recruitment, retention and development opportunities</a:t>
            </a:r>
          </a:p>
        </p:txBody>
      </p:sp>
      <p:sp>
        <p:nvSpPr>
          <p:cNvPr id="110" name="Rectangle 109"/>
          <p:cNvSpPr/>
          <p:nvPr/>
        </p:nvSpPr>
        <p:spPr>
          <a:xfrm>
            <a:off x="3583408" y="6109185"/>
            <a:ext cx="1690882" cy="62902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00" dirty="0">
                <a:solidFill>
                  <a:schemeClr val="tx1"/>
                </a:solidFill>
                <a:latin typeface="Arial"/>
                <a:cs typeface="Arial"/>
              </a:rPr>
              <a:t>Financial Viability and Sustainability</a:t>
            </a:r>
            <a:endParaRPr lang="en-GB" sz="726" dirty="0">
              <a:solidFill>
                <a:schemeClr val="tx1"/>
              </a:solidFill>
              <a:latin typeface="Arial" panose="020B0604020202020204" pitchFamily="34" charset="0"/>
              <a:cs typeface="Arial" panose="020B0604020202020204" pitchFamily="34" charset="0"/>
            </a:endParaRPr>
          </a:p>
        </p:txBody>
      </p:sp>
      <p:cxnSp>
        <p:nvCxnSpPr>
          <p:cNvPr id="112" name="Straight Arrow Connector 111"/>
          <p:cNvCxnSpPr>
            <a:stCxn id="110" idx="1"/>
            <a:endCxn id="15" idx="3"/>
          </p:cNvCxnSpPr>
          <p:nvPr/>
        </p:nvCxnSpPr>
        <p:spPr>
          <a:xfrm flipH="1" flipV="1">
            <a:off x="3273696" y="4659839"/>
            <a:ext cx="309712" cy="17638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6" name="Rectangle 265"/>
          <p:cNvSpPr/>
          <p:nvPr/>
        </p:nvSpPr>
        <p:spPr>
          <a:xfrm>
            <a:off x="3596485" y="5102436"/>
            <a:ext cx="1698200" cy="812260"/>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US" sz="726" dirty="0">
                <a:solidFill>
                  <a:schemeClr val="tx1"/>
                </a:solidFill>
                <a:latin typeface="Arial" panose="020B0604020202020204" pitchFamily="34" charset="0"/>
                <a:cs typeface="Arial" panose="020B0604020202020204" pitchFamily="34" charset="0"/>
              </a:rPr>
              <a:t>Estates and Digital infrastructure</a:t>
            </a:r>
          </a:p>
        </p:txBody>
      </p:sp>
      <p:cxnSp>
        <p:nvCxnSpPr>
          <p:cNvPr id="171" name="Straight Arrow Connector 170"/>
          <p:cNvCxnSpPr>
            <a:stCxn id="105" idx="1"/>
            <a:endCxn id="14" idx="3"/>
          </p:cNvCxnSpPr>
          <p:nvPr/>
        </p:nvCxnSpPr>
        <p:spPr>
          <a:xfrm flipH="1" flipV="1">
            <a:off x="3294162" y="3813296"/>
            <a:ext cx="302323" cy="6173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a:stCxn id="266" idx="1"/>
            <a:endCxn id="15" idx="3"/>
          </p:cNvCxnSpPr>
          <p:nvPr/>
        </p:nvCxnSpPr>
        <p:spPr>
          <a:xfrm flipH="1" flipV="1">
            <a:off x="3273696" y="4659839"/>
            <a:ext cx="322789" cy="8487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9" name="Rectangle 158"/>
          <p:cNvSpPr/>
          <p:nvPr/>
        </p:nvSpPr>
        <p:spPr>
          <a:xfrm>
            <a:off x="3599829" y="3188329"/>
            <a:ext cx="1687157" cy="576649"/>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Access, quality and safety</a:t>
            </a:r>
          </a:p>
        </p:txBody>
      </p:sp>
      <p:cxnSp>
        <p:nvCxnSpPr>
          <p:cNvPr id="177" name="Straight Arrow Connector 176"/>
          <p:cNvCxnSpPr>
            <a:stCxn id="159" idx="1"/>
            <a:endCxn id="13" idx="3"/>
          </p:cNvCxnSpPr>
          <p:nvPr/>
        </p:nvCxnSpPr>
        <p:spPr>
          <a:xfrm flipH="1" flipV="1">
            <a:off x="3273696" y="2552672"/>
            <a:ext cx="326133" cy="9239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9" name="Rectangle 248"/>
          <p:cNvSpPr/>
          <p:nvPr/>
        </p:nvSpPr>
        <p:spPr>
          <a:xfrm>
            <a:off x="5399296" y="227079"/>
            <a:ext cx="5519150" cy="1944832"/>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Mental Health services to collaborate with acute providers to enhance mental health crisis pathways, reduce A&amp;E visits, improve police referrals</a:t>
            </a:r>
            <a:endParaRPr lang="en-US" sz="700" dirty="0">
              <a:solidFill>
                <a:schemeClr val="tx1"/>
              </a:solidFill>
              <a:latin typeface="Arial"/>
              <a:cs typeface="Arial"/>
            </a:endParaRPr>
          </a:p>
          <a:p>
            <a:pPr marL="154940" indent="-154940">
              <a:buFont typeface="Arial" panose="020B0604020202020204" pitchFamily="34" charset="0"/>
              <a:buChar char="•"/>
            </a:pPr>
            <a:r>
              <a:rPr lang="en-GB" sz="700" dirty="0">
                <a:solidFill>
                  <a:schemeClr val="tx1"/>
                </a:solidFill>
                <a:latin typeface="Arial"/>
                <a:cs typeface="Arial"/>
              </a:rPr>
              <a:t>Develop robust social care and housing pathways with local authority partners to enable prompt discharge from mental health inpatient wards</a:t>
            </a:r>
          </a:p>
          <a:p>
            <a:pPr marL="154940" indent="-154940">
              <a:buFont typeface="Arial" panose="020B0604020202020204" pitchFamily="34" charset="0"/>
              <a:buChar char="•"/>
            </a:pPr>
            <a:r>
              <a:rPr lang="en-GB" sz="700" dirty="0">
                <a:solidFill>
                  <a:schemeClr val="tx1"/>
                </a:solidFill>
                <a:latin typeface="Arial"/>
                <a:cs typeface="Arial"/>
              </a:rPr>
              <a:t>Develop a homelessness network in Primary Care</a:t>
            </a:r>
            <a:endParaRPr lang="en-US" sz="700" dirty="0">
              <a:solidFill>
                <a:schemeClr val="tx1"/>
              </a:solidFill>
              <a:latin typeface="Arial"/>
              <a:cs typeface="Arial"/>
            </a:endParaRPr>
          </a:p>
          <a:p>
            <a:pPr marL="171450" indent="-171450">
              <a:buFont typeface="Arial" panose="020B0604020202020204" pitchFamily="34" charset="0"/>
              <a:buChar char="•"/>
            </a:pPr>
            <a:r>
              <a:rPr lang="en-US" sz="700" dirty="0">
                <a:solidFill>
                  <a:schemeClr val="tx1"/>
                </a:solidFill>
                <a:latin typeface="Arial"/>
                <a:cs typeface="Arial"/>
              </a:rPr>
              <a:t>Improving the clinical pathways between Talking Therapies and adult mental health services to improve access and support </a:t>
            </a:r>
          </a:p>
          <a:p>
            <a:pPr marL="171450" indent="-171450">
              <a:buFont typeface="Arial" panose="020B0604020202020204" pitchFamily="34" charset="0"/>
              <a:buChar char="•"/>
            </a:pPr>
            <a:r>
              <a:rPr lang="en-GB" sz="700" dirty="0" smtClean="0">
                <a:solidFill>
                  <a:schemeClr val="tx1"/>
                </a:solidFill>
                <a:latin typeface="Arial"/>
                <a:cs typeface="Arial"/>
              </a:rPr>
              <a:t>Work with ICB </a:t>
            </a:r>
            <a:r>
              <a:rPr lang="en-GB" sz="700" dirty="0">
                <a:solidFill>
                  <a:schemeClr val="tx1"/>
                </a:solidFill>
                <a:latin typeface="Arial"/>
                <a:cs typeface="Arial"/>
              </a:rPr>
              <a:t>leadership on the Children's and Young People (CYP) Mental Health agenda and implement learning from the CAMHS "Better Days" workshops in BLMK </a:t>
            </a:r>
            <a:endParaRPr lang="en-GB" sz="700" dirty="0" smtClean="0">
              <a:solidFill>
                <a:schemeClr val="tx1"/>
              </a:solidFill>
              <a:latin typeface="Arial"/>
              <a:cs typeface="Arial"/>
            </a:endParaRPr>
          </a:p>
          <a:p>
            <a:pPr marL="171450" indent="-171450">
              <a:buFont typeface="Arial" panose="020B0604020202020204" pitchFamily="34" charset="0"/>
              <a:buChar char="•"/>
            </a:pPr>
            <a:r>
              <a:rPr lang="en-GB" sz="700" dirty="0" smtClean="0">
                <a:solidFill>
                  <a:schemeClr val="tx1"/>
                </a:solidFill>
                <a:latin typeface="Arial"/>
                <a:cs typeface="Arial"/>
              </a:rPr>
              <a:t>Community </a:t>
            </a:r>
            <a:r>
              <a:rPr lang="en-GB" sz="700" dirty="0">
                <a:solidFill>
                  <a:schemeClr val="tx1"/>
                </a:solidFill>
                <a:latin typeface="Arial"/>
                <a:cs typeface="Arial"/>
              </a:rPr>
              <a:t>Health Services to develop neighbourhood model at place through virtual ward implementation and Fuller report recommendations</a:t>
            </a:r>
          </a:p>
          <a:p>
            <a:pPr marL="171450" indent="-171450">
              <a:buFont typeface="Arial,Sans-Serif"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Develop the CAMHS Neuropathway, strengthening pathways and working with Community Health Services, Specialist Children and Young People's Autism service</a:t>
            </a:r>
            <a:endParaRPr lang="en-US" sz="700" dirty="0">
              <a:solidFill>
                <a:schemeClr val="tx1"/>
              </a:solidFill>
              <a:latin typeface="Arial" panose="020B0604020202020204" pitchFamily="34" charset="0"/>
              <a:cs typeface="Arial" panose="020B0604020202020204" pitchFamily="34" charset="0"/>
            </a:endParaRPr>
          </a:p>
          <a:p>
            <a:pPr marL="171450" indent="-171450">
              <a:buFont typeface="Arial,Sans-Serif" panose="020B0604020202020204" pitchFamily="34" charset="0"/>
              <a:buChar char="•"/>
            </a:pPr>
            <a:r>
              <a:rPr lang="en-GB" sz="700" dirty="0">
                <a:solidFill>
                  <a:schemeClr val="tx1"/>
                </a:solidFill>
                <a:latin typeface="Arial"/>
                <a:cs typeface="Arial"/>
              </a:rPr>
              <a:t>Establish efficient pathways between the CAMHS Home Treatment Team and Intensive Support Team across the Crisis and Eating Disorder Service</a:t>
            </a:r>
            <a:endParaRPr lang="en-US" sz="700" dirty="0">
              <a:solidFill>
                <a:schemeClr val="tx1"/>
              </a:solidFill>
              <a:latin typeface="Arial"/>
              <a:cs typeface="Arial"/>
            </a:endParaRPr>
          </a:p>
          <a:p>
            <a:pPr marL="154940" indent="-154940">
              <a:buFont typeface="Arial,Sans-Serif"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Scaling up of virtual wards with system provider partners and Urgent Care Response (UCR) development across all services</a:t>
            </a:r>
            <a:endParaRPr lang="en-GB" dirty="0">
              <a:solidFill>
                <a:srgbClr val="FFFFFF"/>
              </a:solidFill>
              <a:latin typeface="Calibri" panose="020F0502020204030204"/>
              <a:ea typeface="Calibri" panose="020F0502020204030204"/>
              <a:cs typeface="Calibri" panose="020F0502020204030204"/>
            </a:endParaRPr>
          </a:p>
          <a:p>
            <a:pPr marL="154940" indent="-154940">
              <a:buFont typeface="Arial,Sans-Serif" panose="020B0604020202020204" pitchFamily="34" charset="0"/>
              <a:buChar char="•"/>
            </a:pPr>
            <a:r>
              <a:rPr lang="en-US" sz="700" dirty="0" smtClean="0">
                <a:solidFill>
                  <a:srgbClr val="000000"/>
                </a:solidFill>
                <a:latin typeface="Arial"/>
                <a:cs typeface="Arial"/>
              </a:rPr>
              <a:t>Strengthen integrated care pathways </a:t>
            </a:r>
            <a:r>
              <a:rPr lang="en-US" sz="700" dirty="0">
                <a:solidFill>
                  <a:srgbClr val="000000"/>
                </a:solidFill>
                <a:latin typeface="Arial"/>
                <a:cs typeface="Arial"/>
              </a:rPr>
              <a:t>between the Path to Recovery and Children's service, including specialist CAMHS post, Family Drug and Alcohol Court (FDAC) agreements, and Moving Parents and Children Together (M-PACT) work</a:t>
            </a:r>
            <a:endParaRPr lang="en-GB" sz="700" dirty="0">
              <a:solidFill>
                <a:schemeClr val="tx1"/>
              </a:solidFill>
              <a:latin typeface="Arial"/>
              <a:cs typeface="Arial"/>
            </a:endParaRPr>
          </a:p>
        </p:txBody>
      </p:sp>
      <p:sp>
        <p:nvSpPr>
          <p:cNvPr id="253" name="Rectangle 252"/>
          <p:cNvSpPr/>
          <p:nvPr/>
        </p:nvSpPr>
        <p:spPr>
          <a:xfrm>
            <a:off x="5401539" y="3180547"/>
            <a:ext cx="5519150" cy="576648"/>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71450" indent="-171450">
              <a:buFont typeface="Arial,Sans-Serif" panose="020B0604020202020204" pitchFamily="34" charset="0"/>
              <a:buChar char="•"/>
            </a:pPr>
            <a:r>
              <a:rPr lang="en-GB" sz="700" dirty="0">
                <a:solidFill>
                  <a:schemeClr val="tx1"/>
                </a:solidFill>
                <a:latin typeface="Arial"/>
                <a:cs typeface="Arial"/>
              </a:rPr>
              <a:t>Implement the Inpatient Flow </a:t>
            </a:r>
            <a:r>
              <a:rPr lang="en-GB" sz="700" dirty="0" smtClean="0">
                <a:solidFill>
                  <a:schemeClr val="tx1"/>
                </a:solidFill>
                <a:latin typeface="Arial"/>
                <a:cs typeface="Arial"/>
              </a:rPr>
              <a:t>Programme to deliver 85% bed occupancy by 2025 through strengthening admission and discharge planning processes, </a:t>
            </a:r>
            <a:r>
              <a:rPr lang="en-GB" sz="700" dirty="0">
                <a:solidFill>
                  <a:schemeClr val="tx1"/>
                </a:solidFill>
                <a:latin typeface="Arial"/>
                <a:cs typeface="Arial"/>
              </a:rPr>
              <a:t>reduce out of area placements, and reduce clinically ready for discharge (CRFD</a:t>
            </a:r>
            <a:r>
              <a:rPr lang="en-GB" sz="700" dirty="0" smtClean="0">
                <a:solidFill>
                  <a:schemeClr val="tx1"/>
                </a:solidFill>
                <a:latin typeface="Arial"/>
                <a:cs typeface="Arial"/>
              </a:rPr>
              <a:t>) delays</a:t>
            </a:r>
            <a:endParaRPr lang="en-US" sz="700" dirty="0">
              <a:solidFill>
                <a:schemeClr val="tx1"/>
              </a:solidFill>
              <a:latin typeface="Arial"/>
              <a:cs typeface="Arial"/>
            </a:endParaRPr>
          </a:p>
          <a:p>
            <a:pPr marL="171450" indent="-171450">
              <a:buFont typeface="Arial,Sans-Serif" panose="020B0604020202020204" pitchFamily="34" charset="0"/>
              <a:buChar char="•"/>
            </a:pPr>
            <a:r>
              <a:rPr lang="en-GB" sz="700" dirty="0">
                <a:solidFill>
                  <a:schemeClr val="tx1"/>
                </a:solidFill>
                <a:latin typeface="Arial"/>
                <a:cs typeface="Arial"/>
              </a:rPr>
              <a:t>Review the usage of Destiny beds and </a:t>
            </a:r>
            <a:r>
              <a:rPr lang="en-GB" sz="700" dirty="0" smtClean="0">
                <a:solidFill>
                  <a:schemeClr val="tx1"/>
                </a:solidFill>
                <a:latin typeface="Arial"/>
                <a:cs typeface="Arial"/>
              </a:rPr>
              <a:t>wider model of ‘step-down’ community care pathway</a:t>
            </a:r>
            <a:endParaRPr lang="en-GB" sz="700" dirty="0">
              <a:solidFill>
                <a:schemeClr val="tx1"/>
              </a:solidFill>
              <a:latin typeface="Arial"/>
              <a:cs typeface="Arial"/>
            </a:endParaRPr>
          </a:p>
          <a:p>
            <a:pPr marL="171450" indent="-171450">
              <a:buFont typeface="Arial,Sans-Serif" panose="020B0604020202020204" pitchFamily="34" charset="0"/>
              <a:buChar char="•"/>
            </a:pPr>
            <a:r>
              <a:rPr lang="en-GB" sz="700" dirty="0">
                <a:solidFill>
                  <a:schemeClr val="tx1"/>
                </a:solidFill>
                <a:latin typeface="Arial"/>
                <a:cs typeface="Arial"/>
              </a:rPr>
              <a:t>Improve access to Primary Care services by increasing the number of appointments, enabled by the Additional Roles Reimbursement Scheme (ARRS), and supporting Primary Care Networks (PCNs) to deliver the enhanced access service</a:t>
            </a:r>
          </a:p>
        </p:txBody>
      </p:sp>
      <p:sp>
        <p:nvSpPr>
          <p:cNvPr id="314" name="Rectangle 313"/>
          <p:cNvSpPr/>
          <p:nvPr/>
        </p:nvSpPr>
        <p:spPr>
          <a:xfrm>
            <a:off x="5399296" y="3878717"/>
            <a:ext cx="5519150" cy="1111746"/>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Sans-Serif" panose="020B0604020202020204" pitchFamily="34" charset="0"/>
              <a:buChar char="•"/>
            </a:pPr>
            <a:r>
              <a:rPr lang="en-GB" sz="700" dirty="0">
                <a:solidFill>
                  <a:schemeClr val="tx1"/>
                </a:solidFill>
                <a:latin typeface="Arial"/>
                <a:cs typeface="Arial"/>
              </a:rPr>
              <a:t>Streamline medical recruitment from abroad and enhance targeted efforts to attract hard-to-recruit specialists by collaborating with partners across all services</a:t>
            </a:r>
            <a:endParaRPr lang="en-US" sz="700" dirty="0">
              <a:solidFill>
                <a:schemeClr val="tx1"/>
              </a:solidFill>
              <a:latin typeface="Arial"/>
              <a:cs typeface="Arial"/>
            </a:endParaRPr>
          </a:p>
          <a:p>
            <a:pPr marL="154940" indent="-154940">
              <a:buFont typeface="Arial" panose="020B0604020202020204" pitchFamily="34" charset="0"/>
              <a:buChar char="•"/>
            </a:pPr>
            <a:r>
              <a:rPr lang="en-GB" sz="700" dirty="0">
                <a:solidFill>
                  <a:schemeClr val="tx1"/>
                </a:solidFill>
                <a:latin typeface="Arial"/>
                <a:cs typeface="Arial"/>
              </a:rPr>
              <a:t>Prioritise staff retention across Mental Health and Community Health services by reviewing exit interviews and map themes of why staff are leaving to learn lessons and inform the long-term workforce plan</a:t>
            </a:r>
            <a:endParaRPr lang="en-GB" dirty="0">
              <a:solidFill>
                <a:schemeClr val="tx1"/>
              </a:solidFill>
            </a:endParaRPr>
          </a:p>
          <a:p>
            <a:pPr marL="154940" indent="-154940">
              <a:buFont typeface="Arial" panose="020B0604020202020204" pitchFamily="34" charset="0"/>
              <a:buChar char="•"/>
            </a:pPr>
            <a:r>
              <a:rPr lang="en-GB" sz="700" dirty="0">
                <a:solidFill>
                  <a:schemeClr val="tx1"/>
                </a:solidFill>
                <a:latin typeface="Arial"/>
                <a:cs typeface="Arial"/>
              </a:rPr>
              <a:t>Development of a workforce pipeline across Bedfordshire Community Health services including apprenticeships and Higher Education Institutions (HIEs), embracing diversity and making services accessible for staff</a:t>
            </a:r>
          </a:p>
          <a:p>
            <a:pPr marL="154940" indent="-154940">
              <a:buFont typeface="Arial" panose="020B0604020202020204" pitchFamily="34" charset="0"/>
              <a:buChar char="•"/>
            </a:pPr>
            <a:r>
              <a:rPr lang="en-GB" sz="700" dirty="0">
                <a:solidFill>
                  <a:schemeClr val="tx1"/>
                </a:solidFill>
                <a:latin typeface="Arial"/>
                <a:cs typeface="Arial"/>
              </a:rPr>
              <a:t>Continue with the CAMHS "What's Important to Me" staff engagement project</a:t>
            </a:r>
          </a:p>
          <a:p>
            <a:pPr marL="154940" indent="-154940">
              <a:buFont typeface="Arial" panose="020B0604020202020204" pitchFamily="34" charset="0"/>
              <a:buChar char="•"/>
            </a:pPr>
            <a:r>
              <a:rPr lang="en-GB" sz="700" dirty="0">
                <a:solidFill>
                  <a:schemeClr val="tx1"/>
                </a:solidFill>
                <a:latin typeface="Arial"/>
                <a:cs typeface="Arial"/>
              </a:rPr>
              <a:t>Create a modern primary care workforce strategy to include recruitment and retention; health and wellbeing, pipeline/succession planning and continuous professional development</a:t>
            </a:r>
          </a:p>
          <a:p>
            <a:pPr marL="154940" indent="-154940">
              <a:buFont typeface="Arial" panose="020B0604020202020204" pitchFamily="34" charset="0"/>
              <a:buChar char="•"/>
            </a:pPr>
            <a:r>
              <a:rPr lang="en-GB" sz="700" dirty="0" smtClean="0">
                <a:solidFill>
                  <a:schemeClr val="tx1"/>
                </a:solidFill>
                <a:latin typeface="Arial"/>
                <a:cs typeface="Arial"/>
              </a:rPr>
              <a:t>Design </a:t>
            </a:r>
            <a:r>
              <a:rPr lang="en-GB" sz="700" dirty="0">
                <a:solidFill>
                  <a:schemeClr val="tx1"/>
                </a:solidFill>
                <a:latin typeface="Arial"/>
                <a:cs typeface="Arial"/>
              </a:rPr>
              <a:t>a training programme for </a:t>
            </a:r>
            <a:r>
              <a:rPr lang="en-GB" sz="700" dirty="0" smtClean="0">
                <a:solidFill>
                  <a:schemeClr val="tx1"/>
                </a:solidFill>
                <a:latin typeface="Arial"/>
                <a:cs typeface="Arial"/>
              </a:rPr>
              <a:t>managers across </a:t>
            </a:r>
            <a:r>
              <a:rPr lang="en-GB" sz="700" dirty="0">
                <a:solidFill>
                  <a:schemeClr val="tx1"/>
                </a:solidFill>
                <a:latin typeface="Arial"/>
                <a:cs typeface="Arial"/>
              </a:rPr>
              <a:t>Talking Therapies </a:t>
            </a:r>
            <a:r>
              <a:rPr lang="en-GB" sz="700" dirty="0" smtClean="0">
                <a:solidFill>
                  <a:schemeClr val="tx1"/>
                </a:solidFill>
                <a:latin typeface="Arial"/>
                <a:cs typeface="Arial"/>
              </a:rPr>
              <a:t>to strengthen quality, safety and learning arrangements</a:t>
            </a:r>
            <a:endParaRPr lang="en-GB" sz="700" dirty="0">
              <a:solidFill>
                <a:schemeClr val="tx1"/>
              </a:solidFill>
              <a:latin typeface="Arial"/>
              <a:cs typeface="Arial"/>
            </a:endParaRPr>
          </a:p>
        </p:txBody>
      </p:sp>
      <p:sp>
        <p:nvSpPr>
          <p:cNvPr id="315" name="Rectangle 314"/>
          <p:cNvSpPr/>
          <p:nvPr/>
        </p:nvSpPr>
        <p:spPr>
          <a:xfrm>
            <a:off x="5387406" y="6103315"/>
            <a:ext cx="5519150" cy="629026"/>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Support cash releasing initiatives through workforce planning, technology implementation, reduce travel for staff and service users,  agency spend reduction, Primary Care Prescriptions (FP10s), nature-based interventions and implementation of e-prescribing to reduce carbon, costs and pharmacy waste</a:t>
            </a:r>
            <a:endParaRPr lang="en-US" sz="726"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Development of climate champions across Bedfordshire Community Health Services and explore hybrid working arrangements through implementing digital consultations </a:t>
            </a:r>
          </a:p>
        </p:txBody>
      </p:sp>
      <p:sp>
        <p:nvSpPr>
          <p:cNvPr id="317" name="Rectangle 316"/>
          <p:cNvSpPr/>
          <p:nvPr/>
        </p:nvSpPr>
        <p:spPr>
          <a:xfrm>
            <a:off x="5398450" y="5106973"/>
            <a:ext cx="5519150" cy="834117"/>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Sans-Serif" panose="020B0604020202020204" pitchFamily="34" charset="0"/>
              <a:buChar char="•"/>
            </a:pPr>
            <a:r>
              <a:rPr lang="en-GB" sz="700" dirty="0">
                <a:solidFill>
                  <a:schemeClr val="tx1"/>
                </a:solidFill>
                <a:latin typeface="Arial"/>
                <a:cs typeface="Arial"/>
              </a:rPr>
              <a:t>Explore the digital offer for the 16+ population across Talking Therapies to support wider innovation and digital development</a:t>
            </a:r>
            <a:endParaRPr lang="en-US" sz="700" dirty="0">
              <a:solidFill>
                <a:schemeClr val="tx1"/>
              </a:solidFill>
              <a:latin typeface="Arial"/>
              <a:cs typeface="Arial"/>
            </a:endParaRPr>
          </a:p>
          <a:p>
            <a:pPr marL="171450" indent="-171450">
              <a:buFont typeface="Arial,Sans-Serif" panose="020B0604020202020204" pitchFamily="34" charset="0"/>
              <a:buChar char="•"/>
            </a:pPr>
            <a:r>
              <a:rPr lang="en-US" sz="700" dirty="0">
                <a:solidFill>
                  <a:schemeClr val="tx1"/>
                </a:solidFill>
                <a:latin typeface="Arial"/>
                <a:cs typeface="Arial"/>
              </a:rPr>
              <a:t>Increase impactful use of technology including e-consult and cloud telephony across Primary Care service</a:t>
            </a:r>
          </a:p>
          <a:p>
            <a:pPr marL="171450" indent="-171450">
              <a:buFont typeface="Arial,Sans-Serif" panose="020B0604020202020204" pitchFamily="34" charset="0"/>
              <a:buChar char="•"/>
            </a:pPr>
            <a:r>
              <a:rPr lang="en-US" sz="700" dirty="0">
                <a:solidFill>
                  <a:schemeClr val="tx1"/>
                </a:solidFill>
                <a:latin typeface="Arial"/>
                <a:cs typeface="Arial"/>
              </a:rPr>
              <a:t>Implementation of e-prescribing across Luton &amp; Bedfordshire Mental Health services</a:t>
            </a:r>
          </a:p>
          <a:p>
            <a:pPr marL="171450" indent="-171450">
              <a:buFont typeface="Arial,Sans-Serif" panose="020B0604020202020204" pitchFamily="34" charset="0"/>
              <a:buChar char="•"/>
            </a:pPr>
            <a:r>
              <a:rPr lang="en-US" sz="700" dirty="0">
                <a:solidFill>
                  <a:schemeClr val="tx1"/>
                </a:solidFill>
                <a:latin typeface="Arial"/>
                <a:cs typeface="Arial"/>
              </a:rPr>
              <a:t>Explore non-clinical digital solutions across Bedfordshire Community Health Services including workforce scheduling</a:t>
            </a:r>
          </a:p>
          <a:p>
            <a:pPr marL="171450" indent="-171450">
              <a:buFont typeface="Arial,Sans-Serif" panose="020B0604020202020204" pitchFamily="34" charset="0"/>
              <a:buChar char="•"/>
            </a:pPr>
            <a:r>
              <a:rPr lang="en-US" sz="700" dirty="0">
                <a:solidFill>
                  <a:schemeClr val="tx1"/>
                </a:solidFill>
                <a:latin typeface="Arial"/>
                <a:cs typeface="Arial"/>
              </a:rPr>
              <a:t>Rollout of Point of Care testing and monitoring across Bedfordshire Community Health Services</a:t>
            </a:r>
          </a:p>
          <a:p>
            <a:pPr marL="171450" indent="-171450">
              <a:buFont typeface="Arial,Sans-Serif" panose="020B0604020202020204" pitchFamily="34" charset="0"/>
              <a:buChar char="•"/>
            </a:pPr>
            <a:r>
              <a:rPr lang="en-US" sz="700" dirty="0" smtClean="0">
                <a:solidFill>
                  <a:schemeClr val="tx1"/>
                </a:solidFill>
                <a:latin typeface="Arial"/>
                <a:cs typeface="Arial"/>
              </a:rPr>
              <a:t>Explore co-location opportunities of estates between </a:t>
            </a:r>
            <a:r>
              <a:rPr lang="en-US" sz="700" dirty="0">
                <a:solidFill>
                  <a:schemeClr val="tx1"/>
                </a:solidFill>
                <a:latin typeface="Arial"/>
                <a:cs typeface="Arial"/>
              </a:rPr>
              <a:t>Bedfordshire Community Mental Health Services and Community </a:t>
            </a:r>
            <a:r>
              <a:rPr lang="en-US" sz="700" dirty="0" smtClean="0">
                <a:solidFill>
                  <a:schemeClr val="tx1"/>
                </a:solidFill>
                <a:latin typeface="Arial"/>
                <a:cs typeface="Arial"/>
              </a:rPr>
              <a:t>Services</a:t>
            </a:r>
            <a:endParaRPr lang="en-US" dirty="0">
              <a:solidFill>
                <a:schemeClr val="tx1"/>
              </a:solidFill>
              <a:ea typeface="Calibri" panose="020F0502020204030204"/>
              <a:cs typeface="Calibri" panose="020F0502020204030204"/>
            </a:endParaRPr>
          </a:p>
        </p:txBody>
      </p:sp>
      <p:sp>
        <p:nvSpPr>
          <p:cNvPr id="270" name="Rectangle 269"/>
          <p:cNvSpPr/>
          <p:nvPr/>
        </p:nvSpPr>
        <p:spPr>
          <a:xfrm>
            <a:off x="3597155" y="2225753"/>
            <a:ext cx="1698200" cy="890155"/>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US" sz="726" dirty="0">
                <a:solidFill>
                  <a:schemeClr val="tx1"/>
                </a:solidFill>
                <a:latin typeface="Arial" panose="020B0604020202020204" pitchFamily="34" charset="0"/>
                <a:cs typeface="Arial" panose="020B0604020202020204" pitchFamily="34" charset="0"/>
              </a:rPr>
              <a:t>Tackling inequalities and improving outcomes</a:t>
            </a:r>
            <a:endParaRPr lang="en-GB" sz="726" dirty="0">
              <a:solidFill>
                <a:prstClr val="black"/>
              </a:solidFill>
              <a:latin typeface="Arial" panose="020B0604020202020204" pitchFamily="34" charset="0"/>
              <a:cs typeface="Arial" panose="020B0604020202020204" pitchFamily="34" charset="0"/>
            </a:endParaRPr>
          </a:p>
        </p:txBody>
      </p:sp>
      <p:sp>
        <p:nvSpPr>
          <p:cNvPr id="272" name="Rectangle 271"/>
          <p:cNvSpPr/>
          <p:nvPr/>
        </p:nvSpPr>
        <p:spPr>
          <a:xfrm>
            <a:off x="5399296" y="2228377"/>
            <a:ext cx="5519150" cy="889307"/>
          </a:xfrm>
          <a:prstGeom prst="rect">
            <a:avLst/>
          </a:prstGeom>
          <a:solidFill>
            <a:schemeClr val="accent3">
              <a:lumMod val="20000"/>
              <a:lumOff val="80000"/>
            </a:schemeClr>
          </a:solidFill>
          <a:ln w="3175">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US" sz="700" dirty="0">
                <a:solidFill>
                  <a:schemeClr val="tx1"/>
                </a:solidFill>
                <a:latin typeface="Arial"/>
                <a:cs typeface="Arial"/>
              </a:rPr>
              <a:t>Improve outcomes for the learning disability population by liaising with partners to develop a specification for domiciliary care and the Intensive Support Team in Milton Keynes</a:t>
            </a:r>
          </a:p>
          <a:p>
            <a:pPr marL="154940" indent="-154940">
              <a:buFont typeface="Arial" panose="020B0604020202020204" pitchFamily="34" charset="0"/>
              <a:buChar char="•"/>
            </a:pPr>
            <a:r>
              <a:rPr lang="en-US" sz="700" dirty="0">
                <a:solidFill>
                  <a:schemeClr val="tx1"/>
                </a:solidFill>
                <a:latin typeface="Arial"/>
                <a:cs typeface="Arial"/>
              </a:rPr>
              <a:t>Support </a:t>
            </a:r>
            <a:r>
              <a:rPr lang="en-US" sz="700" dirty="0" err="1">
                <a:solidFill>
                  <a:schemeClr val="tx1"/>
                </a:solidFill>
                <a:latin typeface="Arial"/>
                <a:cs typeface="Arial"/>
              </a:rPr>
              <a:t>Trustwide</a:t>
            </a:r>
            <a:r>
              <a:rPr lang="en-US" sz="700" dirty="0">
                <a:solidFill>
                  <a:schemeClr val="tx1"/>
                </a:solidFill>
                <a:latin typeface="Arial"/>
                <a:cs typeface="Arial"/>
              </a:rPr>
              <a:t> work around ADHD, ensuring there is appropriate support for this cohort of </a:t>
            </a:r>
            <a:r>
              <a:rPr lang="en-US" sz="700" dirty="0" smtClean="0">
                <a:solidFill>
                  <a:schemeClr val="tx1"/>
                </a:solidFill>
                <a:latin typeface="Arial"/>
                <a:cs typeface="Arial"/>
              </a:rPr>
              <a:t>service users</a:t>
            </a:r>
            <a:endParaRPr lang="en-US" sz="700" dirty="0">
              <a:solidFill>
                <a:schemeClr val="tx1"/>
              </a:solidFill>
              <a:latin typeface="Arial"/>
              <a:cs typeface="Arial"/>
            </a:endParaRPr>
          </a:p>
          <a:p>
            <a:pPr marL="154940" indent="-154940">
              <a:buFont typeface="Arial" panose="020B0604020202020204" pitchFamily="34" charset="0"/>
              <a:buChar char="•"/>
            </a:pPr>
            <a:r>
              <a:rPr lang="en-US" sz="700" dirty="0">
                <a:solidFill>
                  <a:schemeClr val="tx1"/>
                </a:solidFill>
                <a:latin typeface="Arial"/>
                <a:cs typeface="Arial"/>
              </a:rPr>
              <a:t>Delivery of PCREF ambitions ensuring local engagement of communities and identify target groups to collaborate with</a:t>
            </a:r>
          </a:p>
          <a:p>
            <a:pPr marL="154940" indent="-154940">
              <a:buFont typeface="Arial" panose="020B0604020202020204" pitchFamily="34" charset="0"/>
              <a:buChar char="•"/>
            </a:pPr>
            <a:r>
              <a:rPr lang="en-US" sz="700" dirty="0">
                <a:solidFill>
                  <a:schemeClr val="tx1"/>
                </a:solidFill>
                <a:latin typeface="Arial"/>
                <a:cs typeface="Arial"/>
              </a:rPr>
              <a:t>All primary care practices to obtain accreditation including Safety Surgeries and Veteran Aware</a:t>
            </a:r>
          </a:p>
          <a:p>
            <a:pPr marL="154940" indent="-154940">
              <a:buFont typeface="Arial" panose="020B0604020202020204" pitchFamily="34" charset="0"/>
              <a:buChar char="•"/>
            </a:pPr>
            <a:r>
              <a:rPr lang="en-US" sz="700" dirty="0">
                <a:solidFill>
                  <a:schemeClr val="tx1"/>
                </a:solidFill>
                <a:latin typeface="Arial"/>
                <a:cs typeface="Arial"/>
              </a:rPr>
              <a:t>Deliver aspirations of the CAMHS Equality Work </a:t>
            </a:r>
            <a:r>
              <a:rPr lang="en-US" sz="700" dirty="0" err="1">
                <a:solidFill>
                  <a:schemeClr val="tx1"/>
                </a:solidFill>
                <a:latin typeface="Arial"/>
                <a:cs typeface="Arial"/>
              </a:rPr>
              <a:t>programme</a:t>
            </a:r>
            <a:r>
              <a:rPr lang="en-US" sz="700" dirty="0">
                <a:solidFill>
                  <a:schemeClr val="tx1"/>
                </a:solidFill>
                <a:latin typeface="Arial"/>
                <a:cs typeface="Arial"/>
              </a:rPr>
              <a:t> </a:t>
            </a:r>
            <a:endParaRPr lang="en-US" sz="700"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US" sz="700" dirty="0">
                <a:solidFill>
                  <a:schemeClr val="tx1"/>
                </a:solidFill>
                <a:latin typeface="Arial"/>
                <a:cs typeface="Arial"/>
              </a:rPr>
              <a:t>Develop a Bedfordshire Community Health Equality, Diversity and Inclusion Plan, increasing staff awareness through local training</a:t>
            </a:r>
            <a:endParaRPr lang="en-US" sz="700" dirty="0">
              <a:solidFill>
                <a:schemeClr val="tx1"/>
              </a:solidFill>
              <a:latin typeface="Arial" panose="020B0604020202020204" pitchFamily="34" charset="0"/>
              <a:cs typeface="Arial" panose="020B0604020202020204" pitchFamily="34" charset="0"/>
            </a:endParaRPr>
          </a:p>
        </p:txBody>
      </p:sp>
      <p:cxnSp>
        <p:nvCxnSpPr>
          <p:cNvPr id="273" name="Straight Arrow Connector 272"/>
          <p:cNvCxnSpPr>
            <a:cxnSpLocks/>
          </p:cNvCxnSpPr>
          <p:nvPr/>
        </p:nvCxnSpPr>
        <p:spPr>
          <a:xfrm flipH="1" flipV="1">
            <a:off x="3281546" y="1033695"/>
            <a:ext cx="326653" cy="17959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6" name="Rectangle 275">
            <a:extLst>
              <a:ext uri="{FF2B5EF4-FFF2-40B4-BE49-F238E27FC236}">
                <a16:creationId xmlns:a16="http://schemas.microsoft.com/office/drawing/2014/main" id="{8534C22B-6A19-A0F2-60AA-064C07D8448A}"/>
              </a:ext>
            </a:extLst>
          </p:cNvPr>
          <p:cNvSpPr/>
          <p:nvPr/>
        </p:nvSpPr>
        <p:spPr>
          <a:xfrm>
            <a:off x="126578" y="5572035"/>
            <a:ext cx="3080171" cy="7081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7" name="Rectangle 276">
            <a:extLst>
              <a:ext uri="{FF2B5EF4-FFF2-40B4-BE49-F238E27FC236}">
                <a16:creationId xmlns:a16="http://schemas.microsoft.com/office/drawing/2014/main" id="{9B0E94C8-E1C8-0BDE-365B-8D4A256003BC}"/>
              </a:ext>
            </a:extLst>
          </p:cNvPr>
          <p:cNvSpPr/>
          <p:nvPr/>
        </p:nvSpPr>
        <p:spPr>
          <a:xfrm>
            <a:off x="1801982" y="5664308"/>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80" name="Rectangle 279">
            <a:extLst>
              <a:ext uri="{FF2B5EF4-FFF2-40B4-BE49-F238E27FC236}">
                <a16:creationId xmlns:a16="http://schemas.microsoft.com/office/drawing/2014/main" id="{CD105C4F-6A89-0571-6D2E-5E63494278E2}"/>
              </a:ext>
            </a:extLst>
          </p:cNvPr>
          <p:cNvSpPr/>
          <p:nvPr/>
        </p:nvSpPr>
        <p:spPr>
          <a:xfrm>
            <a:off x="163992" y="6017659"/>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81" name="TextBox 22">
            <a:extLst>
              <a:ext uri="{FF2B5EF4-FFF2-40B4-BE49-F238E27FC236}">
                <a16:creationId xmlns:a16="http://schemas.microsoft.com/office/drawing/2014/main" id="{18DC1D8C-898F-AC4A-1F94-BCA88E4AEDAF}"/>
              </a:ext>
            </a:extLst>
          </p:cNvPr>
          <p:cNvSpPr txBox="1"/>
          <p:nvPr/>
        </p:nvSpPr>
        <p:spPr>
          <a:xfrm>
            <a:off x="1885884" y="5629473"/>
            <a:ext cx="987550" cy="1829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Primary Care Services</a:t>
            </a:r>
          </a:p>
        </p:txBody>
      </p:sp>
      <p:sp>
        <p:nvSpPr>
          <p:cNvPr id="284" name="TextBox 23">
            <a:extLst>
              <a:ext uri="{FF2B5EF4-FFF2-40B4-BE49-F238E27FC236}">
                <a16:creationId xmlns:a16="http://schemas.microsoft.com/office/drawing/2014/main" id="{A5B02C3B-D571-AF83-432C-3506D69DBE88}"/>
              </a:ext>
            </a:extLst>
          </p:cNvPr>
          <p:cNvSpPr txBox="1"/>
          <p:nvPr/>
        </p:nvSpPr>
        <p:spPr>
          <a:xfrm>
            <a:off x="252931" y="5996425"/>
            <a:ext cx="1617163" cy="1821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Children and Adult Mental Health (CAMHS)</a:t>
            </a:r>
          </a:p>
        </p:txBody>
      </p:sp>
      <p:sp>
        <p:nvSpPr>
          <p:cNvPr id="320" name="Rectangle 319">
            <a:extLst>
              <a:ext uri="{FF2B5EF4-FFF2-40B4-BE49-F238E27FC236}">
                <a16:creationId xmlns:a16="http://schemas.microsoft.com/office/drawing/2014/main" id="{CD105C4F-6A89-0571-6D2E-5E63494278E2}"/>
              </a:ext>
            </a:extLst>
          </p:cNvPr>
          <p:cNvSpPr/>
          <p:nvPr/>
        </p:nvSpPr>
        <p:spPr>
          <a:xfrm>
            <a:off x="1806060" y="5839227"/>
            <a:ext cx="130631" cy="130631"/>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21" name="TextBox 22">
            <a:extLst>
              <a:ext uri="{FF2B5EF4-FFF2-40B4-BE49-F238E27FC236}">
                <a16:creationId xmlns:a16="http://schemas.microsoft.com/office/drawing/2014/main" id="{18DC1D8C-898F-AC4A-1F94-BCA88E4AEDAF}"/>
              </a:ext>
            </a:extLst>
          </p:cNvPr>
          <p:cNvSpPr txBox="1"/>
          <p:nvPr/>
        </p:nvSpPr>
        <p:spPr>
          <a:xfrm>
            <a:off x="1889961" y="5822204"/>
            <a:ext cx="1174462" cy="169277"/>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00" dirty="0">
                <a:latin typeface="Arial"/>
                <a:cs typeface="Arial"/>
              </a:rPr>
              <a:t>Talking Therapies</a:t>
            </a:r>
            <a:endParaRPr lang="en-US" dirty="0"/>
          </a:p>
        </p:txBody>
      </p:sp>
      <p:sp>
        <p:nvSpPr>
          <p:cNvPr id="324" name="Rectangle 323">
            <a:extLst>
              <a:ext uri="{FF2B5EF4-FFF2-40B4-BE49-F238E27FC236}">
                <a16:creationId xmlns:a16="http://schemas.microsoft.com/office/drawing/2014/main" id="{630C6963-CBC2-1E31-1D3B-9A99149AE33A}"/>
              </a:ext>
            </a:extLst>
          </p:cNvPr>
          <p:cNvSpPr/>
          <p:nvPr/>
        </p:nvSpPr>
        <p:spPr>
          <a:xfrm>
            <a:off x="163992" y="5676886"/>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25" name="TextBox 16">
            <a:extLst>
              <a:ext uri="{FF2B5EF4-FFF2-40B4-BE49-F238E27FC236}">
                <a16:creationId xmlns:a16="http://schemas.microsoft.com/office/drawing/2014/main" id="{A948BDBF-7F2B-CBB5-B87E-CAAE9A913A1B}"/>
              </a:ext>
            </a:extLst>
          </p:cNvPr>
          <p:cNvSpPr txBox="1"/>
          <p:nvPr/>
        </p:nvSpPr>
        <p:spPr>
          <a:xfrm>
            <a:off x="254243" y="5651499"/>
            <a:ext cx="149890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Luton &amp; Bedfordshire Mental Health</a:t>
            </a:r>
          </a:p>
        </p:txBody>
      </p:sp>
      <p:sp>
        <p:nvSpPr>
          <p:cNvPr id="326" name="Rectangle 325">
            <a:extLst>
              <a:ext uri="{FF2B5EF4-FFF2-40B4-BE49-F238E27FC236}">
                <a16:creationId xmlns:a16="http://schemas.microsoft.com/office/drawing/2014/main" id="{CD105C4F-6A89-0571-6D2E-5E63494278E2}"/>
              </a:ext>
            </a:extLst>
          </p:cNvPr>
          <p:cNvSpPr/>
          <p:nvPr/>
        </p:nvSpPr>
        <p:spPr>
          <a:xfrm>
            <a:off x="163992" y="5842075"/>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27" name="TextBox 21">
            <a:extLst>
              <a:ext uri="{FF2B5EF4-FFF2-40B4-BE49-F238E27FC236}">
                <a16:creationId xmlns:a16="http://schemas.microsoft.com/office/drawing/2014/main" id="{13A2B149-F145-A9B4-8357-0DC0A70F51F3}"/>
              </a:ext>
            </a:extLst>
          </p:cNvPr>
          <p:cNvSpPr txBox="1"/>
          <p:nvPr/>
        </p:nvSpPr>
        <p:spPr>
          <a:xfrm>
            <a:off x="262844" y="5826932"/>
            <a:ext cx="1505041"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Bedfordshire Community Health Services </a:t>
            </a:r>
          </a:p>
        </p:txBody>
      </p:sp>
      <p:sp>
        <p:nvSpPr>
          <p:cNvPr id="328" name="Rectangle 327"/>
          <p:cNvSpPr/>
          <p:nvPr/>
        </p:nvSpPr>
        <p:spPr>
          <a:xfrm>
            <a:off x="126578" y="5526423"/>
            <a:ext cx="3079370" cy="10269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Directorate</a:t>
            </a:r>
          </a:p>
        </p:txBody>
      </p:sp>
      <p:sp>
        <p:nvSpPr>
          <p:cNvPr id="2" name="Rectangle 1">
            <a:extLst>
              <a:ext uri="{FF2B5EF4-FFF2-40B4-BE49-F238E27FC236}">
                <a16:creationId xmlns:a16="http://schemas.microsoft.com/office/drawing/2014/main" id="{9B5AE8BA-8A19-0605-0F33-614A081F7E18}"/>
              </a:ext>
            </a:extLst>
          </p:cNvPr>
          <p:cNvSpPr/>
          <p:nvPr/>
        </p:nvSpPr>
        <p:spPr>
          <a:xfrm>
            <a:off x="1809470" y="6039746"/>
            <a:ext cx="130631" cy="13063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7" name="TextBox 22">
            <a:extLst>
              <a:ext uri="{FF2B5EF4-FFF2-40B4-BE49-F238E27FC236}">
                <a16:creationId xmlns:a16="http://schemas.microsoft.com/office/drawing/2014/main" id="{ACE7F0D3-5875-3410-DEFC-055D0475BACB}"/>
              </a:ext>
            </a:extLst>
          </p:cNvPr>
          <p:cNvSpPr txBox="1"/>
          <p:nvPr/>
        </p:nvSpPr>
        <p:spPr>
          <a:xfrm>
            <a:off x="1901004" y="6032030"/>
            <a:ext cx="1174462" cy="169277"/>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00" dirty="0">
                <a:latin typeface="Arial"/>
                <a:cs typeface="Arial"/>
              </a:rPr>
              <a:t>Path to Recovery (P2R)</a:t>
            </a:r>
            <a:endParaRPr lang="en-US" dirty="0"/>
          </a:p>
        </p:txBody>
      </p:sp>
      <p:sp>
        <p:nvSpPr>
          <p:cNvPr id="16" name="Rectangle 15">
            <a:extLst>
              <a:ext uri="{FF2B5EF4-FFF2-40B4-BE49-F238E27FC236}">
                <a16:creationId xmlns:a16="http://schemas.microsoft.com/office/drawing/2014/main" id="{660403A6-9EB2-A4BB-0591-EBDDED61596C}"/>
              </a:ext>
            </a:extLst>
          </p:cNvPr>
          <p:cNvSpPr/>
          <p:nvPr/>
        </p:nvSpPr>
        <p:spPr>
          <a:xfrm>
            <a:off x="10921910" y="1116790"/>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23349B0E-FE46-B3DA-A4AE-E075BB092459}"/>
              </a:ext>
            </a:extLst>
          </p:cNvPr>
          <p:cNvSpPr/>
          <p:nvPr/>
        </p:nvSpPr>
        <p:spPr>
          <a:xfrm>
            <a:off x="11054432" y="1116790"/>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A0755B62-0378-8DD5-DE34-5BF3AF13329B}"/>
              </a:ext>
            </a:extLst>
          </p:cNvPr>
          <p:cNvSpPr/>
          <p:nvPr/>
        </p:nvSpPr>
        <p:spPr>
          <a:xfrm>
            <a:off x="11186953" y="1116790"/>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8FD61F28-3D89-AAAE-488D-5345F899412F}"/>
              </a:ext>
            </a:extLst>
          </p:cNvPr>
          <p:cNvSpPr/>
          <p:nvPr/>
        </p:nvSpPr>
        <p:spPr>
          <a:xfrm>
            <a:off x="11319475" y="1116790"/>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8673F179-3E17-5A6E-55BF-952A696CEA19}"/>
              </a:ext>
            </a:extLst>
          </p:cNvPr>
          <p:cNvSpPr/>
          <p:nvPr/>
        </p:nvSpPr>
        <p:spPr>
          <a:xfrm>
            <a:off x="11451997" y="1116790"/>
            <a:ext cx="130631" cy="13063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6DA61E46-76B7-9327-E728-A1DFA1757A50}"/>
              </a:ext>
            </a:extLst>
          </p:cNvPr>
          <p:cNvSpPr/>
          <p:nvPr/>
        </p:nvSpPr>
        <p:spPr>
          <a:xfrm>
            <a:off x="10910867" y="2529209"/>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6CAB13E9-9936-A152-0774-21267C0F2106}"/>
              </a:ext>
            </a:extLst>
          </p:cNvPr>
          <p:cNvSpPr/>
          <p:nvPr/>
        </p:nvSpPr>
        <p:spPr>
          <a:xfrm>
            <a:off x="11057987" y="2529209"/>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7A5F5719-F42B-2F83-A283-96A6B62C9B2F}"/>
              </a:ext>
            </a:extLst>
          </p:cNvPr>
          <p:cNvSpPr/>
          <p:nvPr/>
        </p:nvSpPr>
        <p:spPr>
          <a:xfrm>
            <a:off x="11186953" y="2529209"/>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55886C15-C9D6-1B86-0E6D-B5EEAA269B0C}"/>
              </a:ext>
            </a:extLst>
          </p:cNvPr>
          <p:cNvSpPr/>
          <p:nvPr/>
        </p:nvSpPr>
        <p:spPr>
          <a:xfrm>
            <a:off x="11319475" y="2529209"/>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61264859-5239-FC08-5DB3-E767CF8908DD}"/>
              </a:ext>
            </a:extLst>
          </p:cNvPr>
          <p:cNvSpPr/>
          <p:nvPr/>
        </p:nvSpPr>
        <p:spPr>
          <a:xfrm>
            <a:off x="10921910" y="3392176"/>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5A7EB8DB-846D-955C-6A63-D54101BCCDC0}"/>
              </a:ext>
            </a:extLst>
          </p:cNvPr>
          <p:cNvSpPr/>
          <p:nvPr/>
        </p:nvSpPr>
        <p:spPr>
          <a:xfrm>
            <a:off x="11057987" y="3390641"/>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12FCCC5A-B3F2-733B-EE9F-3AD5DA99A6AF}"/>
              </a:ext>
            </a:extLst>
          </p:cNvPr>
          <p:cNvSpPr/>
          <p:nvPr/>
        </p:nvSpPr>
        <p:spPr>
          <a:xfrm>
            <a:off x="10921910" y="4472861"/>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8C2F2FC5-848E-CE33-77F9-5929D0471376}"/>
              </a:ext>
            </a:extLst>
          </p:cNvPr>
          <p:cNvSpPr/>
          <p:nvPr/>
        </p:nvSpPr>
        <p:spPr>
          <a:xfrm>
            <a:off x="11056340" y="4472861"/>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3" name="Rectangle 42">
            <a:extLst>
              <a:ext uri="{FF2B5EF4-FFF2-40B4-BE49-F238E27FC236}">
                <a16:creationId xmlns:a16="http://schemas.microsoft.com/office/drawing/2014/main" id="{ECEF991F-4F8E-0943-8117-060BA3509280}"/>
              </a:ext>
            </a:extLst>
          </p:cNvPr>
          <p:cNvSpPr/>
          <p:nvPr/>
        </p:nvSpPr>
        <p:spPr>
          <a:xfrm>
            <a:off x="11190770" y="4472861"/>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54DA4555-7B7F-FC93-30C4-169921B6AFC8}"/>
              </a:ext>
            </a:extLst>
          </p:cNvPr>
          <p:cNvSpPr/>
          <p:nvPr/>
        </p:nvSpPr>
        <p:spPr>
          <a:xfrm>
            <a:off x="11325200" y="4472861"/>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5CAF33B7-0642-E43D-1294-7D32FACFCBBA}"/>
              </a:ext>
            </a:extLst>
          </p:cNvPr>
          <p:cNvSpPr/>
          <p:nvPr/>
        </p:nvSpPr>
        <p:spPr>
          <a:xfrm>
            <a:off x="11459630" y="4471125"/>
            <a:ext cx="130631" cy="130631"/>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BCB9D7E8-3599-5599-0BC3-B2A11BF92D22}"/>
              </a:ext>
            </a:extLst>
          </p:cNvPr>
          <p:cNvSpPr/>
          <p:nvPr/>
        </p:nvSpPr>
        <p:spPr>
          <a:xfrm>
            <a:off x="10929543" y="5420865"/>
            <a:ext cx="130631" cy="130631"/>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1A8DCFAE-C5DF-05DD-BB54-1F44EE0A51D7}"/>
              </a:ext>
            </a:extLst>
          </p:cNvPr>
          <p:cNvSpPr/>
          <p:nvPr/>
        </p:nvSpPr>
        <p:spPr>
          <a:xfrm>
            <a:off x="11065475" y="5422600"/>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D71A7B21-0845-BEBA-AC9A-90F47D3A0BBD}"/>
              </a:ext>
            </a:extLst>
          </p:cNvPr>
          <p:cNvSpPr/>
          <p:nvPr/>
        </p:nvSpPr>
        <p:spPr>
          <a:xfrm>
            <a:off x="11201813" y="5422600"/>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2" name="Rectangle 51">
            <a:extLst>
              <a:ext uri="{FF2B5EF4-FFF2-40B4-BE49-F238E27FC236}">
                <a16:creationId xmlns:a16="http://schemas.microsoft.com/office/drawing/2014/main" id="{6ADE1EA9-E865-325B-7B3A-C5FE40BCDD37}"/>
              </a:ext>
            </a:extLst>
          </p:cNvPr>
          <p:cNvSpPr/>
          <p:nvPr/>
        </p:nvSpPr>
        <p:spPr>
          <a:xfrm>
            <a:off x="10910866" y="6342617"/>
            <a:ext cx="130631" cy="1306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3" name="Rectangle 52">
            <a:extLst>
              <a:ext uri="{FF2B5EF4-FFF2-40B4-BE49-F238E27FC236}">
                <a16:creationId xmlns:a16="http://schemas.microsoft.com/office/drawing/2014/main" id="{1F60F7F4-9093-8870-DF22-B9E56C12DC07}"/>
              </a:ext>
            </a:extLst>
          </p:cNvPr>
          <p:cNvSpPr/>
          <p:nvPr/>
        </p:nvSpPr>
        <p:spPr>
          <a:xfrm>
            <a:off x="11045296" y="6342617"/>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4" name="Rectangle 53">
            <a:extLst>
              <a:ext uri="{FF2B5EF4-FFF2-40B4-BE49-F238E27FC236}">
                <a16:creationId xmlns:a16="http://schemas.microsoft.com/office/drawing/2014/main" id="{0C9D57EE-2B67-B3B7-F062-44933DA82660}"/>
              </a:ext>
            </a:extLst>
          </p:cNvPr>
          <p:cNvSpPr/>
          <p:nvPr/>
        </p:nvSpPr>
        <p:spPr>
          <a:xfrm>
            <a:off x="11179726" y="6342617"/>
            <a:ext cx="130631" cy="130631"/>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903F5820-2211-344C-57E9-E903BBF18C89}"/>
              </a:ext>
            </a:extLst>
          </p:cNvPr>
          <p:cNvSpPr/>
          <p:nvPr/>
        </p:nvSpPr>
        <p:spPr>
          <a:xfrm>
            <a:off x="11314156" y="6342617"/>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6" name="Rectangle 55">
            <a:extLst>
              <a:ext uri="{FF2B5EF4-FFF2-40B4-BE49-F238E27FC236}">
                <a16:creationId xmlns:a16="http://schemas.microsoft.com/office/drawing/2014/main" id="{6CF49346-8333-5F0F-E42C-872B79380317}"/>
              </a:ext>
            </a:extLst>
          </p:cNvPr>
          <p:cNvSpPr/>
          <p:nvPr/>
        </p:nvSpPr>
        <p:spPr>
          <a:xfrm>
            <a:off x="11448586" y="6342617"/>
            <a:ext cx="130631" cy="130631"/>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04517D3C-A401-62B3-5668-7ABAA76DE50B}"/>
              </a:ext>
            </a:extLst>
          </p:cNvPr>
          <p:cNvSpPr/>
          <p:nvPr/>
        </p:nvSpPr>
        <p:spPr>
          <a:xfrm>
            <a:off x="11595562" y="6342617"/>
            <a:ext cx="130631" cy="13063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7338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20" ma:contentTypeDescription="Create a new document." ma:contentTypeScope="" ma:versionID="ce8b6b22cebbadb735770af2aa570fc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fb65f5af740bc6ccd9b76fae7dc9d7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5718BE-30A2-49C3-9C5B-3084D0C33A53}">
  <ds:schemaRefs>
    <ds:schemaRef ds:uri="http://schemas.microsoft.com/sharepoint/v3/contenttype/forms"/>
  </ds:schemaRefs>
</ds:datastoreItem>
</file>

<file path=customXml/itemProps2.xml><?xml version="1.0" encoding="utf-8"?>
<ds:datastoreItem xmlns:ds="http://schemas.openxmlformats.org/officeDocument/2006/customXml" ds:itemID="{BB6BA1ED-2174-424F-B694-CD29B0FF2F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TotalTime>
  <Words>792</Words>
  <Application>Microsoft Office PowerPoint</Application>
  <PresentationFormat>Widescreen</PresentationFormat>
  <Paragraphs>57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Arial,Sans-Serif</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 (EAST LONDON NHS FOUNDATION TRUST)</cp:lastModifiedBy>
  <cp:revision>357</cp:revision>
  <dcterms:created xsi:type="dcterms:W3CDTF">2023-05-04T11:14:01Z</dcterms:created>
  <dcterms:modified xsi:type="dcterms:W3CDTF">2024-04-05T10:22:26Z</dcterms:modified>
</cp:coreProperties>
</file>