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9" r:id="rId5"/>
    <p:sldId id="264" r:id="rId6"/>
    <p:sldId id="266" r:id="rId7"/>
    <p:sldId id="267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E8838A5-6F88-5D8D-D148-BFB311EF7019}" v="4089" dt="2024-03-12T14:07:23.001"/>
    <p1510:client id="{64E7090E-0ABE-2498-D523-7E39E7B4D818}" v="1961" dt="2024-03-12T15:03:29.917"/>
    <p1510:client id="{B64BCF92-BF13-8015-CBDE-3AF6BE9CBB92}" v="49" dt="2024-03-12T12:00:45.33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96" y="1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AKSH DE LA IGLESIA, Amber (EAST LONDON NHS FOUNDATION TRUST)" userId="S::amber.bakshdelaiglesia1@nhs.net::b2650a99-9385-4d98-8a06-8e7c9d440112" providerId="AD" clId="Web-{B5C2BCD9-9CB4-391F-A612-C2EB1C9DE5F7}"/>
    <pc:docChg chg="addSld modSld sldOrd">
      <pc:chgData name="BAKSH DE LA IGLESIA, Amber (EAST LONDON NHS FOUNDATION TRUST)" userId="S::amber.bakshdelaiglesia1@nhs.net::b2650a99-9385-4d98-8a06-8e7c9d440112" providerId="AD" clId="Web-{B5C2BCD9-9CB4-391F-A612-C2EB1C9DE5F7}" dt="2023-12-01T11:57:22.455" v="37" actId="20577"/>
      <pc:docMkLst>
        <pc:docMk/>
      </pc:docMkLst>
      <pc:sldChg chg="add">
        <pc:chgData name="BAKSH DE LA IGLESIA, Amber (EAST LONDON NHS FOUNDATION TRUST)" userId="S::amber.bakshdelaiglesia1@nhs.net::b2650a99-9385-4d98-8a06-8e7c9d440112" providerId="AD" clId="Web-{B5C2BCD9-9CB4-391F-A612-C2EB1C9DE5F7}" dt="2023-12-01T11:56:50.220" v="4"/>
        <pc:sldMkLst>
          <pc:docMk/>
          <pc:sldMk cId="2139390216" sldId="260"/>
        </pc:sldMkLst>
      </pc:sldChg>
      <pc:sldChg chg="add">
        <pc:chgData name="BAKSH DE LA IGLESIA, Amber (EAST LONDON NHS FOUNDATION TRUST)" userId="S::amber.bakshdelaiglesia1@nhs.net::b2650a99-9385-4d98-8a06-8e7c9d440112" providerId="AD" clId="Web-{B5C2BCD9-9CB4-391F-A612-C2EB1C9DE5F7}" dt="2023-12-01T11:57:00.111" v="7"/>
        <pc:sldMkLst>
          <pc:docMk/>
          <pc:sldMk cId="2363844062" sldId="261"/>
        </pc:sldMkLst>
      </pc:sldChg>
      <pc:sldChg chg="add">
        <pc:chgData name="BAKSH DE LA IGLESIA, Amber (EAST LONDON NHS FOUNDATION TRUST)" userId="S::amber.bakshdelaiglesia1@nhs.net::b2650a99-9385-4d98-8a06-8e7c9d440112" providerId="AD" clId="Web-{B5C2BCD9-9CB4-391F-A612-C2EB1C9DE5F7}" dt="2023-12-01T11:57:00.079" v="6"/>
        <pc:sldMkLst>
          <pc:docMk/>
          <pc:sldMk cId="1465521632" sldId="262"/>
        </pc:sldMkLst>
      </pc:sldChg>
      <pc:sldChg chg="add">
        <pc:chgData name="BAKSH DE LA IGLESIA, Amber (EAST LONDON NHS FOUNDATION TRUST)" userId="S::amber.bakshdelaiglesia1@nhs.net::b2650a99-9385-4d98-8a06-8e7c9d440112" providerId="AD" clId="Web-{B5C2BCD9-9CB4-391F-A612-C2EB1C9DE5F7}" dt="2023-12-01T11:56:59.892" v="5"/>
        <pc:sldMkLst>
          <pc:docMk/>
          <pc:sldMk cId="1445301394" sldId="263"/>
        </pc:sldMkLst>
      </pc:sldChg>
      <pc:sldChg chg="addSp delSp modSp">
        <pc:chgData name="BAKSH DE LA IGLESIA, Amber (EAST LONDON NHS FOUNDATION TRUST)" userId="S::amber.bakshdelaiglesia1@nhs.net::b2650a99-9385-4d98-8a06-8e7c9d440112" providerId="AD" clId="Web-{B5C2BCD9-9CB4-391F-A612-C2EB1C9DE5F7}" dt="2023-12-01T11:56:42.876" v="2"/>
        <pc:sldMkLst>
          <pc:docMk/>
          <pc:sldMk cId="1925529785" sldId="264"/>
        </pc:sldMkLst>
        <pc:spChg chg="add del mod">
          <ac:chgData name="BAKSH DE LA IGLESIA, Amber (EAST LONDON NHS FOUNDATION TRUST)" userId="S::amber.bakshdelaiglesia1@nhs.net::b2650a99-9385-4d98-8a06-8e7c9d440112" providerId="AD" clId="Web-{B5C2BCD9-9CB4-391F-A612-C2EB1C9DE5F7}" dt="2023-12-01T11:56:42.876" v="2"/>
          <ac:spMkLst>
            <pc:docMk/>
            <pc:sldMk cId="1925529785" sldId="264"/>
            <ac:spMk id="2" creationId="{DEA5D90C-96BD-EA09-AF65-C158C58982BD}"/>
          </ac:spMkLst>
        </pc:spChg>
      </pc:sldChg>
      <pc:sldChg chg="add">
        <pc:chgData name="BAKSH DE LA IGLESIA, Amber (EAST LONDON NHS FOUNDATION TRUST)" userId="S::amber.bakshdelaiglesia1@nhs.net::b2650a99-9385-4d98-8a06-8e7c9d440112" providerId="AD" clId="Web-{B5C2BCD9-9CB4-391F-A612-C2EB1C9DE5F7}" dt="2023-12-01T11:56:50.188" v="3"/>
        <pc:sldMkLst>
          <pc:docMk/>
          <pc:sldMk cId="3362048251" sldId="265"/>
        </pc:sldMkLst>
      </pc:sldChg>
      <pc:sldChg chg="modSp add ord replId">
        <pc:chgData name="BAKSH DE LA IGLESIA, Amber (EAST LONDON NHS FOUNDATION TRUST)" userId="S::amber.bakshdelaiglesia1@nhs.net::b2650a99-9385-4d98-8a06-8e7c9d440112" providerId="AD" clId="Web-{B5C2BCD9-9CB4-391F-A612-C2EB1C9DE5F7}" dt="2023-12-01T11:57:22.455" v="37" actId="20577"/>
        <pc:sldMkLst>
          <pc:docMk/>
          <pc:sldMk cId="4086588236" sldId="266"/>
        </pc:sldMkLst>
        <pc:spChg chg="mod">
          <ac:chgData name="BAKSH DE LA IGLESIA, Amber (EAST LONDON NHS FOUNDATION TRUST)" userId="S::amber.bakshdelaiglesia1@nhs.net::b2650a99-9385-4d98-8a06-8e7c9d440112" providerId="AD" clId="Web-{B5C2BCD9-9CB4-391F-A612-C2EB1C9DE5F7}" dt="2023-12-01T11:57:22.455" v="37" actId="20577"/>
          <ac:spMkLst>
            <pc:docMk/>
            <pc:sldMk cId="4086588236" sldId="266"/>
            <ac:spMk id="3" creationId="{63996C09-89A3-A8CB-04E4-6CCEDAD576A3}"/>
          </ac:spMkLst>
        </pc:spChg>
      </pc:sldChg>
    </pc:docChg>
  </pc:docChgLst>
  <pc:docChgLst>
    <pc:chgData clId="Web-{7F3A5A35-1DB4-786B-D760-1B6E0858F186}"/>
    <pc:docChg chg="delSld">
      <pc:chgData name="" userId="" providerId="" clId="Web-{7F3A5A35-1DB4-786B-D760-1B6E0858F186}" dt="2023-12-01T14:28:55.312" v="3"/>
      <pc:docMkLst>
        <pc:docMk/>
      </pc:docMkLst>
      <pc:sldChg chg="del">
        <pc:chgData name="" userId="" providerId="" clId="Web-{7F3A5A35-1DB4-786B-D760-1B6E0858F186}" dt="2023-12-01T14:28:49.858" v="1"/>
        <pc:sldMkLst>
          <pc:docMk/>
          <pc:sldMk cId="2139390216" sldId="260"/>
        </pc:sldMkLst>
      </pc:sldChg>
      <pc:sldChg chg="del">
        <pc:chgData name="" userId="" providerId="" clId="Web-{7F3A5A35-1DB4-786B-D760-1B6E0858F186}" dt="2023-12-01T14:28:55.312" v="3"/>
        <pc:sldMkLst>
          <pc:docMk/>
          <pc:sldMk cId="2363844062" sldId="261"/>
        </pc:sldMkLst>
      </pc:sldChg>
      <pc:sldChg chg="del">
        <pc:chgData name="" userId="" providerId="" clId="Web-{7F3A5A35-1DB4-786B-D760-1B6E0858F186}" dt="2023-12-01T14:28:54.531" v="2"/>
        <pc:sldMkLst>
          <pc:docMk/>
          <pc:sldMk cId="3362048251" sldId="265"/>
        </pc:sldMkLst>
      </pc:sldChg>
      <pc:sldChg chg="del">
        <pc:chgData name="" userId="" providerId="" clId="Web-{7F3A5A35-1DB4-786B-D760-1B6E0858F186}" dt="2023-12-01T14:28:48.983" v="0"/>
        <pc:sldMkLst>
          <pc:docMk/>
          <pc:sldMk cId="4086588236" sldId="266"/>
        </pc:sldMkLst>
      </pc:sldChg>
    </pc:docChg>
  </pc:docChgLst>
  <pc:docChgLst>
    <pc:chgData name="BAKSH DE LA IGLESIA, Amber (EAST LONDON NHS FOUNDATION TRUST)" userId="S::amber.bakshdelaiglesia1@nhs.net::b2650a99-9385-4d98-8a06-8e7c9d440112" providerId="AD" clId="Web-{1E8838A5-6F88-5D8D-D148-BFB311EF7019}"/>
    <pc:docChg chg="addSld modSld">
      <pc:chgData name="BAKSH DE LA IGLESIA, Amber (EAST LONDON NHS FOUNDATION TRUST)" userId="S::amber.bakshdelaiglesia1@nhs.net::b2650a99-9385-4d98-8a06-8e7c9d440112" providerId="AD" clId="Web-{1E8838A5-6F88-5D8D-D148-BFB311EF7019}" dt="2024-03-12T14:07:18.595" v="3976"/>
      <pc:docMkLst>
        <pc:docMk/>
      </pc:docMkLst>
      <pc:sldChg chg="addSp delSp modSp">
        <pc:chgData name="BAKSH DE LA IGLESIA, Amber (EAST LONDON NHS FOUNDATION TRUST)" userId="S::amber.bakshdelaiglesia1@nhs.net::b2650a99-9385-4d98-8a06-8e7c9d440112" providerId="AD" clId="Web-{1E8838A5-6F88-5D8D-D148-BFB311EF7019}" dt="2024-03-12T13:38:21.321" v="2314" actId="20577"/>
        <pc:sldMkLst>
          <pc:docMk/>
          <pc:sldMk cId="1916856892" sldId="258"/>
        </pc:sldMkLst>
        <pc:spChg chg="add mod">
          <ac:chgData name="BAKSH DE LA IGLESIA, Amber (EAST LONDON NHS FOUNDATION TRUST)" userId="S::amber.bakshdelaiglesia1@nhs.net::b2650a99-9385-4d98-8a06-8e7c9d440112" providerId="AD" clId="Web-{1E8838A5-6F88-5D8D-D148-BFB311EF7019}" dt="2024-03-12T12:49:02.912" v="1750" actId="1076"/>
          <ac:spMkLst>
            <pc:docMk/>
            <pc:sldMk cId="1916856892" sldId="258"/>
            <ac:spMk id="2" creationId="{A738CAB5-9522-57F2-3CAA-CE21CEBE9D05}"/>
          </ac:spMkLst>
        </pc:spChg>
        <pc:spChg chg="add mod">
          <ac:chgData name="BAKSH DE LA IGLESIA, Amber (EAST LONDON NHS FOUNDATION TRUST)" userId="S::amber.bakshdelaiglesia1@nhs.net::b2650a99-9385-4d98-8a06-8e7c9d440112" providerId="AD" clId="Web-{1E8838A5-6F88-5D8D-D148-BFB311EF7019}" dt="2024-03-12T12:49:02.959" v="1751" actId="1076"/>
          <ac:spMkLst>
            <pc:docMk/>
            <pc:sldMk cId="1916856892" sldId="258"/>
            <ac:spMk id="3" creationId="{16F712EF-C233-778D-C206-24B8D725B0F6}"/>
          </ac:spMkLst>
        </pc:spChg>
        <pc:spChg chg="mod">
          <ac:chgData name="BAKSH DE LA IGLESIA, Amber (EAST LONDON NHS FOUNDATION TRUST)" userId="S::amber.bakshdelaiglesia1@nhs.net::b2650a99-9385-4d98-8a06-8e7c9d440112" providerId="AD" clId="Web-{1E8838A5-6F88-5D8D-D148-BFB311EF7019}" dt="2024-03-12T13:26:33.277" v="1846" actId="14100"/>
          <ac:spMkLst>
            <pc:docMk/>
            <pc:sldMk cId="1916856892" sldId="258"/>
            <ac:spMk id="4" creationId="{74A77F04-71FA-5127-761E-16EA4DE66FD1}"/>
          </ac:spMkLst>
        </pc:spChg>
        <pc:spChg chg="mod">
          <ac:chgData name="BAKSH DE LA IGLESIA, Amber (EAST LONDON NHS FOUNDATION TRUST)" userId="S::amber.bakshdelaiglesia1@nhs.net::b2650a99-9385-4d98-8a06-8e7c9d440112" providerId="AD" clId="Web-{1E8838A5-6F88-5D8D-D148-BFB311EF7019}" dt="2024-03-12T12:44:57.865" v="1346" actId="14100"/>
          <ac:spMkLst>
            <pc:docMk/>
            <pc:sldMk cId="1916856892" sldId="258"/>
            <ac:spMk id="5" creationId="{88040B2C-E5F6-B4AE-82B5-C01A84D5E308}"/>
          </ac:spMkLst>
        </pc:spChg>
        <pc:spChg chg="mod">
          <ac:chgData name="BAKSH DE LA IGLESIA, Amber (EAST LONDON NHS FOUNDATION TRUST)" userId="S::amber.bakshdelaiglesia1@nhs.net::b2650a99-9385-4d98-8a06-8e7c9d440112" providerId="AD" clId="Web-{1E8838A5-6F88-5D8D-D148-BFB311EF7019}" dt="2024-03-12T12:44:57.880" v="1347" actId="14100"/>
          <ac:spMkLst>
            <pc:docMk/>
            <pc:sldMk cId="1916856892" sldId="258"/>
            <ac:spMk id="7" creationId="{56C491FD-E604-9344-DEF7-DE718783197F}"/>
          </ac:spMkLst>
        </pc:spChg>
        <pc:spChg chg="mod">
          <ac:chgData name="BAKSH DE LA IGLESIA, Amber (EAST LONDON NHS FOUNDATION TRUST)" userId="S::amber.bakshdelaiglesia1@nhs.net::b2650a99-9385-4d98-8a06-8e7c9d440112" providerId="AD" clId="Web-{1E8838A5-6F88-5D8D-D148-BFB311EF7019}" dt="2024-03-12T12:44:57.912" v="1348" actId="14100"/>
          <ac:spMkLst>
            <pc:docMk/>
            <pc:sldMk cId="1916856892" sldId="258"/>
            <ac:spMk id="9" creationId="{D14CF52A-E226-1663-AADA-0B700E67665E}"/>
          </ac:spMkLst>
        </pc:spChg>
        <pc:spChg chg="mod">
          <ac:chgData name="BAKSH DE LA IGLESIA, Amber (EAST LONDON NHS FOUNDATION TRUST)" userId="S::amber.bakshdelaiglesia1@nhs.net::b2650a99-9385-4d98-8a06-8e7c9d440112" providerId="AD" clId="Web-{1E8838A5-6F88-5D8D-D148-BFB311EF7019}" dt="2024-03-12T12:44:57.927" v="1349" actId="14100"/>
          <ac:spMkLst>
            <pc:docMk/>
            <pc:sldMk cId="1916856892" sldId="258"/>
            <ac:spMk id="10" creationId="{CEED66E1-0754-BBEB-109D-B072037E1EBF}"/>
          </ac:spMkLst>
        </pc:spChg>
        <pc:spChg chg="mod">
          <ac:chgData name="BAKSH DE LA IGLESIA, Amber (EAST LONDON NHS FOUNDATION TRUST)" userId="S::amber.bakshdelaiglesia1@nhs.net::b2650a99-9385-4d98-8a06-8e7c9d440112" providerId="AD" clId="Web-{1E8838A5-6F88-5D8D-D148-BFB311EF7019}" dt="2024-03-12T12:45:02.006" v="1350" actId="1076"/>
          <ac:spMkLst>
            <pc:docMk/>
            <pc:sldMk cId="1916856892" sldId="258"/>
            <ac:spMk id="11" creationId="{65C0FF7E-B889-E61A-7BF9-953CF60A28D2}"/>
          </ac:spMkLst>
        </pc:spChg>
        <pc:spChg chg="mod">
          <ac:chgData name="BAKSH DE LA IGLESIA, Amber (EAST LONDON NHS FOUNDATION TRUST)" userId="S::amber.bakshdelaiglesia1@nhs.net::b2650a99-9385-4d98-8a06-8e7c9d440112" providerId="AD" clId="Web-{1E8838A5-6F88-5D8D-D148-BFB311EF7019}" dt="2024-03-12T12:45:10.428" v="1361" actId="1076"/>
          <ac:spMkLst>
            <pc:docMk/>
            <pc:sldMk cId="1916856892" sldId="258"/>
            <ac:spMk id="16" creationId="{E09724C8-F1B9-0826-F561-849F5BCB972D}"/>
          </ac:spMkLst>
        </pc:spChg>
        <pc:spChg chg="mod">
          <ac:chgData name="BAKSH DE LA IGLESIA, Amber (EAST LONDON NHS FOUNDATION TRUST)" userId="S::amber.bakshdelaiglesia1@nhs.net::b2650a99-9385-4d98-8a06-8e7c9d440112" providerId="AD" clId="Web-{1E8838A5-6F88-5D8D-D148-BFB311EF7019}" dt="2024-03-12T12:45:06.819" v="1351" actId="1076"/>
          <ac:spMkLst>
            <pc:docMk/>
            <pc:sldMk cId="1916856892" sldId="258"/>
            <ac:spMk id="17" creationId="{BB34D39D-4193-77D6-3453-C957D5C7C0F1}"/>
          </ac:spMkLst>
        </pc:spChg>
        <pc:spChg chg="mod">
          <ac:chgData name="BAKSH DE LA IGLESIA, Amber (EAST LONDON NHS FOUNDATION TRUST)" userId="S::amber.bakshdelaiglesia1@nhs.net::b2650a99-9385-4d98-8a06-8e7c9d440112" providerId="AD" clId="Web-{1E8838A5-6F88-5D8D-D148-BFB311EF7019}" dt="2024-03-12T12:47:32.610" v="1537" actId="1076"/>
          <ac:spMkLst>
            <pc:docMk/>
            <pc:sldMk cId="1916856892" sldId="258"/>
            <ac:spMk id="18" creationId="{CA40D362-0113-2269-14B5-7ED173A0A75E}"/>
          </ac:spMkLst>
        </pc:spChg>
        <pc:spChg chg="mod">
          <ac:chgData name="BAKSH DE LA IGLESIA, Amber (EAST LONDON NHS FOUNDATION TRUST)" userId="S::amber.bakshdelaiglesia1@nhs.net::b2650a99-9385-4d98-8a06-8e7c9d440112" providerId="AD" clId="Web-{1E8838A5-6F88-5D8D-D148-BFB311EF7019}" dt="2024-03-12T12:47:32.641" v="1538" actId="1076"/>
          <ac:spMkLst>
            <pc:docMk/>
            <pc:sldMk cId="1916856892" sldId="258"/>
            <ac:spMk id="19" creationId="{61D6C0ED-4551-93E3-1CF4-28B489A3FA3C}"/>
          </ac:spMkLst>
        </pc:spChg>
        <pc:spChg chg="mod">
          <ac:chgData name="BAKSH DE LA IGLESIA, Amber (EAST LONDON NHS FOUNDATION TRUST)" userId="S::amber.bakshdelaiglesia1@nhs.net::b2650a99-9385-4d98-8a06-8e7c9d440112" providerId="AD" clId="Web-{1E8838A5-6F88-5D8D-D148-BFB311EF7019}" dt="2024-03-12T12:49:08.663" v="1753" actId="14100"/>
          <ac:spMkLst>
            <pc:docMk/>
            <pc:sldMk cId="1916856892" sldId="258"/>
            <ac:spMk id="20" creationId="{DB9F0EAB-6430-C86F-E977-96C8437137B7}"/>
          </ac:spMkLst>
        </pc:spChg>
        <pc:spChg chg="mod">
          <ac:chgData name="BAKSH DE LA IGLESIA, Amber (EAST LONDON NHS FOUNDATION TRUST)" userId="S::amber.bakshdelaiglesia1@nhs.net::b2650a99-9385-4d98-8a06-8e7c9d440112" providerId="AD" clId="Web-{1E8838A5-6F88-5D8D-D148-BFB311EF7019}" dt="2024-03-12T12:49:02.475" v="1740" actId="1076"/>
          <ac:spMkLst>
            <pc:docMk/>
            <pc:sldMk cId="1916856892" sldId="258"/>
            <ac:spMk id="21" creationId="{2C9CCABA-FDD6-2228-BE2D-A45813366F27}"/>
          </ac:spMkLst>
        </pc:spChg>
        <pc:spChg chg="mod">
          <ac:chgData name="BAKSH DE LA IGLESIA, Amber (EAST LONDON NHS FOUNDATION TRUST)" userId="S::amber.bakshdelaiglesia1@nhs.net::b2650a99-9385-4d98-8a06-8e7c9d440112" providerId="AD" clId="Web-{1E8838A5-6F88-5D8D-D148-BFB311EF7019}" dt="2024-03-12T12:49:02.537" v="1741" actId="1076"/>
          <ac:spMkLst>
            <pc:docMk/>
            <pc:sldMk cId="1916856892" sldId="258"/>
            <ac:spMk id="22" creationId="{8950941D-68F4-F8EB-6B65-F7EBCEB957CB}"/>
          </ac:spMkLst>
        </pc:spChg>
        <pc:spChg chg="mod">
          <ac:chgData name="BAKSH DE LA IGLESIA, Amber (EAST LONDON NHS FOUNDATION TRUST)" userId="S::amber.bakshdelaiglesia1@nhs.net::b2650a99-9385-4d98-8a06-8e7c9d440112" providerId="AD" clId="Web-{1E8838A5-6F88-5D8D-D148-BFB311EF7019}" dt="2024-03-12T12:49:02.569" v="1742" actId="1076"/>
          <ac:spMkLst>
            <pc:docMk/>
            <pc:sldMk cId="1916856892" sldId="258"/>
            <ac:spMk id="23" creationId="{4A3B3CDA-B21A-FF21-3496-16166C0D518E}"/>
          </ac:spMkLst>
        </pc:spChg>
        <pc:spChg chg="mod">
          <ac:chgData name="BAKSH DE LA IGLESIA, Amber (EAST LONDON NHS FOUNDATION TRUST)" userId="S::amber.bakshdelaiglesia1@nhs.net::b2650a99-9385-4d98-8a06-8e7c9d440112" providerId="AD" clId="Web-{1E8838A5-6F88-5D8D-D148-BFB311EF7019}" dt="2024-03-12T12:49:02.616" v="1743" actId="1076"/>
          <ac:spMkLst>
            <pc:docMk/>
            <pc:sldMk cId="1916856892" sldId="258"/>
            <ac:spMk id="24" creationId="{67B7212B-A402-548F-7A03-0B16C9F5FFE1}"/>
          </ac:spMkLst>
        </pc:spChg>
        <pc:spChg chg="mod">
          <ac:chgData name="BAKSH DE LA IGLESIA, Amber (EAST LONDON NHS FOUNDATION TRUST)" userId="S::amber.bakshdelaiglesia1@nhs.net::b2650a99-9385-4d98-8a06-8e7c9d440112" providerId="AD" clId="Web-{1E8838A5-6F88-5D8D-D148-BFB311EF7019}" dt="2024-03-12T12:49:02.662" v="1744" actId="1076"/>
          <ac:spMkLst>
            <pc:docMk/>
            <pc:sldMk cId="1916856892" sldId="258"/>
            <ac:spMk id="25" creationId="{D7C3D620-3D11-AA1D-CB58-E113823E0B74}"/>
          </ac:spMkLst>
        </pc:spChg>
        <pc:spChg chg="mod">
          <ac:chgData name="BAKSH DE LA IGLESIA, Amber (EAST LONDON NHS FOUNDATION TRUST)" userId="S::amber.bakshdelaiglesia1@nhs.net::b2650a99-9385-4d98-8a06-8e7c9d440112" providerId="AD" clId="Web-{1E8838A5-6F88-5D8D-D148-BFB311EF7019}" dt="2024-03-12T12:45:18.351" v="1362" actId="14100"/>
          <ac:spMkLst>
            <pc:docMk/>
            <pc:sldMk cId="1916856892" sldId="258"/>
            <ac:spMk id="35" creationId="{5B2D4150-7F6B-7F0E-780D-2AFC73EC4ABE}"/>
          </ac:spMkLst>
        </pc:spChg>
        <pc:spChg chg="mod">
          <ac:chgData name="BAKSH DE LA IGLESIA, Amber (EAST LONDON NHS FOUNDATION TRUST)" userId="S::amber.bakshdelaiglesia1@nhs.net::b2650a99-9385-4d98-8a06-8e7c9d440112" providerId="AD" clId="Web-{1E8838A5-6F88-5D8D-D148-BFB311EF7019}" dt="2024-03-12T12:47:37.766" v="1545" actId="1076"/>
          <ac:spMkLst>
            <pc:docMk/>
            <pc:sldMk cId="1916856892" sldId="258"/>
            <ac:spMk id="36" creationId="{235B0880-C8AF-EA2E-B122-F4050C366221}"/>
          </ac:spMkLst>
        </pc:spChg>
        <pc:spChg chg="mod">
          <ac:chgData name="BAKSH DE LA IGLESIA, Amber (EAST LONDON NHS FOUNDATION TRUST)" userId="S::amber.bakshdelaiglesia1@nhs.net::b2650a99-9385-4d98-8a06-8e7c9d440112" providerId="AD" clId="Web-{1E8838A5-6F88-5D8D-D148-BFB311EF7019}" dt="2024-03-12T13:22:30.002" v="1845" actId="20577"/>
          <ac:spMkLst>
            <pc:docMk/>
            <pc:sldMk cId="1916856892" sldId="258"/>
            <ac:spMk id="37" creationId="{854D5EDF-DF8B-E0F3-AF96-5932510FAE8E}"/>
          </ac:spMkLst>
        </pc:spChg>
        <pc:spChg chg="mod">
          <ac:chgData name="BAKSH DE LA IGLESIA, Amber (EAST LONDON NHS FOUNDATION TRUST)" userId="S::amber.bakshdelaiglesia1@nhs.net::b2650a99-9385-4d98-8a06-8e7c9d440112" providerId="AD" clId="Web-{1E8838A5-6F88-5D8D-D148-BFB311EF7019}" dt="2024-03-12T12:49:12.866" v="1754"/>
          <ac:spMkLst>
            <pc:docMk/>
            <pc:sldMk cId="1916856892" sldId="258"/>
            <ac:spMk id="38" creationId="{2A61A3E2-8CB6-8426-D577-820A9C36E071}"/>
          </ac:spMkLst>
        </pc:spChg>
        <pc:spChg chg="mod">
          <ac:chgData name="BAKSH DE LA IGLESIA, Amber (EAST LONDON NHS FOUNDATION TRUST)" userId="S::amber.bakshdelaiglesia1@nhs.net::b2650a99-9385-4d98-8a06-8e7c9d440112" providerId="AD" clId="Web-{1E8838A5-6F88-5D8D-D148-BFB311EF7019}" dt="2024-03-12T12:49:02.694" v="1745" actId="1076"/>
          <ac:spMkLst>
            <pc:docMk/>
            <pc:sldMk cId="1916856892" sldId="258"/>
            <ac:spMk id="39" creationId="{CB295707-EAF5-F64B-F685-B1C05AD2E2FD}"/>
          </ac:spMkLst>
        </pc:spChg>
        <pc:spChg chg="mod">
          <ac:chgData name="BAKSH DE LA IGLESIA, Amber (EAST LONDON NHS FOUNDATION TRUST)" userId="S::amber.bakshdelaiglesia1@nhs.net::b2650a99-9385-4d98-8a06-8e7c9d440112" providerId="AD" clId="Web-{1E8838A5-6F88-5D8D-D148-BFB311EF7019}" dt="2024-03-12T12:49:02.741" v="1746" actId="1076"/>
          <ac:spMkLst>
            <pc:docMk/>
            <pc:sldMk cId="1916856892" sldId="258"/>
            <ac:spMk id="40" creationId="{2432C9F8-BA66-1D38-25AF-AD0F6F33A6F6}"/>
          </ac:spMkLst>
        </pc:spChg>
        <pc:spChg chg="mod">
          <ac:chgData name="BAKSH DE LA IGLESIA, Amber (EAST LONDON NHS FOUNDATION TRUST)" userId="S::amber.bakshdelaiglesia1@nhs.net::b2650a99-9385-4d98-8a06-8e7c9d440112" providerId="AD" clId="Web-{1E8838A5-6F88-5D8D-D148-BFB311EF7019}" dt="2024-03-12T12:49:02.787" v="1747" actId="1076"/>
          <ac:spMkLst>
            <pc:docMk/>
            <pc:sldMk cId="1916856892" sldId="258"/>
            <ac:spMk id="41" creationId="{9EE2D5C1-CFCD-22A0-E6C9-6D60906366CE}"/>
          </ac:spMkLst>
        </pc:spChg>
        <pc:spChg chg="mod">
          <ac:chgData name="BAKSH DE LA IGLESIA, Amber (EAST LONDON NHS FOUNDATION TRUST)" userId="S::amber.bakshdelaiglesia1@nhs.net::b2650a99-9385-4d98-8a06-8e7c9d440112" providerId="AD" clId="Web-{1E8838A5-6F88-5D8D-D148-BFB311EF7019}" dt="2024-03-12T13:38:21.321" v="2314" actId="20577"/>
          <ac:spMkLst>
            <pc:docMk/>
            <pc:sldMk cId="1916856892" sldId="258"/>
            <ac:spMk id="42" creationId="{153FEF67-9012-0BB0-CA45-FBE360B31A3F}"/>
          </ac:spMkLst>
        </pc:spChg>
        <pc:spChg chg="mod">
          <ac:chgData name="BAKSH DE LA IGLESIA, Amber (EAST LONDON NHS FOUNDATION TRUST)" userId="S::amber.bakshdelaiglesia1@nhs.net::b2650a99-9385-4d98-8a06-8e7c9d440112" providerId="AD" clId="Web-{1E8838A5-6F88-5D8D-D148-BFB311EF7019}" dt="2024-03-12T12:49:02.866" v="1749" actId="1076"/>
          <ac:spMkLst>
            <pc:docMk/>
            <pc:sldMk cId="1916856892" sldId="258"/>
            <ac:spMk id="43" creationId="{27DFA763-4055-EEE4-40DF-184A17DDFAD1}"/>
          </ac:spMkLst>
        </pc:spChg>
        <pc:spChg chg="del">
          <ac:chgData name="BAKSH DE LA IGLESIA, Amber (EAST LONDON NHS FOUNDATION TRUST)" userId="S::amber.bakshdelaiglesia1@nhs.net::b2650a99-9385-4d98-8a06-8e7c9d440112" providerId="AD" clId="Web-{1E8838A5-6F88-5D8D-D148-BFB311EF7019}" dt="2024-03-12T12:32:22.174" v="470"/>
          <ac:spMkLst>
            <pc:docMk/>
            <pc:sldMk cId="1916856892" sldId="258"/>
            <ac:spMk id="44" creationId="{BC7CB55F-0224-F7B1-AB26-C3BF03125C7F}"/>
          </ac:spMkLst>
        </pc:spChg>
        <pc:spChg chg="del mod">
          <ac:chgData name="BAKSH DE LA IGLESIA, Amber (EAST LONDON NHS FOUNDATION TRUST)" userId="S::amber.bakshdelaiglesia1@nhs.net::b2650a99-9385-4d98-8a06-8e7c9d440112" providerId="AD" clId="Web-{1E8838A5-6F88-5D8D-D148-BFB311EF7019}" dt="2024-03-12T12:27:36.686" v="331"/>
          <ac:spMkLst>
            <pc:docMk/>
            <pc:sldMk cId="1916856892" sldId="258"/>
            <ac:spMk id="50" creationId="{429D4B1D-0720-8072-C713-12835167FCF3}"/>
          </ac:spMkLst>
        </pc:spChg>
        <pc:picChg chg="mod">
          <ac:chgData name="BAKSH DE LA IGLESIA, Amber (EAST LONDON NHS FOUNDATION TRUST)" userId="S::amber.bakshdelaiglesia1@nhs.net::b2650a99-9385-4d98-8a06-8e7c9d440112" providerId="AD" clId="Web-{1E8838A5-6F88-5D8D-D148-BFB311EF7019}" dt="2024-03-12T13:36:56.849" v="2281" actId="1076"/>
          <ac:picMkLst>
            <pc:docMk/>
            <pc:sldMk cId="1916856892" sldId="258"/>
            <ac:picMk id="51" creationId="{0492C38F-2DF5-9535-3365-2D915BE1542E}"/>
          </ac:picMkLst>
        </pc:picChg>
        <pc:cxnChg chg="del">
          <ac:chgData name="BAKSH DE LA IGLESIA, Amber (EAST LONDON NHS FOUNDATION TRUST)" userId="S::amber.bakshdelaiglesia1@nhs.net::b2650a99-9385-4d98-8a06-8e7c9d440112" providerId="AD" clId="Web-{1E8838A5-6F88-5D8D-D148-BFB311EF7019}" dt="2024-03-12T12:44:41.504" v="1335"/>
          <ac:cxnSpMkLst>
            <pc:docMk/>
            <pc:sldMk cId="1916856892" sldId="258"/>
            <ac:cxnSpMk id="12" creationId="{9E2BE3B5-F510-956B-E0B8-97BE5787B611}"/>
          </ac:cxnSpMkLst>
        </pc:cxnChg>
        <pc:cxnChg chg="del">
          <ac:chgData name="BAKSH DE LA IGLESIA, Amber (EAST LONDON NHS FOUNDATION TRUST)" userId="S::amber.bakshdelaiglesia1@nhs.net::b2650a99-9385-4d98-8a06-8e7c9d440112" providerId="AD" clId="Web-{1E8838A5-6F88-5D8D-D148-BFB311EF7019}" dt="2024-03-12T12:44:41.504" v="1334"/>
          <ac:cxnSpMkLst>
            <pc:docMk/>
            <pc:sldMk cId="1916856892" sldId="258"/>
            <ac:cxnSpMk id="13" creationId="{F40CD0F4-31AA-B8ED-19C1-EF36BBFD4899}"/>
          </ac:cxnSpMkLst>
        </pc:cxnChg>
        <pc:cxnChg chg="del">
          <ac:chgData name="BAKSH DE LA IGLESIA, Amber (EAST LONDON NHS FOUNDATION TRUST)" userId="S::amber.bakshdelaiglesia1@nhs.net::b2650a99-9385-4d98-8a06-8e7c9d440112" providerId="AD" clId="Web-{1E8838A5-6F88-5D8D-D148-BFB311EF7019}" dt="2024-03-12T12:44:41.489" v="1333"/>
          <ac:cxnSpMkLst>
            <pc:docMk/>
            <pc:sldMk cId="1916856892" sldId="258"/>
            <ac:cxnSpMk id="14" creationId="{55FC239C-B4F2-CF28-B74C-82DC6D71BC15}"/>
          </ac:cxnSpMkLst>
        </pc:cxnChg>
        <pc:cxnChg chg="del">
          <ac:chgData name="BAKSH DE LA IGLESIA, Amber (EAST LONDON NHS FOUNDATION TRUST)" userId="S::amber.bakshdelaiglesia1@nhs.net::b2650a99-9385-4d98-8a06-8e7c9d440112" providerId="AD" clId="Web-{1E8838A5-6F88-5D8D-D148-BFB311EF7019}" dt="2024-03-12T12:44:41.489" v="1332"/>
          <ac:cxnSpMkLst>
            <pc:docMk/>
            <pc:sldMk cId="1916856892" sldId="258"/>
            <ac:cxnSpMk id="15" creationId="{2113D928-F40B-7E17-0FF6-BF2FFDD2EDE6}"/>
          </ac:cxnSpMkLst>
        </pc:cxnChg>
        <pc:cxnChg chg="del">
          <ac:chgData name="BAKSH DE LA IGLESIA, Amber (EAST LONDON NHS FOUNDATION TRUST)" userId="S::amber.bakshdelaiglesia1@nhs.net::b2650a99-9385-4d98-8a06-8e7c9d440112" providerId="AD" clId="Web-{1E8838A5-6F88-5D8D-D148-BFB311EF7019}" dt="2024-03-12T12:30:14.087" v="418"/>
          <ac:cxnSpMkLst>
            <pc:docMk/>
            <pc:sldMk cId="1916856892" sldId="258"/>
            <ac:cxnSpMk id="26" creationId="{0830DBE8-D9FA-3175-383F-2EEE4752BF4D}"/>
          </ac:cxnSpMkLst>
        </pc:cxnChg>
        <pc:cxnChg chg="del">
          <ac:chgData name="BAKSH DE LA IGLESIA, Amber (EAST LONDON NHS FOUNDATION TRUST)" userId="S::amber.bakshdelaiglesia1@nhs.net::b2650a99-9385-4d98-8a06-8e7c9d440112" providerId="AD" clId="Web-{1E8838A5-6F88-5D8D-D148-BFB311EF7019}" dt="2024-03-12T12:30:14.087" v="417"/>
          <ac:cxnSpMkLst>
            <pc:docMk/>
            <pc:sldMk cId="1916856892" sldId="258"/>
            <ac:cxnSpMk id="27" creationId="{6112AA52-88FB-A8FD-B51C-A49557A322F1}"/>
          </ac:cxnSpMkLst>
        </pc:cxnChg>
        <pc:cxnChg chg="del">
          <ac:chgData name="BAKSH DE LA IGLESIA, Amber (EAST LONDON NHS FOUNDATION TRUST)" userId="S::amber.bakshdelaiglesia1@nhs.net::b2650a99-9385-4d98-8a06-8e7c9d440112" providerId="AD" clId="Web-{1E8838A5-6F88-5D8D-D148-BFB311EF7019}" dt="2024-03-12T12:30:14.087" v="416"/>
          <ac:cxnSpMkLst>
            <pc:docMk/>
            <pc:sldMk cId="1916856892" sldId="258"/>
            <ac:cxnSpMk id="28" creationId="{C1A233EB-12B9-0755-13EE-67D0EF87E3AE}"/>
          </ac:cxnSpMkLst>
        </pc:cxnChg>
        <pc:cxnChg chg="del">
          <ac:chgData name="BAKSH DE LA IGLESIA, Amber (EAST LONDON NHS FOUNDATION TRUST)" userId="S::amber.bakshdelaiglesia1@nhs.net::b2650a99-9385-4d98-8a06-8e7c9d440112" providerId="AD" clId="Web-{1E8838A5-6F88-5D8D-D148-BFB311EF7019}" dt="2024-03-12T12:30:14.087" v="415"/>
          <ac:cxnSpMkLst>
            <pc:docMk/>
            <pc:sldMk cId="1916856892" sldId="258"/>
            <ac:cxnSpMk id="29" creationId="{C5FB0285-AC61-6F3B-D850-EB76DDA42BDB}"/>
          </ac:cxnSpMkLst>
        </pc:cxnChg>
        <pc:cxnChg chg="del">
          <ac:chgData name="BAKSH DE LA IGLESIA, Amber (EAST LONDON NHS FOUNDATION TRUST)" userId="S::amber.bakshdelaiglesia1@nhs.net::b2650a99-9385-4d98-8a06-8e7c9d440112" providerId="AD" clId="Web-{1E8838A5-6F88-5D8D-D148-BFB311EF7019}" dt="2024-03-12T12:30:14.087" v="414"/>
          <ac:cxnSpMkLst>
            <pc:docMk/>
            <pc:sldMk cId="1916856892" sldId="258"/>
            <ac:cxnSpMk id="30" creationId="{5DC98B0B-055E-5113-897F-6A49DE0E6AD3}"/>
          </ac:cxnSpMkLst>
        </pc:cxnChg>
        <pc:cxnChg chg="del">
          <ac:chgData name="BAKSH DE LA IGLESIA, Amber (EAST LONDON NHS FOUNDATION TRUST)" userId="S::amber.bakshdelaiglesia1@nhs.net::b2650a99-9385-4d98-8a06-8e7c9d440112" providerId="AD" clId="Web-{1E8838A5-6F88-5D8D-D148-BFB311EF7019}" dt="2024-03-12T12:30:14.087" v="413"/>
          <ac:cxnSpMkLst>
            <pc:docMk/>
            <pc:sldMk cId="1916856892" sldId="258"/>
            <ac:cxnSpMk id="31" creationId="{FE806802-A5EA-73D2-A6C2-63B41EE16DA1}"/>
          </ac:cxnSpMkLst>
        </pc:cxnChg>
        <pc:cxnChg chg="del">
          <ac:chgData name="BAKSH DE LA IGLESIA, Amber (EAST LONDON NHS FOUNDATION TRUST)" userId="S::amber.bakshdelaiglesia1@nhs.net::b2650a99-9385-4d98-8a06-8e7c9d440112" providerId="AD" clId="Web-{1E8838A5-6F88-5D8D-D148-BFB311EF7019}" dt="2024-03-12T12:30:14.087" v="412"/>
          <ac:cxnSpMkLst>
            <pc:docMk/>
            <pc:sldMk cId="1916856892" sldId="258"/>
            <ac:cxnSpMk id="32" creationId="{EF03FFFD-60E5-4908-5BA5-047E4DD5F890}"/>
          </ac:cxnSpMkLst>
        </pc:cxnChg>
        <pc:cxnChg chg="del">
          <ac:chgData name="BAKSH DE LA IGLESIA, Amber (EAST LONDON NHS FOUNDATION TRUST)" userId="S::amber.bakshdelaiglesia1@nhs.net::b2650a99-9385-4d98-8a06-8e7c9d440112" providerId="AD" clId="Web-{1E8838A5-6F88-5D8D-D148-BFB311EF7019}" dt="2024-03-12T12:30:14.087" v="411"/>
          <ac:cxnSpMkLst>
            <pc:docMk/>
            <pc:sldMk cId="1916856892" sldId="258"/>
            <ac:cxnSpMk id="33" creationId="{27FBCCAF-BF40-322D-14D9-3AB57D664C0C}"/>
          </ac:cxnSpMkLst>
        </pc:cxnChg>
        <pc:cxnChg chg="del">
          <ac:chgData name="BAKSH DE LA IGLESIA, Amber (EAST LONDON NHS FOUNDATION TRUST)" userId="S::amber.bakshdelaiglesia1@nhs.net::b2650a99-9385-4d98-8a06-8e7c9d440112" providerId="AD" clId="Web-{1E8838A5-6F88-5D8D-D148-BFB311EF7019}" dt="2024-03-12T12:30:14.087" v="410"/>
          <ac:cxnSpMkLst>
            <pc:docMk/>
            <pc:sldMk cId="1916856892" sldId="258"/>
            <ac:cxnSpMk id="34" creationId="{EF399E7E-38EE-02B8-574C-4F7AA151BAA0}"/>
          </ac:cxnSpMkLst>
        </pc:cxnChg>
      </pc:sldChg>
      <pc:sldChg chg="modSp">
        <pc:chgData name="BAKSH DE LA IGLESIA, Amber (EAST LONDON NHS FOUNDATION TRUST)" userId="S::amber.bakshdelaiglesia1@nhs.net::b2650a99-9385-4d98-8a06-8e7c9d440112" providerId="AD" clId="Web-{1E8838A5-6F88-5D8D-D148-BFB311EF7019}" dt="2024-03-12T13:57:32.133" v="3439"/>
        <pc:sldMkLst>
          <pc:docMk/>
          <pc:sldMk cId="1925529785" sldId="264"/>
        </pc:sldMkLst>
        <pc:graphicFrameChg chg="mod modGraphic">
          <ac:chgData name="BAKSH DE LA IGLESIA, Amber (EAST LONDON NHS FOUNDATION TRUST)" userId="S::amber.bakshdelaiglesia1@nhs.net::b2650a99-9385-4d98-8a06-8e7c9d440112" providerId="AD" clId="Web-{1E8838A5-6F88-5D8D-D148-BFB311EF7019}" dt="2024-03-12T13:57:32.133" v="3439"/>
          <ac:graphicFrameMkLst>
            <pc:docMk/>
            <pc:sldMk cId="1925529785" sldId="264"/>
            <ac:graphicFrameMk id="3" creationId="{A4F86B3A-5489-60F5-F342-A0B9EC6994E4}"/>
          </ac:graphicFrameMkLst>
        </pc:graphicFrameChg>
      </pc:sldChg>
      <pc:sldChg chg="modSp add replId">
        <pc:chgData name="BAKSH DE LA IGLESIA, Amber (EAST LONDON NHS FOUNDATION TRUST)" userId="S::amber.bakshdelaiglesia1@nhs.net::b2650a99-9385-4d98-8a06-8e7c9d440112" providerId="AD" clId="Web-{1E8838A5-6F88-5D8D-D148-BFB311EF7019}" dt="2024-03-12T14:07:18.595" v="3976"/>
        <pc:sldMkLst>
          <pc:docMk/>
          <pc:sldMk cId="3548518915" sldId="265"/>
        </pc:sldMkLst>
        <pc:graphicFrameChg chg="mod modGraphic">
          <ac:chgData name="BAKSH DE LA IGLESIA, Amber (EAST LONDON NHS FOUNDATION TRUST)" userId="S::amber.bakshdelaiglesia1@nhs.net::b2650a99-9385-4d98-8a06-8e7c9d440112" providerId="AD" clId="Web-{1E8838A5-6F88-5D8D-D148-BFB311EF7019}" dt="2024-03-12T14:07:18.595" v="3976"/>
          <ac:graphicFrameMkLst>
            <pc:docMk/>
            <pc:sldMk cId="3548518915" sldId="265"/>
            <ac:graphicFrameMk id="3" creationId="{A4F86B3A-5489-60F5-F342-A0B9EC6994E4}"/>
          </ac:graphicFrameMkLst>
        </pc:graphicFrameChg>
      </pc:sldChg>
    </pc:docChg>
  </pc:docChgLst>
  <pc:docChgLst>
    <pc:chgData name="BAKSH DE LA IGLESIA, Amber (EAST LONDON NHS FOUNDATION TRUST)" userId="S::amber.bakshdelaiglesia1@nhs.net::b2650a99-9385-4d98-8a06-8e7c9d440112" providerId="AD" clId="Web-{E1198C5F-BE96-4758-935C-84CDE1A53317}"/>
    <pc:docChg chg="addSld delSld modSld sldOrd">
      <pc:chgData name="BAKSH DE LA IGLESIA, Amber (EAST LONDON NHS FOUNDATION TRUST)" userId="S::amber.bakshdelaiglesia1@nhs.net::b2650a99-9385-4d98-8a06-8e7c9d440112" providerId="AD" clId="Web-{E1198C5F-BE96-4758-935C-84CDE1A53317}" dt="2023-12-01T11:08:52.585" v="19"/>
      <pc:docMkLst>
        <pc:docMk/>
      </pc:docMkLst>
      <pc:sldChg chg="del">
        <pc:chgData name="BAKSH DE LA IGLESIA, Amber (EAST LONDON NHS FOUNDATION TRUST)" userId="S::amber.bakshdelaiglesia1@nhs.net::b2650a99-9385-4d98-8a06-8e7c9d440112" providerId="AD" clId="Web-{E1198C5F-BE96-4758-935C-84CDE1A53317}" dt="2023-12-01T11:06:16.987" v="1"/>
        <pc:sldMkLst>
          <pc:docMk/>
          <pc:sldMk cId="109857222" sldId="256"/>
        </pc:sldMkLst>
      </pc:sldChg>
      <pc:sldChg chg="modSp add ord">
        <pc:chgData name="BAKSH DE LA IGLESIA, Amber (EAST LONDON NHS FOUNDATION TRUST)" userId="S::amber.bakshdelaiglesia1@nhs.net::b2650a99-9385-4d98-8a06-8e7c9d440112" providerId="AD" clId="Web-{E1198C5F-BE96-4758-935C-84CDE1A53317}" dt="2023-12-01T11:08:41.428" v="17" actId="20577"/>
        <pc:sldMkLst>
          <pc:docMk/>
          <pc:sldMk cId="1916856892" sldId="258"/>
        </pc:sldMkLst>
        <pc:spChg chg="mod">
          <ac:chgData name="BAKSH DE LA IGLESIA, Amber (EAST LONDON NHS FOUNDATION TRUST)" userId="S::amber.bakshdelaiglesia1@nhs.net::b2650a99-9385-4d98-8a06-8e7c9d440112" providerId="AD" clId="Web-{E1198C5F-BE96-4758-935C-84CDE1A53317}" dt="2023-12-01T11:08:34.897" v="6" actId="20577"/>
          <ac:spMkLst>
            <pc:docMk/>
            <pc:sldMk cId="1916856892" sldId="258"/>
            <ac:spMk id="4" creationId="{74A77F04-71FA-5127-761E-16EA4DE66FD1}"/>
          </ac:spMkLst>
        </pc:spChg>
        <pc:spChg chg="mod">
          <ac:chgData name="BAKSH DE LA IGLESIA, Amber (EAST LONDON NHS FOUNDATION TRUST)" userId="S::amber.bakshdelaiglesia1@nhs.net::b2650a99-9385-4d98-8a06-8e7c9d440112" providerId="AD" clId="Web-{E1198C5F-BE96-4758-935C-84CDE1A53317}" dt="2023-12-01T11:08:37.491" v="10" actId="20577"/>
          <ac:spMkLst>
            <pc:docMk/>
            <pc:sldMk cId="1916856892" sldId="258"/>
            <ac:spMk id="45" creationId="{4128A996-CC85-9846-E43E-AAD1936D53DD}"/>
          </ac:spMkLst>
        </pc:spChg>
        <pc:spChg chg="mod">
          <ac:chgData name="BAKSH DE LA IGLESIA, Amber (EAST LONDON NHS FOUNDATION TRUST)" userId="S::amber.bakshdelaiglesia1@nhs.net::b2650a99-9385-4d98-8a06-8e7c9d440112" providerId="AD" clId="Web-{E1198C5F-BE96-4758-935C-84CDE1A53317}" dt="2023-12-01T11:08:41.428" v="17" actId="20577"/>
          <ac:spMkLst>
            <pc:docMk/>
            <pc:sldMk cId="1916856892" sldId="258"/>
            <ac:spMk id="50" creationId="{429D4B1D-0720-8072-C713-12835167FCF3}"/>
          </ac:spMkLst>
        </pc:spChg>
      </pc:sldChg>
      <pc:sldChg chg="addSp delSp modSp add">
        <pc:chgData name="BAKSH DE LA IGLESIA, Amber (EAST LONDON NHS FOUNDATION TRUST)" userId="S::amber.bakshdelaiglesia1@nhs.net::b2650a99-9385-4d98-8a06-8e7c9d440112" providerId="AD" clId="Web-{E1198C5F-BE96-4758-935C-84CDE1A53317}" dt="2023-12-01T11:08:52.585" v="19"/>
        <pc:sldMkLst>
          <pc:docMk/>
          <pc:sldMk cId="1925529785" sldId="264"/>
        </pc:sldMkLst>
        <pc:spChg chg="del">
          <ac:chgData name="BAKSH DE LA IGLESIA, Amber (EAST LONDON NHS FOUNDATION TRUST)" userId="S::amber.bakshdelaiglesia1@nhs.net::b2650a99-9385-4d98-8a06-8e7c9d440112" providerId="AD" clId="Web-{E1198C5F-BE96-4758-935C-84CDE1A53317}" dt="2023-12-01T11:08:47.647" v="18"/>
          <ac:spMkLst>
            <pc:docMk/>
            <pc:sldMk cId="1925529785" sldId="264"/>
            <ac:spMk id="2" creationId="{00000000-0000-0000-0000-000000000000}"/>
          </ac:spMkLst>
        </pc:spChg>
        <pc:spChg chg="add del mod">
          <ac:chgData name="BAKSH DE LA IGLESIA, Amber (EAST LONDON NHS FOUNDATION TRUST)" userId="S::amber.bakshdelaiglesia1@nhs.net::b2650a99-9385-4d98-8a06-8e7c9d440112" providerId="AD" clId="Web-{E1198C5F-BE96-4758-935C-84CDE1A53317}" dt="2023-12-01T11:08:52.585" v="19"/>
          <ac:spMkLst>
            <pc:docMk/>
            <pc:sldMk cId="1925529785" sldId="264"/>
            <ac:spMk id="5" creationId="{A84C7045-D6F5-FF76-F265-7693371D93B4}"/>
          </ac:spMkLst>
        </pc:spChg>
      </pc:sldChg>
    </pc:docChg>
  </pc:docChgLst>
  <pc:docChgLst>
    <pc:chgData name="BAKSH DE LA IGLESIA, Amber (EAST LONDON NHS FOUNDATION TRUST)" userId="S::amber.bakshdelaiglesia1@nhs.net::b2650a99-9385-4d98-8a06-8e7c9d440112" providerId="AD" clId="Web-{B64BCF92-BF13-8015-CBDE-3AF6BE9CBB92}"/>
    <pc:docChg chg="modSld">
      <pc:chgData name="BAKSH DE LA IGLESIA, Amber (EAST LONDON NHS FOUNDATION TRUST)" userId="S::amber.bakshdelaiglesia1@nhs.net::b2650a99-9385-4d98-8a06-8e7c9d440112" providerId="AD" clId="Web-{B64BCF92-BF13-8015-CBDE-3AF6BE9CBB92}" dt="2024-03-12T12:00:43.994" v="43"/>
      <pc:docMkLst>
        <pc:docMk/>
      </pc:docMkLst>
      <pc:sldChg chg="modSp">
        <pc:chgData name="BAKSH DE LA IGLESIA, Amber (EAST LONDON NHS FOUNDATION TRUST)" userId="S::amber.bakshdelaiglesia1@nhs.net::b2650a99-9385-4d98-8a06-8e7c9d440112" providerId="AD" clId="Web-{B64BCF92-BF13-8015-CBDE-3AF6BE9CBB92}" dt="2024-03-12T12:00:43.994" v="43"/>
        <pc:sldMkLst>
          <pc:docMk/>
          <pc:sldMk cId="1925529785" sldId="264"/>
        </pc:sldMkLst>
        <pc:graphicFrameChg chg="mod modGraphic">
          <ac:chgData name="BAKSH DE LA IGLESIA, Amber (EAST LONDON NHS FOUNDATION TRUST)" userId="S::amber.bakshdelaiglesia1@nhs.net::b2650a99-9385-4d98-8a06-8e7c9d440112" providerId="AD" clId="Web-{B64BCF92-BF13-8015-CBDE-3AF6BE9CBB92}" dt="2024-03-12T12:00:43.994" v="43"/>
          <ac:graphicFrameMkLst>
            <pc:docMk/>
            <pc:sldMk cId="1925529785" sldId="264"/>
            <ac:graphicFrameMk id="3" creationId="{A4F86B3A-5489-60F5-F342-A0B9EC6994E4}"/>
          </ac:graphicFrameMkLst>
        </pc:graphicFrameChg>
      </pc:sldChg>
    </pc:docChg>
  </pc:docChgLst>
  <pc:docChgLst>
    <pc:chgData name="BAKSH DE LA IGLESIA, Amber (EAST LONDON NHS FOUNDATION TRUST)" userId="S::amber.bakshdelaiglesia1@nhs.net::b2650a99-9385-4d98-8a06-8e7c9d440112" providerId="AD" clId="Web-{64E7090E-0ABE-2498-D523-7E39E7B4D818}"/>
    <pc:docChg chg="addSld delSld modSld">
      <pc:chgData name="BAKSH DE LA IGLESIA, Amber (EAST LONDON NHS FOUNDATION TRUST)" userId="S::amber.bakshdelaiglesia1@nhs.net::b2650a99-9385-4d98-8a06-8e7c9d440112" providerId="AD" clId="Web-{64E7090E-0ABE-2498-D523-7E39E7B4D818}" dt="2024-03-12T15:03:21.323" v="1864"/>
      <pc:docMkLst>
        <pc:docMk/>
      </pc:docMkLst>
      <pc:sldChg chg="del">
        <pc:chgData name="BAKSH DE LA IGLESIA, Amber (EAST LONDON NHS FOUNDATION TRUST)" userId="S::amber.bakshdelaiglesia1@nhs.net::b2650a99-9385-4d98-8a06-8e7c9d440112" providerId="AD" clId="Web-{64E7090E-0ABE-2498-D523-7E39E7B4D818}" dt="2024-03-12T14:51:26.786" v="140"/>
        <pc:sldMkLst>
          <pc:docMk/>
          <pc:sldMk cId="1916856892" sldId="258"/>
        </pc:sldMkLst>
      </pc:sldChg>
      <pc:sldChg chg="addSp delSp modSp add">
        <pc:chgData name="BAKSH DE LA IGLESIA, Amber (EAST LONDON NHS FOUNDATION TRUST)" userId="S::amber.bakshdelaiglesia1@nhs.net::b2650a99-9385-4d98-8a06-8e7c9d440112" providerId="AD" clId="Web-{64E7090E-0ABE-2498-D523-7E39E7B4D818}" dt="2024-03-12T14:51:21.208" v="139" actId="1076"/>
        <pc:sldMkLst>
          <pc:docMk/>
          <pc:sldMk cId="1621919256" sldId="259"/>
        </pc:sldMkLst>
        <pc:spChg chg="add mod">
          <ac:chgData name="BAKSH DE LA IGLESIA, Amber (EAST LONDON NHS FOUNDATION TRUST)" userId="S::amber.bakshdelaiglesia1@nhs.net::b2650a99-9385-4d98-8a06-8e7c9d440112" providerId="AD" clId="Web-{64E7090E-0ABE-2498-D523-7E39E7B4D818}" dt="2024-03-12T14:51:10.520" v="135" actId="1076"/>
          <ac:spMkLst>
            <pc:docMk/>
            <pc:sldMk cId="1621919256" sldId="259"/>
            <ac:spMk id="3" creationId="{953B11FE-AEAC-ABE9-CE1E-B45A6D0938AE}"/>
          </ac:spMkLst>
        </pc:spChg>
        <pc:spChg chg="mod">
          <ac:chgData name="BAKSH DE LA IGLESIA, Amber (EAST LONDON NHS FOUNDATION TRUST)" userId="S::amber.bakshdelaiglesia1@nhs.net::b2650a99-9385-4d98-8a06-8e7c9d440112" providerId="AD" clId="Web-{64E7090E-0ABE-2498-D523-7E39E7B4D818}" dt="2024-03-12T14:50:49.863" v="120" actId="14100"/>
          <ac:spMkLst>
            <pc:docMk/>
            <pc:sldMk cId="1621919256" sldId="259"/>
            <ac:spMk id="4" creationId="{74A77F04-71FA-5127-761E-16EA4DE66FD1}"/>
          </ac:spMkLst>
        </pc:spChg>
        <pc:spChg chg="add mod">
          <ac:chgData name="BAKSH DE LA IGLESIA, Amber (EAST LONDON NHS FOUNDATION TRUST)" userId="S::amber.bakshdelaiglesia1@nhs.net::b2650a99-9385-4d98-8a06-8e7c9d440112" providerId="AD" clId="Web-{64E7090E-0ABE-2498-D523-7E39E7B4D818}" dt="2024-03-12T14:51:18.176" v="138" actId="1076"/>
          <ac:spMkLst>
            <pc:docMk/>
            <pc:sldMk cId="1621919256" sldId="259"/>
            <ac:spMk id="8" creationId="{8DF34DFB-1F62-AA5E-F499-35DE4F8C5DC3}"/>
          </ac:spMkLst>
        </pc:spChg>
        <pc:spChg chg="del">
          <ac:chgData name="BAKSH DE LA IGLESIA, Amber (EAST LONDON NHS FOUNDATION TRUST)" userId="S::amber.bakshdelaiglesia1@nhs.net::b2650a99-9385-4d98-8a06-8e7c9d440112" providerId="AD" clId="Web-{64E7090E-0ABE-2498-D523-7E39E7B4D818}" dt="2024-03-12T14:50:58.566" v="123"/>
          <ac:spMkLst>
            <pc:docMk/>
            <pc:sldMk cId="1621919256" sldId="259"/>
            <ac:spMk id="11" creationId="{65C0FF7E-B889-E61A-7BF9-953CF60A28D2}"/>
          </ac:spMkLst>
        </pc:spChg>
        <pc:spChg chg="del">
          <ac:chgData name="BAKSH DE LA IGLESIA, Amber (EAST LONDON NHS FOUNDATION TRUST)" userId="S::amber.bakshdelaiglesia1@nhs.net::b2650a99-9385-4d98-8a06-8e7c9d440112" providerId="AD" clId="Web-{64E7090E-0ABE-2498-D523-7E39E7B4D818}" dt="2024-03-12T14:50:58.566" v="122"/>
          <ac:spMkLst>
            <pc:docMk/>
            <pc:sldMk cId="1621919256" sldId="259"/>
            <ac:spMk id="16" creationId="{E09724C8-F1B9-0826-F561-849F5BCB972D}"/>
          </ac:spMkLst>
        </pc:spChg>
        <pc:spChg chg="mod">
          <ac:chgData name="BAKSH DE LA IGLESIA, Amber (EAST LONDON NHS FOUNDATION TRUST)" userId="S::amber.bakshdelaiglesia1@nhs.net::b2650a99-9385-4d98-8a06-8e7c9d440112" providerId="AD" clId="Web-{64E7090E-0ABE-2498-D523-7E39E7B4D818}" dt="2024-03-12T14:50:34.925" v="101" actId="1076"/>
          <ac:spMkLst>
            <pc:docMk/>
            <pc:sldMk cId="1621919256" sldId="259"/>
            <ac:spMk id="17" creationId="{BB34D39D-4193-77D6-3453-C957D5C7C0F1}"/>
          </ac:spMkLst>
        </pc:spChg>
        <pc:spChg chg="mod">
          <ac:chgData name="BAKSH DE LA IGLESIA, Amber (EAST LONDON NHS FOUNDATION TRUST)" userId="S::amber.bakshdelaiglesia1@nhs.net::b2650a99-9385-4d98-8a06-8e7c9d440112" providerId="AD" clId="Web-{64E7090E-0ABE-2498-D523-7E39E7B4D818}" dt="2024-03-12T14:50:35.003" v="104" actId="1076"/>
          <ac:spMkLst>
            <pc:docMk/>
            <pc:sldMk cId="1621919256" sldId="259"/>
            <ac:spMk id="18" creationId="{CA40D362-0113-2269-14B5-7ED173A0A75E}"/>
          </ac:spMkLst>
        </pc:spChg>
        <pc:spChg chg="mod">
          <ac:chgData name="BAKSH DE LA IGLESIA, Amber (EAST LONDON NHS FOUNDATION TRUST)" userId="S::amber.bakshdelaiglesia1@nhs.net::b2650a99-9385-4d98-8a06-8e7c9d440112" providerId="AD" clId="Web-{64E7090E-0ABE-2498-D523-7E39E7B4D818}" dt="2024-03-12T14:50:34.972" v="103" actId="1076"/>
          <ac:spMkLst>
            <pc:docMk/>
            <pc:sldMk cId="1621919256" sldId="259"/>
            <ac:spMk id="19" creationId="{61D6C0ED-4551-93E3-1CF4-28B489A3FA3C}"/>
          </ac:spMkLst>
        </pc:spChg>
        <pc:spChg chg="mod">
          <ac:chgData name="BAKSH DE LA IGLESIA, Amber (EAST LONDON NHS FOUNDATION TRUST)" userId="S::amber.bakshdelaiglesia1@nhs.net::b2650a99-9385-4d98-8a06-8e7c9d440112" providerId="AD" clId="Web-{64E7090E-0ABE-2498-D523-7E39E7B4D818}" dt="2024-03-12T14:50:34.956" v="102" actId="1076"/>
          <ac:spMkLst>
            <pc:docMk/>
            <pc:sldMk cId="1621919256" sldId="259"/>
            <ac:spMk id="21" creationId="{2C9CCABA-FDD6-2228-BE2D-A45813366F27}"/>
          </ac:spMkLst>
        </pc:spChg>
        <pc:spChg chg="mod">
          <ac:chgData name="BAKSH DE LA IGLESIA, Amber (EAST LONDON NHS FOUNDATION TRUST)" userId="S::amber.bakshdelaiglesia1@nhs.net::b2650a99-9385-4d98-8a06-8e7c9d440112" providerId="AD" clId="Web-{64E7090E-0ABE-2498-D523-7E39E7B4D818}" dt="2024-03-12T14:50:13.909" v="93" actId="1076"/>
          <ac:spMkLst>
            <pc:docMk/>
            <pc:sldMk cId="1621919256" sldId="259"/>
            <ac:spMk id="22" creationId="{8950941D-68F4-F8EB-6B65-F7EBCEB957CB}"/>
          </ac:spMkLst>
        </pc:spChg>
        <pc:spChg chg="mod">
          <ac:chgData name="BAKSH DE LA IGLESIA, Amber (EAST LONDON NHS FOUNDATION TRUST)" userId="S::amber.bakshdelaiglesia1@nhs.net::b2650a99-9385-4d98-8a06-8e7c9d440112" providerId="AD" clId="Web-{64E7090E-0ABE-2498-D523-7E39E7B4D818}" dt="2024-03-12T14:50:35.050" v="106" actId="1076"/>
          <ac:spMkLst>
            <pc:docMk/>
            <pc:sldMk cId="1621919256" sldId="259"/>
            <ac:spMk id="23" creationId="{4A3B3CDA-B21A-FF21-3496-16166C0D518E}"/>
          </ac:spMkLst>
        </pc:spChg>
        <pc:spChg chg="add mod">
          <ac:chgData name="BAKSH DE LA IGLESIA, Amber (EAST LONDON NHS FOUNDATION TRUST)" userId="S::amber.bakshdelaiglesia1@nhs.net::b2650a99-9385-4d98-8a06-8e7c9d440112" providerId="AD" clId="Web-{64E7090E-0ABE-2498-D523-7E39E7B4D818}" dt="2024-03-12T14:51:21.208" v="139" actId="1076"/>
          <ac:spMkLst>
            <pc:docMk/>
            <pc:sldMk cId="1621919256" sldId="259"/>
            <ac:spMk id="24" creationId="{F4BFA664-3A5F-C413-07BB-C0C0DAD2AA3C}"/>
          </ac:spMkLst>
        </pc:spChg>
        <pc:spChg chg="mod">
          <ac:chgData name="BAKSH DE LA IGLESIA, Amber (EAST LONDON NHS FOUNDATION TRUST)" userId="S::amber.bakshdelaiglesia1@nhs.net::b2650a99-9385-4d98-8a06-8e7c9d440112" providerId="AD" clId="Web-{64E7090E-0ABE-2498-D523-7E39E7B4D818}" dt="2024-03-12T14:50:35.066" v="107" actId="1076"/>
          <ac:spMkLst>
            <pc:docMk/>
            <pc:sldMk cId="1621919256" sldId="259"/>
            <ac:spMk id="25" creationId="{D7C3D620-3D11-AA1D-CB58-E113823E0B74}"/>
          </ac:spMkLst>
        </pc:spChg>
        <pc:spChg chg="mod">
          <ac:chgData name="BAKSH DE LA IGLESIA, Amber (EAST LONDON NHS FOUNDATION TRUST)" userId="S::amber.bakshdelaiglesia1@nhs.net::b2650a99-9385-4d98-8a06-8e7c9d440112" providerId="AD" clId="Web-{64E7090E-0ABE-2498-D523-7E39E7B4D818}" dt="2024-03-12T14:50:39.425" v="108" actId="1076"/>
          <ac:spMkLst>
            <pc:docMk/>
            <pc:sldMk cId="1621919256" sldId="259"/>
            <ac:spMk id="35" creationId="{5B2D4150-7F6B-7F0E-780D-2AFC73EC4ABE}"/>
          </ac:spMkLst>
        </pc:spChg>
        <pc:spChg chg="mod">
          <ac:chgData name="BAKSH DE LA IGLESIA, Amber (EAST LONDON NHS FOUNDATION TRUST)" userId="S::amber.bakshdelaiglesia1@nhs.net::b2650a99-9385-4d98-8a06-8e7c9d440112" providerId="AD" clId="Web-{64E7090E-0ABE-2498-D523-7E39E7B4D818}" dt="2024-03-12T14:50:39.488" v="110" actId="1076"/>
          <ac:spMkLst>
            <pc:docMk/>
            <pc:sldMk cId="1621919256" sldId="259"/>
            <ac:spMk id="36" creationId="{235B0880-C8AF-EA2E-B122-F4050C366221}"/>
          </ac:spMkLst>
        </pc:spChg>
        <pc:spChg chg="mod">
          <ac:chgData name="BAKSH DE LA IGLESIA, Amber (EAST LONDON NHS FOUNDATION TRUST)" userId="S::amber.bakshdelaiglesia1@nhs.net::b2650a99-9385-4d98-8a06-8e7c9d440112" providerId="AD" clId="Web-{64E7090E-0ABE-2498-D523-7E39E7B4D818}" dt="2024-03-12T14:50:39.456" v="109" actId="1076"/>
          <ac:spMkLst>
            <pc:docMk/>
            <pc:sldMk cId="1621919256" sldId="259"/>
            <ac:spMk id="37" creationId="{854D5EDF-DF8B-E0F3-AF96-5932510FAE8E}"/>
          </ac:spMkLst>
        </pc:spChg>
        <pc:spChg chg="mod">
          <ac:chgData name="BAKSH DE LA IGLESIA, Amber (EAST LONDON NHS FOUNDATION TRUST)" userId="S::amber.bakshdelaiglesia1@nhs.net::b2650a99-9385-4d98-8a06-8e7c9d440112" providerId="AD" clId="Web-{64E7090E-0ABE-2498-D523-7E39E7B4D818}" dt="2024-03-12T14:50:39.519" v="111" actId="1076"/>
          <ac:spMkLst>
            <pc:docMk/>
            <pc:sldMk cId="1621919256" sldId="259"/>
            <ac:spMk id="39" creationId="{CB295707-EAF5-F64B-F685-B1C05AD2E2FD}"/>
          </ac:spMkLst>
        </pc:spChg>
        <pc:spChg chg="mod">
          <ac:chgData name="BAKSH DE LA IGLESIA, Amber (EAST LONDON NHS FOUNDATION TRUST)" userId="S::amber.bakshdelaiglesia1@nhs.net::b2650a99-9385-4d98-8a06-8e7c9d440112" providerId="AD" clId="Web-{64E7090E-0ABE-2498-D523-7E39E7B4D818}" dt="2024-03-12T14:50:39.534" v="112" actId="1076"/>
          <ac:spMkLst>
            <pc:docMk/>
            <pc:sldMk cId="1621919256" sldId="259"/>
            <ac:spMk id="40" creationId="{2432C9F8-BA66-1D38-25AF-AD0F6F33A6F6}"/>
          </ac:spMkLst>
        </pc:spChg>
        <pc:spChg chg="mod">
          <ac:chgData name="BAKSH DE LA IGLESIA, Amber (EAST LONDON NHS FOUNDATION TRUST)" userId="S::amber.bakshdelaiglesia1@nhs.net::b2650a99-9385-4d98-8a06-8e7c9d440112" providerId="AD" clId="Web-{64E7090E-0ABE-2498-D523-7E39E7B4D818}" dt="2024-03-12T14:50:39.566" v="113" actId="1076"/>
          <ac:spMkLst>
            <pc:docMk/>
            <pc:sldMk cId="1621919256" sldId="259"/>
            <ac:spMk id="41" creationId="{9EE2D5C1-CFCD-22A0-E6C9-6D60906366CE}"/>
          </ac:spMkLst>
        </pc:spChg>
        <pc:spChg chg="mod">
          <ac:chgData name="BAKSH DE LA IGLESIA, Amber (EAST LONDON NHS FOUNDATION TRUST)" userId="S::amber.bakshdelaiglesia1@nhs.net::b2650a99-9385-4d98-8a06-8e7c9d440112" providerId="AD" clId="Web-{64E7090E-0ABE-2498-D523-7E39E7B4D818}" dt="2024-03-12T14:50:21.159" v="96" actId="1076"/>
          <ac:spMkLst>
            <pc:docMk/>
            <pc:sldMk cId="1621919256" sldId="259"/>
            <ac:spMk id="42" creationId="{153FEF67-9012-0BB0-CA45-FBE360B31A3F}"/>
          </ac:spMkLst>
        </pc:spChg>
        <pc:spChg chg="del">
          <ac:chgData name="BAKSH DE LA IGLESIA, Amber (EAST LONDON NHS FOUNDATION TRUST)" userId="S::amber.bakshdelaiglesia1@nhs.net::b2650a99-9385-4d98-8a06-8e7c9d440112" providerId="AD" clId="Web-{64E7090E-0ABE-2498-D523-7E39E7B4D818}" dt="2024-03-12T14:50:58.566" v="121"/>
          <ac:spMkLst>
            <pc:docMk/>
            <pc:sldMk cId="1621919256" sldId="259"/>
            <ac:spMk id="45" creationId="{4128A996-CC85-9846-E43E-AAD1936D53DD}"/>
          </ac:spMkLst>
        </pc:spChg>
        <pc:spChg chg="mod">
          <ac:chgData name="BAKSH DE LA IGLESIA, Amber (EAST LONDON NHS FOUNDATION TRUST)" userId="S::amber.bakshdelaiglesia1@nhs.net::b2650a99-9385-4d98-8a06-8e7c9d440112" providerId="AD" clId="Web-{64E7090E-0ABE-2498-D523-7E39E7B4D818}" dt="2024-03-12T14:50:35.019" v="105" actId="1076"/>
          <ac:spMkLst>
            <pc:docMk/>
            <pc:sldMk cId="1621919256" sldId="259"/>
            <ac:spMk id="46" creationId="{D7C3D620-3D11-AA1D-CB58-E113823E0B74}"/>
          </ac:spMkLst>
        </pc:spChg>
        <pc:spChg chg="mod">
          <ac:chgData name="BAKSH DE LA IGLESIA, Amber (EAST LONDON NHS FOUNDATION TRUST)" userId="S::amber.bakshdelaiglesia1@nhs.net::b2650a99-9385-4d98-8a06-8e7c9d440112" providerId="AD" clId="Web-{64E7090E-0ABE-2498-D523-7E39E7B4D818}" dt="2024-03-12T14:50:39.597" v="114" actId="1076"/>
          <ac:spMkLst>
            <pc:docMk/>
            <pc:sldMk cId="1621919256" sldId="259"/>
            <ac:spMk id="47" creationId="{27DFA763-4055-EEE4-40DF-184A17DDFAD1}"/>
          </ac:spMkLst>
        </pc:spChg>
        <pc:picChg chg="add mod">
          <ac:chgData name="BAKSH DE LA IGLESIA, Amber (EAST LONDON NHS FOUNDATION TRUST)" userId="S::amber.bakshdelaiglesia1@nhs.net::b2650a99-9385-4d98-8a06-8e7c9d440112" providerId="AD" clId="Web-{64E7090E-0ABE-2498-D523-7E39E7B4D818}" dt="2024-03-12T14:51:12.801" v="136" actId="14100"/>
          <ac:picMkLst>
            <pc:docMk/>
            <pc:sldMk cId="1621919256" sldId="259"/>
            <ac:picMk id="27" creationId="{96645F1A-B2B6-6DC8-D983-0103AEAAFF49}"/>
          </ac:picMkLst>
        </pc:picChg>
        <pc:cxnChg chg="del mod">
          <ac:chgData name="BAKSH DE LA IGLESIA, Amber (EAST LONDON NHS FOUNDATION TRUST)" userId="S::amber.bakshdelaiglesia1@nhs.net::b2650a99-9385-4d98-8a06-8e7c9d440112" providerId="AD" clId="Web-{64E7090E-0ABE-2498-D523-7E39E7B4D818}" dt="2024-03-12T14:50:44.175" v="115"/>
          <ac:cxnSpMkLst>
            <pc:docMk/>
            <pc:sldMk cId="1621919256" sldId="259"/>
            <ac:cxnSpMk id="12" creationId="{9E2BE3B5-F510-956B-E0B8-97BE5787B611}"/>
          </ac:cxnSpMkLst>
        </pc:cxnChg>
        <pc:cxnChg chg="del">
          <ac:chgData name="BAKSH DE LA IGLESIA, Amber (EAST LONDON NHS FOUNDATION TRUST)" userId="S::amber.bakshdelaiglesia1@nhs.net::b2650a99-9385-4d98-8a06-8e7c9d440112" providerId="AD" clId="Web-{64E7090E-0ABE-2498-D523-7E39E7B4D818}" dt="2024-03-12T14:50:45.331" v="117"/>
          <ac:cxnSpMkLst>
            <pc:docMk/>
            <pc:sldMk cId="1621919256" sldId="259"/>
            <ac:cxnSpMk id="13" creationId="{F40CD0F4-31AA-B8ED-19C1-EF36BBFD4899}"/>
          </ac:cxnSpMkLst>
        </pc:cxnChg>
        <pc:cxnChg chg="del mod">
          <ac:chgData name="BAKSH DE LA IGLESIA, Amber (EAST LONDON NHS FOUNDATION TRUST)" userId="S::amber.bakshdelaiglesia1@nhs.net::b2650a99-9385-4d98-8a06-8e7c9d440112" providerId="AD" clId="Web-{64E7090E-0ABE-2498-D523-7E39E7B4D818}" dt="2024-03-12T14:50:45.331" v="116"/>
          <ac:cxnSpMkLst>
            <pc:docMk/>
            <pc:sldMk cId="1621919256" sldId="259"/>
            <ac:cxnSpMk id="14" creationId="{55FC239C-B4F2-CF28-B74C-82DC6D71BC15}"/>
          </ac:cxnSpMkLst>
        </pc:cxnChg>
        <pc:cxnChg chg="del">
          <ac:chgData name="BAKSH DE LA IGLESIA, Amber (EAST LONDON NHS FOUNDATION TRUST)" userId="S::amber.bakshdelaiglesia1@nhs.net::b2650a99-9385-4d98-8a06-8e7c9d440112" providerId="AD" clId="Web-{64E7090E-0ABE-2498-D523-7E39E7B4D818}" dt="2024-03-12T14:50:46.253" v="118"/>
          <ac:cxnSpMkLst>
            <pc:docMk/>
            <pc:sldMk cId="1621919256" sldId="259"/>
            <ac:cxnSpMk id="15" creationId="{2113D928-F40B-7E17-0FF6-BF2FFDD2EDE6}"/>
          </ac:cxnSpMkLst>
        </pc:cxnChg>
      </pc:sldChg>
      <pc:sldChg chg="modSp">
        <pc:chgData name="BAKSH DE LA IGLESIA, Amber (EAST LONDON NHS FOUNDATION TRUST)" userId="S::amber.bakshdelaiglesia1@nhs.net::b2650a99-9385-4d98-8a06-8e7c9d440112" providerId="AD" clId="Web-{64E7090E-0ABE-2498-D523-7E39E7B4D818}" dt="2024-03-12T14:59:06.019" v="1493"/>
        <pc:sldMkLst>
          <pc:docMk/>
          <pc:sldMk cId="1925529785" sldId="264"/>
        </pc:sldMkLst>
        <pc:graphicFrameChg chg="mod modGraphic">
          <ac:chgData name="BAKSH DE LA IGLESIA, Amber (EAST LONDON NHS FOUNDATION TRUST)" userId="S::amber.bakshdelaiglesia1@nhs.net::b2650a99-9385-4d98-8a06-8e7c9d440112" providerId="AD" clId="Web-{64E7090E-0ABE-2498-D523-7E39E7B4D818}" dt="2024-03-12T14:59:06.019" v="1493"/>
          <ac:graphicFrameMkLst>
            <pc:docMk/>
            <pc:sldMk cId="1925529785" sldId="264"/>
            <ac:graphicFrameMk id="3" creationId="{A4F86B3A-5489-60F5-F342-A0B9EC6994E4}"/>
          </ac:graphicFrameMkLst>
        </pc:graphicFrameChg>
      </pc:sldChg>
      <pc:sldChg chg="del">
        <pc:chgData name="BAKSH DE LA IGLESIA, Amber (EAST LONDON NHS FOUNDATION TRUST)" userId="S::amber.bakshdelaiglesia1@nhs.net::b2650a99-9385-4d98-8a06-8e7c9d440112" providerId="AD" clId="Web-{64E7090E-0ABE-2498-D523-7E39E7B4D818}" dt="2024-03-12T14:59:14.691" v="1495"/>
        <pc:sldMkLst>
          <pc:docMk/>
          <pc:sldMk cId="3548518915" sldId="265"/>
        </pc:sldMkLst>
      </pc:sldChg>
      <pc:sldChg chg="modSp add replId">
        <pc:chgData name="BAKSH DE LA IGLESIA, Amber (EAST LONDON NHS FOUNDATION TRUST)" userId="S::amber.bakshdelaiglesia1@nhs.net::b2650a99-9385-4d98-8a06-8e7c9d440112" providerId="AD" clId="Web-{64E7090E-0ABE-2498-D523-7E39E7B4D818}" dt="2024-03-12T15:02:13.649" v="1745"/>
        <pc:sldMkLst>
          <pc:docMk/>
          <pc:sldMk cId="4220948553" sldId="266"/>
        </pc:sldMkLst>
        <pc:graphicFrameChg chg="mod modGraphic">
          <ac:chgData name="BAKSH DE LA IGLESIA, Amber (EAST LONDON NHS FOUNDATION TRUST)" userId="S::amber.bakshdelaiglesia1@nhs.net::b2650a99-9385-4d98-8a06-8e7c9d440112" providerId="AD" clId="Web-{64E7090E-0ABE-2498-D523-7E39E7B4D818}" dt="2024-03-12T15:02:13.649" v="1745"/>
          <ac:graphicFrameMkLst>
            <pc:docMk/>
            <pc:sldMk cId="4220948553" sldId="266"/>
            <ac:graphicFrameMk id="3" creationId="{A4F86B3A-5489-60F5-F342-A0B9EC6994E4}"/>
          </ac:graphicFrameMkLst>
        </pc:graphicFrameChg>
      </pc:sldChg>
      <pc:sldChg chg="modSp add replId">
        <pc:chgData name="BAKSH DE LA IGLESIA, Amber (EAST LONDON NHS FOUNDATION TRUST)" userId="S::amber.bakshdelaiglesia1@nhs.net::b2650a99-9385-4d98-8a06-8e7c9d440112" providerId="AD" clId="Web-{64E7090E-0ABE-2498-D523-7E39E7B4D818}" dt="2024-03-12T15:03:21.323" v="1864"/>
        <pc:sldMkLst>
          <pc:docMk/>
          <pc:sldMk cId="2531719532" sldId="267"/>
        </pc:sldMkLst>
        <pc:graphicFrameChg chg="mod modGraphic">
          <ac:chgData name="BAKSH DE LA IGLESIA, Amber (EAST LONDON NHS FOUNDATION TRUST)" userId="S::amber.bakshdelaiglesia1@nhs.net::b2650a99-9385-4d98-8a06-8e7c9d440112" providerId="AD" clId="Web-{64E7090E-0ABE-2498-D523-7E39E7B4D818}" dt="2024-03-12T15:03:21.323" v="1864"/>
          <ac:graphicFrameMkLst>
            <pc:docMk/>
            <pc:sldMk cId="2531719532" sldId="267"/>
            <ac:graphicFrameMk id="3" creationId="{A4F86B3A-5489-60F5-F342-A0B9EC6994E4}"/>
          </ac:graphicFrameMkLst>
        </pc:graphicFrameChg>
      </pc:sldChg>
    </pc:docChg>
  </pc:docChgLst>
  <pc:docChgLst>
    <pc:chgData name="BAKSH DE LA IGLESIA, Amber (EAST LONDON NHS FOUNDATION TRUST)" userId="S::amber.bakshdelaiglesia1@nhs.net::b2650a99-9385-4d98-8a06-8e7c9d440112" providerId="AD" clId="Web-{7F3A5A35-1DB4-786B-D760-1B6E0858F186}"/>
    <pc:docChg chg="delSld">
      <pc:chgData name="BAKSH DE LA IGLESIA, Amber (EAST LONDON NHS FOUNDATION TRUST)" userId="S::amber.bakshdelaiglesia1@nhs.net::b2650a99-9385-4d98-8a06-8e7c9d440112" providerId="AD" clId="Web-{7F3A5A35-1DB4-786B-D760-1B6E0858F186}" dt="2023-12-01T14:28:59.015" v="1"/>
      <pc:docMkLst>
        <pc:docMk/>
      </pc:docMkLst>
      <pc:sldChg chg="del">
        <pc:chgData name="BAKSH DE LA IGLESIA, Amber (EAST LONDON NHS FOUNDATION TRUST)" userId="S::amber.bakshdelaiglesia1@nhs.net::b2650a99-9385-4d98-8a06-8e7c9d440112" providerId="AD" clId="Web-{7F3A5A35-1DB4-786B-D760-1B6E0858F186}" dt="2023-12-01T14:28:57.031" v="0"/>
        <pc:sldMkLst>
          <pc:docMk/>
          <pc:sldMk cId="1465521632" sldId="262"/>
        </pc:sldMkLst>
      </pc:sldChg>
      <pc:sldChg chg="del">
        <pc:chgData name="BAKSH DE LA IGLESIA, Amber (EAST LONDON NHS FOUNDATION TRUST)" userId="S::amber.bakshdelaiglesia1@nhs.net::b2650a99-9385-4d98-8a06-8e7c9d440112" providerId="AD" clId="Web-{7F3A5A35-1DB4-786B-D760-1B6E0858F186}" dt="2023-12-01T14:28:59.015" v="1"/>
        <pc:sldMkLst>
          <pc:docMk/>
          <pc:sldMk cId="1445301394" sldId="263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3/12/2024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3/12/2024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3/12/2024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3/12/2024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3/12/2024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3/12/2024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3/12/2024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74A77F04-71FA-5127-761E-16EA4DE66FD1}"/>
              </a:ext>
            </a:extLst>
          </p:cNvPr>
          <p:cNvSpPr/>
          <p:nvPr/>
        </p:nvSpPr>
        <p:spPr>
          <a:xfrm>
            <a:off x="209471" y="2647762"/>
            <a:ext cx="1543471" cy="129592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>
                <a:solidFill>
                  <a:srgbClr val="000000"/>
                </a:solidFill>
                <a:latin typeface="Arial"/>
                <a:cs typeface="Arial"/>
              </a:rPr>
              <a:t>BCHS 2024/25 Annual Plan Priorities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8040B2C-E5F6-B4AE-82B5-C01A84D5E308}"/>
              </a:ext>
            </a:extLst>
          </p:cNvPr>
          <p:cNvSpPr/>
          <p:nvPr/>
        </p:nvSpPr>
        <p:spPr>
          <a:xfrm>
            <a:off x="1919249" y="663242"/>
            <a:ext cx="1844260" cy="473444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400">
                <a:solidFill>
                  <a:schemeClr val="tx1"/>
                </a:solidFill>
                <a:latin typeface="Arial"/>
                <a:cs typeface="Calibri"/>
              </a:rPr>
              <a:t>Improved Population Health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6C491FD-E604-9344-DEF7-DE718783197F}"/>
              </a:ext>
            </a:extLst>
          </p:cNvPr>
          <p:cNvSpPr/>
          <p:nvPr/>
        </p:nvSpPr>
        <p:spPr>
          <a:xfrm>
            <a:off x="1885219" y="2043117"/>
            <a:ext cx="1844260" cy="473444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400">
                <a:solidFill>
                  <a:srgbClr val="000000"/>
                </a:solidFill>
                <a:latin typeface="Arial"/>
                <a:cs typeface="Calibri"/>
              </a:rPr>
              <a:t>Improved Experience of Care</a:t>
            </a:r>
            <a:endParaRPr lang="en-US" sz="140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D14CF52A-E226-1663-AADA-0B700E67665E}"/>
              </a:ext>
            </a:extLst>
          </p:cNvPr>
          <p:cNvSpPr/>
          <p:nvPr/>
        </p:nvSpPr>
        <p:spPr>
          <a:xfrm>
            <a:off x="1885219" y="3968699"/>
            <a:ext cx="1844260" cy="473444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400">
                <a:solidFill>
                  <a:srgbClr val="000000"/>
                </a:solidFill>
                <a:latin typeface="Arial"/>
                <a:cs typeface="Calibri"/>
              </a:rPr>
              <a:t>Improved Staff Experience</a:t>
            </a:r>
            <a:endParaRPr lang="en-US" sz="140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CEED66E1-0754-BBEB-109D-B072037E1EBF}"/>
              </a:ext>
            </a:extLst>
          </p:cNvPr>
          <p:cNvSpPr/>
          <p:nvPr/>
        </p:nvSpPr>
        <p:spPr>
          <a:xfrm>
            <a:off x="1885219" y="5428838"/>
            <a:ext cx="1844260" cy="473444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400">
                <a:solidFill>
                  <a:srgbClr val="000000"/>
                </a:solidFill>
                <a:latin typeface="Arial"/>
                <a:cs typeface="Calibri"/>
              </a:rPr>
              <a:t>Improved Value</a:t>
            </a:r>
            <a:endParaRPr lang="en-US" sz="140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BB34D39D-4193-77D6-3453-C957D5C7C0F1}"/>
              </a:ext>
            </a:extLst>
          </p:cNvPr>
          <p:cNvSpPr/>
          <p:nvPr/>
        </p:nvSpPr>
        <p:spPr>
          <a:xfrm>
            <a:off x="4261619" y="509017"/>
            <a:ext cx="1844260" cy="71407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lvl="0" algn="ctr"/>
            <a:r>
              <a:rPr lang="en-GB" sz="900">
                <a:solidFill>
                  <a:prstClr val="black"/>
                </a:solidFill>
                <a:latin typeface="Arial"/>
                <a:cs typeface="Arial"/>
              </a:rPr>
              <a:t>System Flow, Care Pathway Redesign and Service Developments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CA40D362-0113-2269-14B5-7ED173A0A75E}"/>
              </a:ext>
            </a:extLst>
          </p:cNvPr>
          <p:cNvSpPr/>
          <p:nvPr/>
        </p:nvSpPr>
        <p:spPr>
          <a:xfrm>
            <a:off x="4261619" y="1375591"/>
            <a:ext cx="1874339" cy="66394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900">
                <a:solidFill>
                  <a:schemeClr val="tx1"/>
                </a:solidFill>
                <a:latin typeface="Arial"/>
                <a:cs typeface="Calibri"/>
              </a:rPr>
              <a:t>Integrated and collaborative working 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61D6C0ED-4551-93E3-1CF4-28B489A3FA3C}"/>
              </a:ext>
            </a:extLst>
          </p:cNvPr>
          <p:cNvSpPr/>
          <p:nvPr/>
        </p:nvSpPr>
        <p:spPr>
          <a:xfrm>
            <a:off x="4261619" y="2151927"/>
            <a:ext cx="1874338" cy="70921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lvl="0" algn="ctr"/>
            <a:r>
              <a:rPr lang="en-GB" sz="900">
                <a:solidFill>
                  <a:prstClr val="black"/>
                </a:solidFill>
                <a:latin typeface="Arial"/>
                <a:cs typeface="Arial"/>
              </a:rPr>
              <a:t>Patient Safety and Access 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2C9CCABA-FDD6-2228-BE2D-A45813366F27}"/>
              </a:ext>
            </a:extLst>
          </p:cNvPr>
          <p:cNvSpPr/>
          <p:nvPr/>
        </p:nvSpPr>
        <p:spPr>
          <a:xfrm>
            <a:off x="4261619" y="2998448"/>
            <a:ext cx="1874338" cy="58373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900">
                <a:solidFill>
                  <a:schemeClr val="tx1"/>
                </a:solidFill>
                <a:latin typeface="Arial"/>
                <a:cs typeface="Calibri"/>
              </a:rPr>
              <a:t>PP &amp; Coproduction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8950941D-68F4-F8EB-6B65-F7EBCEB957CB}"/>
              </a:ext>
            </a:extLst>
          </p:cNvPr>
          <p:cNvSpPr/>
          <p:nvPr/>
        </p:nvSpPr>
        <p:spPr>
          <a:xfrm>
            <a:off x="4261619" y="4591227"/>
            <a:ext cx="1874338" cy="47344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9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Tackling inequalities and inequities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4A3B3CDA-B21A-FF21-3496-16166C0D518E}"/>
              </a:ext>
            </a:extLst>
          </p:cNvPr>
          <p:cNvSpPr/>
          <p:nvPr/>
        </p:nvSpPr>
        <p:spPr>
          <a:xfrm>
            <a:off x="4261619" y="5187090"/>
            <a:ext cx="1874338" cy="82436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lvl="0" algn="ctr"/>
            <a:r>
              <a:rPr lang="en-GB" sz="90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BCHS Workforce 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D7C3D620-3D11-AA1D-CB58-E113823E0B74}"/>
              </a:ext>
            </a:extLst>
          </p:cNvPr>
          <p:cNvSpPr/>
          <p:nvPr/>
        </p:nvSpPr>
        <p:spPr>
          <a:xfrm>
            <a:off x="4261619" y="6143901"/>
            <a:ext cx="1874338" cy="55365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lvl="0" algn="ctr"/>
            <a:r>
              <a:rPr lang="en-GB" sz="900">
                <a:solidFill>
                  <a:prstClr val="black"/>
                </a:solidFill>
                <a:latin typeface="Arial"/>
                <a:cs typeface="Arial"/>
              </a:rPr>
              <a:t>Sustainability &amp; Carbon Reduction</a:t>
            </a: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5B2D4150-7F6B-7F0E-780D-2AFC73EC4ABE}"/>
              </a:ext>
            </a:extLst>
          </p:cNvPr>
          <p:cNvSpPr/>
          <p:nvPr/>
        </p:nvSpPr>
        <p:spPr>
          <a:xfrm>
            <a:off x="6348498" y="507234"/>
            <a:ext cx="5421806" cy="71764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177800" lvl="0" indent="-177800">
              <a:buFont typeface="Arial"/>
              <a:buChar char="•"/>
            </a:pPr>
            <a:r>
              <a:rPr lang="en-GB" sz="90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Pathway reviews with regards to demand and capacity within ELFT and across the system </a:t>
            </a:r>
          </a:p>
          <a:p>
            <a:pPr marL="171450" lvl="0" indent="-171450">
              <a:buFont typeface="Arial"/>
              <a:buChar char="•"/>
            </a:pPr>
            <a:r>
              <a:rPr lang="en-GB" sz="90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UCR development across all services </a:t>
            </a:r>
          </a:p>
          <a:p>
            <a:pPr marL="177800" lvl="0" indent="-177800">
              <a:buFont typeface="Arial" panose="020B0604020202020204" pitchFamily="34" charset="0"/>
              <a:buChar char="•"/>
              <a:defRPr/>
            </a:pPr>
            <a:r>
              <a:rPr lang="en-US" sz="90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Scaling up of virtual wards with system provider partners</a:t>
            </a:r>
          </a:p>
          <a:p>
            <a:pPr marL="177800" lvl="0" indent="-177800">
              <a:buFont typeface="Arial" panose="020B0604020202020204" pitchFamily="34" charset="0"/>
              <a:buChar char="•"/>
              <a:defRPr/>
            </a:pPr>
            <a:r>
              <a:rPr lang="en-US" sz="90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Analysis of demand profile and system forecast work</a:t>
            </a:r>
          </a:p>
          <a:p>
            <a:pPr marL="177800" lvl="0" indent="-177800">
              <a:buFont typeface="Arial" panose="020B0604020202020204" pitchFamily="34" charset="0"/>
              <a:buChar char="•"/>
              <a:defRPr/>
            </a:pPr>
            <a:r>
              <a:rPr lang="en-US" sz="90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ICT and re-</a:t>
            </a:r>
            <a:r>
              <a:rPr lang="en-US" sz="90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ablement</a:t>
            </a:r>
            <a:r>
              <a:rPr lang="en-US" sz="90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review with LA system partners </a:t>
            </a:r>
            <a:endParaRPr lang="en-GB" sz="90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235B0880-C8AF-EA2E-B122-F4050C366221}"/>
              </a:ext>
            </a:extLst>
          </p:cNvPr>
          <p:cNvSpPr/>
          <p:nvPr/>
        </p:nvSpPr>
        <p:spPr>
          <a:xfrm>
            <a:off x="6348498" y="1372314"/>
            <a:ext cx="5419591" cy="6659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177800" lvl="0" indent="-177800">
              <a:buFont typeface="Arial" panose="020B0604020202020204" pitchFamily="34" charset="0"/>
              <a:buChar char="•"/>
            </a:pPr>
            <a:r>
              <a:rPr lang="en-US" sz="90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Develop offer at place – integrate teams where positive impact on outcomes </a:t>
            </a:r>
          </a:p>
          <a:p>
            <a:pPr marL="177800" lvl="0" indent="-177800">
              <a:buFont typeface="Arial" panose="020B0604020202020204" pitchFamily="34" charset="0"/>
              <a:buChar char="•"/>
              <a:defRPr/>
            </a:pPr>
            <a:r>
              <a:rPr lang="en-US" sz="90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Improve young people’s transition into adult services</a:t>
            </a:r>
          </a:p>
          <a:p>
            <a:pPr marL="177800" lvl="0" indent="-177800">
              <a:buFont typeface="Arial" panose="020B0604020202020204" pitchFamily="34" charset="0"/>
              <a:buChar char="•"/>
              <a:defRPr/>
            </a:pPr>
            <a:r>
              <a:rPr lang="en-US" sz="90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Integrated system, work at place/</a:t>
            </a:r>
            <a:r>
              <a:rPr lang="en-US" sz="90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neighbourhood</a:t>
            </a:r>
            <a:r>
              <a:rPr lang="en-US" sz="90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to support Fuller implementation</a:t>
            </a:r>
          </a:p>
          <a:p>
            <a:pPr marL="177800" lvl="0" indent="-177800">
              <a:buFont typeface="Arial" panose="020B0604020202020204" pitchFamily="34" charset="0"/>
              <a:buChar char="•"/>
              <a:defRPr/>
            </a:pPr>
            <a:r>
              <a:rPr lang="en-US" sz="90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Grove View – integrate beyond the building </a:t>
            </a: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854D5EDF-DF8B-E0F3-AF96-5932510FAE8E}"/>
              </a:ext>
            </a:extLst>
          </p:cNvPr>
          <p:cNvSpPr/>
          <p:nvPr/>
        </p:nvSpPr>
        <p:spPr>
          <a:xfrm>
            <a:off x="6348498" y="2147158"/>
            <a:ext cx="5419590" cy="68670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177800" lvl="0" indent="-177800">
              <a:buFont typeface="Arial"/>
              <a:buChar char="•"/>
            </a:pPr>
            <a:endParaRPr lang="en-GB" sz="900">
              <a:solidFill>
                <a:prstClr val="black"/>
              </a:solidFill>
              <a:latin typeface="Arial"/>
              <a:cs typeface="Arial"/>
            </a:endParaRPr>
          </a:p>
          <a:p>
            <a:pPr marL="177800" lvl="0" indent="-177800">
              <a:buFont typeface="Arial"/>
              <a:buChar char="•"/>
            </a:pPr>
            <a:r>
              <a:rPr lang="en-GB" sz="900">
                <a:solidFill>
                  <a:prstClr val="black"/>
                </a:solidFill>
                <a:latin typeface="Arial"/>
                <a:cs typeface="Arial"/>
              </a:rPr>
              <a:t>Access – system complexity excludes users – explore how to improve this with partners and our people  </a:t>
            </a:r>
          </a:p>
          <a:p>
            <a:pPr marL="177800" lvl="0" indent="-177800">
              <a:buFont typeface="Arial"/>
              <a:buChar char="•"/>
            </a:pPr>
            <a:r>
              <a:rPr lang="en-GB" sz="900">
                <a:solidFill>
                  <a:prstClr val="black"/>
                </a:solidFill>
                <a:latin typeface="Arial"/>
                <a:cs typeface="Arial"/>
              </a:rPr>
              <a:t>Service review to inform prioritisation to support service recovery </a:t>
            </a:r>
          </a:p>
          <a:p>
            <a:pPr marL="177800" lvl="0" indent="-177800">
              <a:buFont typeface="Arial"/>
              <a:buChar char="•"/>
            </a:pPr>
            <a:r>
              <a:rPr lang="en-GB" sz="900">
                <a:solidFill>
                  <a:prstClr val="black"/>
                </a:solidFill>
                <a:latin typeface="Arial"/>
                <a:cs typeface="Arial"/>
              </a:rPr>
              <a:t>Geographical inequality – map and understand impacts – present opportunities </a:t>
            </a:r>
          </a:p>
          <a:p>
            <a:pPr marL="177800" lvl="0" indent="-177800">
              <a:buFont typeface="Arial"/>
              <a:buChar char="•"/>
            </a:pPr>
            <a:r>
              <a:rPr lang="en-GB" sz="900">
                <a:solidFill>
                  <a:prstClr val="black"/>
                </a:solidFill>
                <a:latin typeface="Arial"/>
                <a:cs typeface="Arial"/>
              </a:rPr>
              <a:t>Quality and Safety - working collaboratively with system partners</a:t>
            </a:r>
          </a:p>
          <a:p>
            <a:pPr marL="177800" lvl="0" indent="-177800">
              <a:buFont typeface="Arial"/>
              <a:buChar char="•"/>
            </a:pPr>
            <a:endParaRPr lang="en-GB" sz="900">
              <a:solidFill>
                <a:prstClr val="black"/>
              </a:solidFill>
              <a:latin typeface="Arial"/>
              <a:cs typeface="Arial"/>
            </a:endParaRP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CB295707-EAF5-F64B-F685-B1C05AD2E2FD}"/>
              </a:ext>
            </a:extLst>
          </p:cNvPr>
          <p:cNvSpPr/>
          <p:nvPr/>
        </p:nvSpPr>
        <p:spPr>
          <a:xfrm>
            <a:off x="6348498" y="2982161"/>
            <a:ext cx="5419588" cy="59118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171450" lvl="0" indent="-171450">
              <a:buFont typeface="Arial"/>
              <a:buChar char="•"/>
            </a:pPr>
            <a:r>
              <a:rPr lang="en-GB" sz="900">
                <a:solidFill>
                  <a:prstClr val="black"/>
                </a:solidFill>
                <a:latin typeface="Arial"/>
                <a:cs typeface="Arial"/>
              </a:rPr>
              <a:t>Strengthening service user voice and representative</a:t>
            </a:r>
          </a:p>
          <a:p>
            <a:pPr marL="171450" lvl="0" indent="-171450">
              <a:buFont typeface="Arial"/>
              <a:buChar char="•"/>
            </a:pPr>
            <a:r>
              <a:rPr lang="en-GB" sz="900">
                <a:solidFill>
                  <a:prstClr val="black"/>
                </a:solidFill>
                <a:latin typeface="Arial"/>
                <a:cs typeface="Arial"/>
              </a:rPr>
              <a:t>Explore the potential for peer support workers to complement other roles in services</a:t>
            </a:r>
          </a:p>
          <a:p>
            <a:pPr marL="171450" lvl="0" indent="-171450">
              <a:buFont typeface="Arial"/>
              <a:buChar char="•"/>
            </a:pPr>
            <a:r>
              <a:rPr lang="en-GB" sz="900">
                <a:solidFill>
                  <a:prstClr val="black"/>
                </a:solidFill>
                <a:latin typeface="Arial"/>
                <a:cs typeface="Arial"/>
              </a:rPr>
              <a:t>Engaging with different forums and groups such as advocates</a:t>
            </a:r>
          </a:p>
          <a:p>
            <a:pPr marL="171450" lvl="0" indent="-171450">
              <a:buFont typeface="Arial"/>
              <a:buChar char="•"/>
            </a:pPr>
            <a:r>
              <a:rPr lang="en-GB" sz="900">
                <a:solidFill>
                  <a:prstClr val="black"/>
                </a:solidFill>
                <a:latin typeface="Arial"/>
                <a:cs typeface="Arial"/>
              </a:rPr>
              <a:t>Ensure directorate annual plan aligns with WTG priorities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2432C9F8-BA66-1D38-25AF-AD0F6F33A6F6}"/>
              </a:ext>
            </a:extLst>
          </p:cNvPr>
          <p:cNvSpPr/>
          <p:nvPr/>
        </p:nvSpPr>
        <p:spPr>
          <a:xfrm>
            <a:off x="6348498" y="3696845"/>
            <a:ext cx="5419590" cy="75827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177800" lvl="0" indent="-177800">
              <a:buFont typeface="Arial"/>
              <a:buChar char="•"/>
            </a:pPr>
            <a:r>
              <a:rPr lang="en-GB" sz="900">
                <a:solidFill>
                  <a:prstClr val="black"/>
                </a:solidFill>
                <a:latin typeface="Arial"/>
                <a:cs typeface="Arial"/>
              </a:rPr>
              <a:t>Further development of data quality and understanding to support understanding and enable transformation </a:t>
            </a:r>
          </a:p>
          <a:p>
            <a:pPr marL="177800" lvl="0" indent="-177800">
              <a:buFont typeface="Arial"/>
              <a:buChar char="•"/>
            </a:pPr>
            <a:r>
              <a:rPr lang="en-GB" sz="900">
                <a:solidFill>
                  <a:prstClr val="black"/>
                </a:solidFill>
                <a:latin typeface="Arial"/>
                <a:cs typeface="Arial"/>
              </a:rPr>
              <a:t>Clinical digital solutions- POCT/monitoring </a:t>
            </a:r>
          </a:p>
          <a:p>
            <a:pPr marL="177800" lvl="0" indent="-177800">
              <a:buFont typeface="Arial"/>
              <a:buChar char="•"/>
            </a:pPr>
            <a:r>
              <a:rPr lang="en-GB" sz="900">
                <a:solidFill>
                  <a:prstClr val="black"/>
                </a:solidFill>
                <a:latin typeface="Arial"/>
                <a:cs typeface="Arial"/>
              </a:rPr>
              <a:t>Non- clinical digital solutions – workforce scheduling tool, </a:t>
            </a:r>
          </a:p>
          <a:p>
            <a:pPr marL="177800" lvl="0" indent="-177800">
              <a:buFont typeface="Arial"/>
              <a:buChar char="•"/>
            </a:pPr>
            <a:r>
              <a:rPr lang="en-GB" sz="900">
                <a:solidFill>
                  <a:prstClr val="black"/>
                </a:solidFill>
                <a:latin typeface="Arial"/>
                <a:cs typeface="Arial"/>
              </a:rPr>
              <a:t>Digital Engagement event with staff and service users</a:t>
            </a: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9EE2D5C1-CFCD-22A0-E6C9-6D60906366CE}"/>
              </a:ext>
            </a:extLst>
          </p:cNvPr>
          <p:cNvSpPr/>
          <p:nvPr/>
        </p:nvSpPr>
        <p:spPr>
          <a:xfrm>
            <a:off x="6348498" y="4592006"/>
            <a:ext cx="5419589" cy="47150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171450" lvl="0" indent="-171450">
              <a:buFont typeface="Arial"/>
              <a:buChar char="•"/>
            </a:pPr>
            <a:r>
              <a:rPr lang="en-GB" sz="900">
                <a:solidFill>
                  <a:prstClr val="black"/>
                </a:solidFill>
                <a:latin typeface="Arial"/>
                <a:cs typeface="Arial"/>
              </a:rPr>
              <a:t>Developing an EDI plan in place, building insights from analysing data</a:t>
            </a:r>
          </a:p>
          <a:p>
            <a:pPr marL="171450" lvl="0" indent="-171450">
              <a:buFont typeface="Arial"/>
              <a:buChar char="•"/>
            </a:pPr>
            <a:r>
              <a:rPr lang="en-GB" sz="900">
                <a:solidFill>
                  <a:prstClr val="black"/>
                </a:solidFill>
                <a:latin typeface="Arial"/>
                <a:cs typeface="Arial"/>
              </a:rPr>
              <a:t>Increasing awareness through local discussion and training and using this to inform plan </a:t>
            </a: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153FEF67-9012-0BB0-CA45-FBE360B31A3F}"/>
              </a:ext>
            </a:extLst>
          </p:cNvPr>
          <p:cNvSpPr/>
          <p:nvPr/>
        </p:nvSpPr>
        <p:spPr>
          <a:xfrm>
            <a:off x="6348498" y="5216454"/>
            <a:ext cx="5419589" cy="82808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177800" lvl="0" indent="-177800">
              <a:buFont typeface="Arial"/>
              <a:buChar char="•"/>
            </a:pPr>
            <a:r>
              <a:rPr lang="en-GB" sz="900">
                <a:solidFill>
                  <a:prstClr val="black"/>
                </a:solidFill>
                <a:latin typeface="Arial"/>
                <a:cs typeface="Arial"/>
              </a:rPr>
              <a:t>Development and implementation of a workforce strategy and People Plan </a:t>
            </a:r>
          </a:p>
          <a:p>
            <a:pPr marL="177800" lvl="0" indent="-177800">
              <a:buFont typeface="Arial"/>
              <a:buChar char="•"/>
            </a:pPr>
            <a:r>
              <a:rPr lang="en-GB" sz="900">
                <a:solidFill>
                  <a:prstClr val="black"/>
                </a:solidFill>
                <a:latin typeface="Arial"/>
                <a:cs typeface="Arial"/>
              </a:rPr>
              <a:t>Development of a workforce pipeline, using HEIs, apprenticeships, embracing diversity and making all services accessible</a:t>
            </a:r>
          </a:p>
          <a:p>
            <a:pPr marL="177800" lvl="0" indent="-177800">
              <a:buFont typeface="Arial"/>
              <a:buChar char="•"/>
            </a:pPr>
            <a:r>
              <a:rPr lang="en-GB" sz="900">
                <a:solidFill>
                  <a:prstClr val="black"/>
                </a:solidFill>
                <a:latin typeface="Arial"/>
                <a:cs typeface="Arial"/>
              </a:rPr>
              <a:t>Focus on retention – improve understanding of what makes people stay or go - implement restorative support, and wellbeing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BC7CB55F-0224-F7B1-AB26-C3BF03125C7F}"/>
              </a:ext>
            </a:extLst>
          </p:cNvPr>
          <p:cNvSpPr txBox="1"/>
          <p:nvPr/>
        </p:nvSpPr>
        <p:spPr>
          <a:xfrm>
            <a:off x="8250011" y="225499"/>
            <a:ext cx="2224013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endParaRPr lang="en-US" b="1">
              <a:cs typeface="Calibri"/>
            </a:endParaRP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D7C3D620-3D11-AA1D-CB58-E113823E0B74}"/>
              </a:ext>
            </a:extLst>
          </p:cNvPr>
          <p:cNvSpPr/>
          <p:nvPr/>
        </p:nvSpPr>
        <p:spPr>
          <a:xfrm>
            <a:off x="4261619" y="3694574"/>
            <a:ext cx="1874338" cy="74415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lvl="0" algn="ctr"/>
            <a:r>
              <a:rPr lang="en-GB" sz="900">
                <a:solidFill>
                  <a:prstClr val="black"/>
                </a:solidFill>
                <a:latin typeface="Arial"/>
                <a:cs typeface="Arial"/>
              </a:rPr>
              <a:t>Digital/Data</a:t>
            </a:r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27DFA763-4055-EEE4-40DF-184A17DDFAD1}"/>
              </a:ext>
            </a:extLst>
          </p:cNvPr>
          <p:cNvSpPr/>
          <p:nvPr/>
        </p:nvSpPr>
        <p:spPr>
          <a:xfrm>
            <a:off x="6348498" y="6141693"/>
            <a:ext cx="5419589" cy="55807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171450" lvl="0" indent="-171450">
              <a:buFont typeface="Arial"/>
              <a:buChar char="•"/>
            </a:pPr>
            <a:r>
              <a:rPr lang="en-GB" sz="900">
                <a:solidFill>
                  <a:prstClr val="black"/>
                </a:solidFill>
                <a:latin typeface="Arial"/>
                <a:cs typeface="Arial"/>
              </a:rPr>
              <a:t>Development of climate champions</a:t>
            </a:r>
          </a:p>
          <a:p>
            <a:pPr marL="171450" lvl="0" indent="-171450">
              <a:buFont typeface="Arial"/>
              <a:buChar char="•"/>
            </a:pPr>
            <a:r>
              <a:rPr lang="en-GB" sz="900">
                <a:solidFill>
                  <a:prstClr val="black"/>
                </a:solidFill>
                <a:latin typeface="Arial"/>
                <a:cs typeface="Arial"/>
              </a:rPr>
              <a:t>Minimise unnecessary travel – agree </a:t>
            </a:r>
            <a:r>
              <a:rPr lang="en-GB" sz="900" err="1">
                <a:solidFill>
                  <a:prstClr val="black"/>
                </a:solidFill>
                <a:latin typeface="Arial"/>
                <a:cs typeface="Arial"/>
              </a:rPr>
              <a:t>nwow</a:t>
            </a:r>
            <a:r>
              <a:rPr lang="en-GB" sz="900">
                <a:solidFill>
                  <a:prstClr val="black"/>
                </a:solidFill>
                <a:latin typeface="Arial"/>
                <a:cs typeface="Arial"/>
              </a:rPr>
              <a:t> and clarify expectations </a:t>
            </a:r>
          </a:p>
          <a:p>
            <a:pPr marL="171450" lvl="0" indent="-171450">
              <a:buFont typeface="Arial"/>
              <a:buChar char="•"/>
            </a:pPr>
            <a:r>
              <a:rPr lang="en-GB" sz="900">
                <a:solidFill>
                  <a:prstClr val="black"/>
                </a:solidFill>
                <a:latin typeface="Arial"/>
                <a:cs typeface="Arial"/>
              </a:rPr>
              <a:t>Hybrid working and digital consultations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53B11FE-AEAC-ABE9-CE1E-B45A6D0938AE}"/>
              </a:ext>
            </a:extLst>
          </p:cNvPr>
          <p:cNvSpPr txBox="1"/>
          <p:nvPr/>
        </p:nvSpPr>
        <p:spPr>
          <a:xfrm>
            <a:off x="1787837" y="555"/>
            <a:ext cx="2514776" cy="30777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400" b="1" dirty="0">
                <a:latin typeface="Arial"/>
                <a:cs typeface="Arial"/>
              </a:rPr>
              <a:t>Trust Strategic Objective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DF34DFB-1F62-AA5E-F499-35DE4F8C5DC3}"/>
              </a:ext>
            </a:extLst>
          </p:cNvPr>
          <p:cNvSpPr txBox="1"/>
          <p:nvPr/>
        </p:nvSpPr>
        <p:spPr>
          <a:xfrm>
            <a:off x="4179566" y="-3331"/>
            <a:ext cx="2404487" cy="52322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400" b="1" dirty="0">
                <a:latin typeface="Arial"/>
                <a:cs typeface="Arial"/>
              </a:rPr>
              <a:t>Priority areas for the service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F4BFA664-3A5F-C413-07BB-C0C0DAD2AA3C}"/>
              </a:ext>
            </a:extLst>
          </p:cNvPr>
          <p:cNvSpPr txBox="1"/>
          <p:nvPr/>
        </p:nvSpPr>
        <p:spPr>
          <a:xfrm>
            <a:off x="6585218" y="6696"/>
            <a:ext cx="5150727" cy="30777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400" b="1" dirty="0">
                <a:latin typeface="Arial"/>
                <a:cs typeface="Arial"/>
              </a:rPr>
              <a:t>Defined workstreams / projects / </a:t>
            </a:r>
            <a:r>
              <a:rPr lang="en-US" sz="1400" b="1" dirty="0" err="1">
                <a:latin typeface="Arial"/>
                <a:cs typeface="Arial"/>
              </a:rPr>
              <a:t>programmes</a:t>
            </a:r>
            <a:r>
              <a:rPr lang="en-US" sz="1400" b="1" dirty="0">
                <a:latin typeface="Arial"/>
                <a:cs typeface="Arial"/>
              </a:rPr>
              <a:t> for 24-25</a:t>
            </a:r>
            <a:endParaRPr lang="en-US" sz="1400" dirty="0">
              <a:latin typeface="Arial"/>
              <a:cs typeface="Arial"/>
            </a:endParaRPr>
          </a:p>
        </p:txBody>
      </p:sp>
      <p:pic>
        <p:nvPicPr>
          <p:cNvPr id="27" name="Picture 26" descr="Text&#10;&#10;Description automatically generated">
            <a:extLst>
              <a:ext uri="{FF2B5EF4-FFF2-40B4-BE49-F238E27FC236}">
                <a16:creationId xmlns:a16="http://schemas.microsoft.com/office/drawing/2014/main" id="{96645F1A-B2B6-6DC8-D983-0103AEAAFF49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381" t="14839" r="7253" b="30968"/>
          <a:stretch>
            <a:fillRect/>
          </a:stretch>
        </p:blipFill>
        <p:spPr bwMode="auto">
          <a:xfrm>
            <a:off x="44513" y="41494"/>
            <a:ext cx="1390813" cy="68250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6219192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5">
            <a:extLst>
              <a:ext uri="{FF2B5EF4-FFF2-40B4-BE49-F238E27FC236}">
                <a16:creationId xmlns:a16="http://schemas.microsoft.com/office/drawing/2014/main" id="{A4F86B3A-5489-60F5-F342-A0B9EC6994E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77471097"/>
              </p:ext>
            </p:extLst>
          </p:nvPr>
        </p:nvGraphicFramePr>
        <p:xfrm>
          <a:off x="111327" y="79604"/>
          <a:ext cx="11969844" cy="6644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72550">
                  <a:extLst>
                    <a:ext uri="{9D8B030D-6E8A-4147-A177-3AD203B41FA5}">
                      <a16:colId xmlns:a16="http://schemas.microsoft.com/office/drawing/2014/main" val="394885941"/>
                    </a:ext>
                  </a:extLst>
                </a:gridCol>
                <a:gridCol w="1313447">
                  <a:extLst>
                    <a:ext uri="{9D8B030D-6E8A-4147-A177-3AD203B41FA5}">
                      <a16:colId xmlns:a16="http://schemas.microsoft.com/office/drawing/2014/main" val="3091026047"/>
                    </a:ext>
                  </a:extLst>
                </a:gridCol>
                <a:gridCol w="1193129">
                  <a:extLst>
                    <a:ext uri="{9D8B030D-6E8A-4147-A177-3AD203B41FA5}">
                      <a16:colId xmlns:a16="http://schemas.microsoft.com/office/drawing/2014/main" val="2570968873"/>
                    </a:ext>
                  </a:extLst>
                </a:gridCol>
                <a:gridCol w="1203157">
                  <a:extLst>
                    <a:ext uri="{9D8B030D-6E8A-4147-A177-3AD203B41FA5}">
                      <a16:colId xmlns:a16="http://schemas.microsoft.com/office/drawing/2014/main" val="2059740920"/>
                    </a:ext>
                  </a:extLst>
                </a:gridCol>
                <a:gridCol w="1062789">
                  <a:extLst>
                    <a:ext uri="{9D8B030D-6E8A-4147-A177-3AD203B41FA5}">
                      <a16:colId xmlns:a16="http://schemas.microsoft.com/office/drawing/2014/main" val="751507583"/>
                    </a:ext>
                  </a:extLst>
                </a:gridCol>
                <a:gridCol w="2579743">
                  <a:extLst>
                    <a:ext uri="{9D8B030D-6E8A-4147-A177-3AD203B41FA5}">
                      <a16:colId xmlns:a16="http://schemas.microsoft.com/office/drawing/2014/main" val="1770898672"/>
                    </a:ext>
                  </a:extLst>
                </a:gridCol>
                <a:gridCol w="1382473">
                  <a:extLst>
                    <a:ext uri="{9D8B030D-6E8A-4147-A177-3AD203B41FA5}">
                      <a16:colId xmlns:a16="http://schemas.microsoft.com/office/drawing/2014/main" val="1906995116"/>
                    </a:ext>
                  </a:extLst>
                </a:gridCol>
                <a:gridCol w="1386062">
                  <a:extLst>
                    <a:ext uri="{9D8B030D-6E8A-4147-A177-3AD203B41FA5}">
                      <a16:colId xmlns:a16="http://schemas.microsoft.com/office/drawing/2014/main" val="1046757216"/>
                    </a:ext>
                  </a:extLst>
                </a:gridCol>
                <a:gridCol w="876494">
                  <a:extLst>
                    <a:ext uri="{9D8B030D-6E8A-4147-A177-3AD203B41FA5}">
                      <a16:colId xmlns:a16="http://schemas.microsoft.com/office/drawing/2014/main" val="176646359"/>
                    </a:ext>
                  </a:extLst>
                </a:gridCol>
              </a:tblGrid>
              <a:tr h="300789">
                <a:tc rowSpan="2"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latin typeface="Arial"/>
                        </a:rPr>
                        <a:t>Priority/</a:t>
                      </a:r>
                      <a:endParaRPr lang="en-US" sz="1000"/>
                    </a:p>
                    <a:p>
                      <a:pPr lvl="0" algn="ctr">
                        <a:buNone/>
                      </a:pPr>
                      <a:r>
                        <a:rPr lang="en-US" sz="1000" dirty="0">
                          <a:latin typeface="Arial"/>
                        </a:rPr>
                        <a:t>Key Objective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accent1"/>
                    </a:solidFill>
                  </a:tcPr>
                </a:tc>
                <a:tc gridSpan="4"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000" dirty="0">
                          <a:latin typeface="Arial"/>
                        </a:rPr>
                        <a:t>Where do we expect to be by...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000" dirty="0">
                          <a:latin typeface="Arial"/>
                        </a:rPr>
                        <a:t>What performance measures will be monitored? 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accent1"/>
                    </a:solidFill>
                  </a:tcPr>
                </a:tc>
                <a:tc rowSpan="2">
                  <a:txBody>
                    <a:bodyPr/>
                    <a:lstStyle/>
                    <a:p>
                      <a:pPr lv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b="1" i="0" u="none" strike="noStrike" noProof="0" dirty="0">
                          <a:solidFill>
                            <a:srgbClr val="FFFFFF"/>
                          </a:solidFill>
                          <a:latin typeface="Arial"/>
                        </a:rPr>
                        <a:t>How does this link to your FV/</a:t>
                      </a:r>
                      <a:endParaRPr lang="en-US" sz="1000"/>
                    </a:p>
                    <a:p>
                      <a:pPr lv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b="1" i="0" u="none" strike="noStrike" noProof="0" dirty="0">
                          <a:solidFill>
                            <a:srgbClr val="FFFFFF"/>
                          </a:solidFill>
                          <a:latin typeface="Arial"/>
                        </a:rPr>
                        <a:t>Sustainability goals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accent1"/>
                    </a:solidFill>
                  </a:tcPr>
                </a:tc>
                <a:tc rowSpan="2"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000" dirty="0">
                          <a:latin typeface="Arial"/>
                        </a:rPr>
                        <a:t>What support is required to achieve this priority?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accent1"/>
                    </a:solidFill>
                  </a:tcPr>
                </a:tc>
                <a:tc rowSpan="2"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000" dirty="0">
                          <a:latin typeface="Arial"/>
                        </a:rPr>
                        <a:t>Accountable lead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84246532"/>
                  </a:ext>
                </a:extLst>
              </a:tr>
              <a:tr h="24063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000" dirty="0">
                          <a:latin typeface="Arial"/>
                        </a:rPr>
                        <a:t>Quarter 1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b="0" i="0" u="none" strike="noStrike" noProof="0" dirty="0">
                          <a:solidFill>
                            <a:srgbClr val="000000"/>
                          </a:solidFill>
                          <a:latin typeface="Arial"/>
                        </a:rPr>
                        <a:t>Quarter 2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000" dirty="0">
                          <a:latin typeface="Arial"/>
                        </a:rPr>
                        <a:t>Quarter 3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000" dirty="0">
                          <a:latin typeface="Arial"/>
                        </a:rPr>
                        <a:t>Quarter 4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03304320"/>
                  </a:ext>
                </a:extLst>
              </a:tr>
              <a:tr h="377719">
                <a:tc>
                  <a:txBody>
                    <a:bodyPr/>
                    <a:lstStyle/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00" b="1" i="0" u="none" strike="noStrike" noProof="0" dirty="0">
                          <a:solidFill>
                            <a:schemeClr val="tx1"/>
                          </a:solidFill>
                          <a:latin typeface="Arial"/>
                        </a:rPr>
                        <a:t>System Flow, Care Pathway redesign and service developments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indent="-171450" algn="l">
                        <a:buFont typeface="Arial"/>
                        <a:buChar char="•"/>
                      </a:pPr>
                      <a:r>
                        <a:rPr lang="en-US" sz="800" dirty="0">
                          <a:latin typeface="Arial"/>
                        </a:rPr>
                        <a:t>Pathway review with regards to demand, capacity and resources</a:t>
                      </a:r>
                    </a:p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US" sz="800" dirty="0">
                          <a:latin typeface="Arial"/>
                        </a:rPr>
                        <a:t>UCR development across all services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indent="-171450" algn="l">
                        <a:buFont typeface="Arial"/>
                        <a:buChar char="•"/>
                      </a:pPr>
                      <a:r>
                        <a:rPr lang="en-US" sz="800" dirty="0">
                          <a:latin typeface="Arial"/>
                        </a:rPr>
                        <a:t>Scaling up of virtual wards with system provider partners</a:t>
                      </a:r>
                    </a:p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US" sz="800" dirty="0">
                          <a:latin typeface="Arial"/>
                        </a:rPr>
                        <a:t>Analysis of demand profile and system forecast work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indent="-171450" algn="l">
                        <a:buFont typeface="Arial"/>
                        <a:buChar char="•"/>
                      </a:pPr>
                      <a:r>
                        <a:rPr lang="en-US" sz="800" dirty="0">
                          <a:latin typeface="Arial"/>
                        </a:rPr>
                        <a:t>ICT and </a:t>
                      </a:r>
                      <a:r>
                        <a:rPr lang="en-US" sz="800" dirty="0" err="1">
                          <a:latin typeface="Arial"/>
                        </a:rPr>
                        <a:t>reablement</a:t>
                      </a:r>
                      <a:r>
                        <a:rPr lang="en-US" sz="800" dirty="0">
                          <a:latin typeface="Arial"/>
                        </a:rPr>
                        <a:t> review with LA system partners</a:t>
                      </a:r>
                    </a:p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US" sz="800" dirty="0">
                          <a:latin typeface="Arial"/>
                        </a:rPr>
                        <a:t>Business development opportunities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indent="-171450" algn="l">
                        <a:buFont typeface="Arial"/>
                        <a:buChar char="•"/>
                      </a:pPr>
                      <a:r>
                        <a:rPr lang="en-US" sz="800" dirty="0">
                          <a:latin typeface="Arial"/>
                        </a:rPr>
                        <a:t>Business as usual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7800" lvl="0" indent="-177800" algn="l">
                        <a:buClr>
                          <a:srgbClr val="000000"/>
                        </a:buClr>
                        <a:buFont typeface="Arial,Sans-Serif"/>
                        <a:buChar char="•"/>
                      </a:pPr>
                      <a:r>
                        <a:rPr lang="en-GB" sz="800" b="0" i="0" u="none" strike="noStrike" noProof="0" dirty="0">
                          <a:solidFill>
                            <a:srgbClr val="000000"/>
                          </a:solidFill>
                          <a:latin typeface="Arial"/>
                        </a:rPr>
                        <a:t>Pathways in place including: Insulin administration delegation in care homes, </a:t>
                      </a:r>
                      <a:r>
                        <a:rPr lang="en-GB" sz="800" b="0" i="0" u="none" strike="noStrike" noProof="0" dirty="0" err="1">
                          <a:solidFill>
                            <a:srgbClr val="000000"/>
                          </a:solidFill>
                          <a:latin typeface="Arial"/>
                        </a:rPr>
                        <a:t>EoL</a:t>
                      </a:r>
                      <a:r>
                        <a:rPr lang="en-GB" sz="800" b="0" i="0" u="none" strike="noStrike" noProof="0" dirty="0">
                          <a:solidFill>
                            <a:srgbClr val="000000"/>
                          </a:solidFill>
                          <a:latin typeface="Arial"/>
                        </a:rPr>
                        <a:t> pathway changes, Patient/carer involvement</a:t>
                      </a:r>
                      <a:endParaRPr lang="en-US" sz="800" b="0" i="0" u="none" strike="noStrike" noProof="0" dirty="0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marL="177800" lvl="0" indent="-177800">
                        <a:buClr>
                          <a:srgbClr val="000000"/>
                        </a:buClr>
                        <a:buFont typeface="Arial,Sans-Serif"/>
                        <a:buChar char="•"/>
                      </a:pPr>
                      <a:r>
                        <a:rPr lang="en-GB" sz="800" b="0" i="0" u="none" strike="noStrike" noProof="0" dirty="0">
                          <a:solidFill>
                            <a:srgbClr val="000000"/>
                          </a:solidFill>
                          <a:latin typeface="Arial"/>
                        </a:rPr>
                        <a:t>Flexible UCR offer in place across geography, functionalities and time</a:t>
                      </a:r>
                      <a:endParaRPr lang="en-US" sz="800" b="0" i="0" u="none" strike="noStrike" noProof="0" dirty="0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marL="177800" lvl="0" indent="-177800">
                        <a:buClr>
                          <a:srgbClr val="000000"/>
                        </a:buClr>
                        <a:buFont typeface="Arial,Sans-Serif"/>
                        <a:buChar char="•"/>
                      </a:pPr>
                      <a:r>
                        <a:rPr lang="en-GB" sz="800" b="0" i="0" u="none" strike="noStrike" noProof="0" dirty="0">
                          <a:solidFill>
                            <a:srgbClr val="000000"/>
                          </a:solidFill>
                          <a:latin typeface="Arial"/>
                        </a:rPr>
                        <a:t>VW in place in Mid and North Beds </a:t>
                      </a:r>
                      <a:endParaRPr lang="en-US" sz="800" b="0" i="0" u="none" strike="noStrike" noProof="0" dirty="0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marL="177800" lvl="0" indent="-177800">
                        <a:buClr>
                          <a:srgbClr val="000000"/>
                        </a:buClr>
                        <a:buFont typeface="Arial,Sans-Serif"/>
                        <a:buChar char="•"/>
                      </a:pPr>
                      <a:r>
                        <a:rPr lang="en-GB" sz="800" b="0" i="0" u="none" strike="noStrike" noProof="0" dirty="0">
                          <a:solidFill>
                            <a:srgbClr val="000000"/>
                          </a:solidFill>
                          <a:latin typeface="Arial"/>
                        </a:rPr>
                        <a:t>System strategy describes ambition and forecast data describes the challenge and partners collaborate to map the transformation required </a:t>
                      </a:r>
                      <a:endParaRPr lang="en-US" sz="800" b="0" i="0" u="none" strike="noStrike" noProof="0" dirty="0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marL="177800" lvl="0" indent="-177800">
                        <a:buClr>
                          <a:srgbClr val="000000"/>
                        </a:buClr>
                        <a:buFont typeface="Arial,Sans-Serif"/>
                        <a:buChar char="•"/>
                      </a:pPr>
                      <a:r>
                        <a:rPr lang="en-GB" sz="800" b="0" i="0" u="none" strike="noStrike" noProof="0" dirty="0">
                          <a:solidFill>
                            <a:srgbClr val="000000"/>
                          </a:solidFill>
                          <a:latin typeface="Arial"/>
                        </a:rPr>
                        <a:t>Review completed and documented and options for increased collaboration and/or integration presented </a:t>
                      </a:r>
                      <a:endParaRPr lang="en-US" sz="800" b="0" i="0" u="none" strike="noStrike" noProof="0" dirty="0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marL="177800" lvl="0" indent="-177800">
                        <a:buClr>
                          <a:srgbClr val="000000"/>
                        </a:buClr>
                        <a:buFont typeface="Arial,Sans-Serif"/>
                        <a:buChar char="•"/>
                      </a:pPr>
                      <a:r>
                        <a:rPr lang="en-GB" sz="800" b="0" i="0" u="none" strike="noStrike" noProof="0" dirty="0">
                          <a:solidFill>
                            <a:srgbClr val="000000"/>
                          </a:solidFill>
                          <a:latin typeface="Arial"/>
                        </a:rPr>
                        <a:t>Consideration given to the MSK tender</a:t>
                      </a:r>
                      <a:endParaRPr lang="en-US" dirty="0"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lvl="0" indent="-171450" algn="l">
                        <a:buFont typeface="Arial"/>
                        <a:buChar char="•"/>
                      </a:pPr>
                      <a:endParaRPr lang="en-US" sz="800" dirty="0"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lvl="0" indent="-171450" algn="l">
                        <a:buFont typeface="Arial"/>
                        <a:buChar char="•"/>
                      </a:pPr>
                      <a:endParaRPr lang="en-US" sz="800" dirty="0"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lvl="0" indent="-171450" algn="l">
                        <a:buFont typeface="Arial"/>
                        <a:buChar char="•"/>
                      </a:pPr>
                      <a:endParaRPr lang="en-US" sz="800" dirty="0"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07883022"/>
                  </a:ext>
                </a:extLst>
              </a:tr>
              <a:tr h="377718">
                <a:tc>
                  <a:txBody>
                    <a:bodyPr/>
                    <a:lstStyle/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00" b="1" i="0" u="none" strike="noStrike" noProof="0" dirty="0">
                          <a:solidFill>
                            <a:schemeClr val="tx1"/>
                          </a:solidFill>
                          <a:latin typeface="Arial"/>
                        </a:rPr>
                        <a:t>Working collaboratively in </a:t>
                      </a:r>
                      <a:r>
                        <a:rPr lang="en-US" sz="900" b="1" i="0" u="none" strike="noStrike" noProof="0" err="1">
                          <a:solidFill>
                            <a:schemeClr val="tx1"/>
                          </a:solidFill>
                          <a:latin typeface="Arial"/>
                        </a:rPr>
                        <a:t>neighbourhoods</a:t>
                      </a:r>
                      <a:endParaRPr lang="en-US" sz="900" b="1" i="0" u="none" strike="noStrike" noProof="0">
                        <a:solidFill>
                          <a:schemeClr val="tx1"/>
                        </a:solidFill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7800" lvl="0" indent="-177800" algn="l">
                        <a:buClr>
                          <a:srgbClr val="000000"/>
                        </a:buClr>
                        <a:buFont typeface="Arial,Sans-Serif"/>
                        <a:buChar char="•"/>
                      </a:pPr>
                      <a:r>
                        <a:rPr lang="en-US" sz="800" b="0" i="0" u="none" strike="noStrike" noProof="0" dirty="0">
                          <a:solidFill>
                            <a:srgbClr val="000000"/>
                          </a:solidFill>
                          <a:latin typeface="Arial"/>
                        </a:rPr>
                        <a:t>Develop offer at place – integrated </a:t>
                      </a:r>
                      <a:r>
                        <a:rPr lang="en-US" sz="800" b="0" i="0" u="none" strike="noStrike" noProof="0" dirty="0" err="1">
                          <a:solidFill>
                            <a:srgbClr val="000000"/>
                          </a:solidFill>
                          <a:latin typeface="Arial"/>
                        </a:rPr>
                        <a:t>neighbourhood</a:t>
                      </a:r>
                      <a:r>
                        <a:rPr lang="en-US" sz="800" b="0" i="0" u="none" strike="noStrike" noProof="0" dirty="0">
                          <a:solidFill>
                            <a:srgbClr val="000000"/>
                          </a:solidFill>
                          <a:latin typeface="Arial"/>
                        </a:rPr>
                        <a:t> teams </a:t>
                      </a:r>
                    </a:p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US" sz="800" dirty="0">
                          <a:latin typeface="Arial"/>
                        </a:rPr>
                        <a:t>Improve young people's transition into adult services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US" sz="800" dirty="0">
                          <a:latin typeface="Arial"/>
                        </a:rPr>
                        <a:t>Integrated system work at place/</a:t>
                      </a:r>
                      <a:r>
                        <a:rPr lang="en-US" sz="800" dirty="0" err="1">
                          <a:latin typeface="Arial"/>
                        </a:rPr>
                        <a:t>neighbourhoods</a:t>
                      </a:r>
                      <a:r>
                        <a:rPr lang="en-US" sz="800" dirty="0">
                          <a:latin typeface="Arial"/>
                        </a:rPr>
                        <a:t> with Fuller implementation</a:t>
                      </a:r>
                    </a:p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US" sz="800" dirty="0">
                          <a:latin typeface="Arial"/>
                        </a:rPr>
                        <a:t>Collaboration with MH partners 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US" sz="800" dirty="0" err="1">
                          <a:latin typeface="Arial"/>
                        </a:rPr>
                        <a:t>Maximise</a:t>
                      </a:r>
                      <a:r>
                        <a:rPr lang="en-US" sz="800" dirty="0">
                          <a:latin typeface="Arial"/>
                        </a:rPr>
                        <a:t> offer of third sector partners</a:t>
                      </a:r>
                    </a:p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US" sz="800" dirty="0">
                          <a:latin typeface="Arial"/>
                        </a:rPr>
                        <a:t>Grove view – integrate beyond the building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US" sz="800" dirty="0">
                          <a:latin typeface="Arial"/>
                        </a:rPr>
                        <a:t>Business as usual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Char char="•"/>
                      </a:pPr>
                      <a:r>
                        <a:rPr lang="en-GB" sz="800" b="0" i="0" u="none" strike="noStrike" noProof="0" dirty="0">
                          <a:solidFill>
                            <a:schemeClr val="tx1"/>
                          </a:solidFill>
                          <a:latin typeface="Arial"/>
                        </a:rPr>
                        <a:t>Effective MDT in place with aligned staffing</a:t>
                      </a:r>
                      <a:endParaRPr lang="en-US" sz="800" b="0" i="0" u="none" strike="noStrike" noProof="0" dirty="0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marL="171450" marR="0" lvl="0" indent="-17145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Char char="•"/>
                      </a:pPr>
                      <a:r>
                        <a:rPr lang="en-GB" sz="800" b="0" i="0" u="none" strike="noStrike" noProof="0" dirty="0">
                          <a:solidFill>
                            <a:schemeClr val="tx1"/>
                          </a:solidFill>
                          <a:latin typeface="Arial"/>
                        </a:rPr>
                        <a:t>No duplication of work </a:t>
                      </a:r>
                      <a:endParaRPr lang="en-GB" sz="800" b="0" i="0" u="none" strike="noStrike" noProof="0" dirty="0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marL="171450" marR="0" lvl="0" indent="-17145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Char char="•"/>
                      </a:pPr>
                      <a:r>
                        <a:rPr lang="en-GB" sz="800" b="0" i="0" u="none" strike="noStrike" noProof="0" dirty="0">
                          <a:solidFill>
                            <a:schemeClr val="tx1"/>
                          </a:solidFill>
                          <a:latin typeface="Arial"/>
                        </a:rPr>
                        <a:t>Pathway mapping and agreement</a:t>
                      </a:r>
                      <a:endParaRPr lang="en-US" sz="800" b="0" i="0" u="none" strike="noStrike" noProof="0" dirty="0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marL="171450" marR="0" lvl="0" indent="-17145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Char char="•"/>
                      </a:pPr>
                      <a:r>
                        <a:rPr lang="en-GB" sz="800" b="0" i="0" u="none" strike="noStrike" noProof="0" dirty="0">
                          <a:solidFill>
                            <a:schemeClr val="tx1"/>
                          </a:solidFill>
                          <a:latin typeface="Arial"/>
                        </a:rPr>
                        <a:t>Standardised outcome measures </a:t>
                      </a:r>
                      <a:endParaRPr lang="en-US" sz="800" b="0" i="0" u="none" strike="noStrike" noProof="0" dirty="0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marL="171450" marR="0" lvl="0" indent="-17145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Char char="•"/>
                      </a:pPr>
                      <a:r>
                        <a:rPr lang="en-GB" sz="800" b="0" i="0" u="none" strike="noStrike" noProof="0" dirty="0">
                          <a:solidFill>
                            <a:schemeClr val="tx1"/>
                          </a:solidFill>
                          <a:latin typeface="Arial"/>
                        </a:rPr>
                        <a:t>Improved understanding and support for MH issues in CHS and physical health issues in MHS</a:t>
                      </a:r>
                      <a:endParaRPr lang="en-US" sz="800" b="0" i="0" u="none" strike="noStrike" noProof="0" dirty="0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marL="171450" marR="0" lvl="0" indent="-17145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Char char="•"/>
                      </a:pPr>
                      <a:r>
                        <a:rPr lang="en-GB" sz="800" b="0" i="0" u="none" strike="noStrike" noProof="0" dirty="0">
                          <a:solidFill>
                            <a:schemeClr val="tx1"/>
                          </a:solidFill>
                          <a:latin typeface="Arial"/>
                        </a:rPr>
                        <a:t>PROMs and PREMs after transition</a:t>
                      </a:r>
                      <a:endParaRPr lang="en-US" sz="800" b="0" i="0" u="none" strike="noStrike" noProof="0" dirty="0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marL="171450" marR="0" lvl="0" indent="-17145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Char char="•"/>
                      </a:pPr>
                      <a:r>
                        <a:rPr lang="en-GB" sz="800" b="0" i="0" u="none" strike="noStrike" noProof="0" dirty="0">
                          <a:solidFill>
                            <a:schemeClr val="tx1"/>
                          </a:solidFill>
                          <a:latin typeface="Arial"/>
                        </a:rPr>
                        <a:t>Third sectors offer secured into system pathways</a:t>
                      </a:r>
                      <a:endParaRPr lang="en-US" sz="800" b="0" i="0" u="none" strike="noStrike" noProof="0" dirty="0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marL="171450" marR="0" lvl="0" indent="-17145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Char char="•"/>
                      </a:pPr>
                      <a:r>
                        <a:rPr lang="en-GB" sz="800" b="0" i="0" u="none" strike="noStrike" noProof="0" dirty="0">
                          <a:solidFill>
                            <a:schemeClr val="tx1"/>
                          </a:solidFill>
                          <a:latin typeface="Arial"/>
                        </a:rPr>
                        <a:t>The workforce are routinely proactively working together not only sharing a building </a:t>
                      </a:r>
                      <a:endParaRPr lang="en-US" dirty="0"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lvl="0" indent="-171450" algn="l">
                        <a:buFont typeface="Arial"/>
                        <a:buChar char="•"/>
                      </a:pPr>
                      <a:endParaRPr lang="en-US" sz="800" dirty="0"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lvl="0" indent="-171450" algn="l">
                        <a:buFont typeface="Arial"/>
                        <a:buChar char="•"/>
                      </a:pPr>
                      <a:endParaRPr lang="en-US" sz="800" dirty="0"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lvl="0" indent="-171450" algn="l">
                        <a:buFont typeface="Arial"/>
                        <a:buChar char="•"/>
                      </a:pPr>
                      <a:endParaRPr lang="en-US" sz="800" dirty="0"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67093612"/>
                  </a:ext>
                </a:extLst>
              </a:tr>
              <a:tr h="377718">
                <a:tc>
                  <a:txBody>
                    <a:bodyPr/>
                    <a:lstStyle/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00" b="1" i="0" u="none" strike="noStrike" noProof="0" dirty="0">
                          <a:solidFill>
                            <a:schemeClr val="tx1"/>
                          </a:solidFill>
                          <a:latin typeface="Arial"/>
                        </a:rPr>
                        <a:t>Patient Safety and Access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US" sz="800" dirty="0">
                          <a:latin typeface="Arial"/>
                        </a:rPr>
                        <a:t>Access – system complexity – explore how to improve this with partners</a:t>
                      </a:r>
                    </a:p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US" sz="800" dirty="0">
                          <a:latin typeface="Arial"/>
                        </a:rPr>
                        <a:t>Service review to inform </a:t>
                      </a:r>
                      <a:r>
                        <a:rPr lang="en-US" sz="800" dirty="0" err="1">
                          <a:latin typeface="Arial"/>
                        </a:rPr>
                        <a:t>prioritisation</a:t>
                      </a:r>
                      <a:r>
                        <a:rPr lang="en-US" sz="800" dirty="0">
                          <a:latin typeface="Arial"/>
                        </a:rPr>
                        <a:t> to support service recovery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US" sz="800" dirty="0">
                          <a:latin typeface="Arial"/>
                        </a:rPr>
                        <a:t>Cost pressures and over activity is fully understood and discussed in terms of understanding risk and clinical </a:t>
                      </a:r>
                      <a:r>
                        <a:rPr lang="en-US" sz="800" dirty="0" err="1">
                          <a:latin typeface="Arial"/>
                        </a:rPr>
                        <a:t>prioritisation</a:t>
                      </a:r>
                    </a:p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US" sz="800" dirty="0">
                          <a:latin typeface="Arial"/>
                        </a:rPr>
                        <a:t>PSIRF implemented and embedded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US" sz="800" dirty="0">
                          <a:latin typeface="Arial"/>
                        </a:rPr>
                        <a:t>Business as usual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US" sz="800" dirty="0">
                          <a:latin typeface="Arial"/>
                        </a:rPr>
                        <a:t>Business as usual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lvl="0" indent="-171450" algn="l">
                        <a:buClr>
                          <a:srgbClr val="000000"/>
                        </a:buClr>
                        <a:buFont typeface="Arial"/>
                        <a:buChar char="•"/>
                      </a:pPr>
                      <a:r>
                        <a:rPr lang="en-GB" sz="800" b="0" i="0" u="none" strike="noStrike" noProof="0" dirty="0">
                          <a:solidFill>
                            <a:schemeClr val="tx1"/>
                          </a:solidFill>
                          <a:latin typeface="Arial"/>
                        </a:rPr>
                        <a:t>Accessibility issues clearly identified and articulated to support collaborative working on a system solution </a:t>
                      </a:r>
                      <a:endParaRPr lang="en-US" sz="800" b="0" i="0" u="none" strike="noStrike" noProof="0" dirty="0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marL="171450" lvl="0" indent="-171450">
                        <a:buClr>
                          <a:srgbClr val="000000"/>
                        </a:buClr>
                        <a:buFont typeface="Arial"/>
                        <a:buChar char="•"/>
                      </a:pPr>
                      <a:r>
                        <a:rPr lang="en-GB" sz="800" b="0" i="0" u="none" strike="noStrike" noProof="0" dirty="0">
                          <a:solidFill>
                            <a:schemeClr val="tx1"/>
                          </a:solidFill>
                          <a:latin typeface="Arial"/>
                        </a:rPr>
                        <a:t>Long wait services have been reviewed for prioritisation and have resourced recovery plan </a:t>
                      </a:r>
                      <a:endParaRPr lang="en-US" sz="800" b="0" i="0" u="none" strike="noStrike" noProof="0" dirty="0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marL="171450" lvl="0" indent="-171450">
                        <a:buClr>
                          <a:srgbClr val="000000"/>
                        </a:buClr>
                        <a:buFont typeface="Arial"/>
                        <a:buChar char="•"/>
                      </a:pPr>
                      <a:r>
                        <a:rPr lang="en-GB" sz="800" b="0" i="0" u="none" strike="noStrike" noProof="0" dirty="0">
                          <a:solidFill>
                            <a:schemeClr val="tx1"/>
                          </a:solidFill>
                          <a:latin typeface="Arial"/>
                        </a:rPr>
                        <a:t>Contract mtg discussions and minutes, business cases completed as agreed </a:t>
                      </a:r>
                      <a:endParaRPr lang="en-US" sz="800" b="0" i="0" u="none" strike="noStrike" noProof="0" dirty="0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marL="171450" lvl="0" indent="-171450">
                        <a:buClr>
                          <a:srgbClr val="000000"/>
                        </a:buClr>
                        <a:buFont typeface="Arial"/>
                        <a:buChar char="•"/>
                      </a:pPr>
                      <a:r>
                        <a:rPr lang="en-GB" sz="800" b="0" i="0" u="none" strike="noStrike" noProof="0" dirty="0">
                          <a:solidFill>
                            <a:schemeClr val="tx1"/>
                          </a:solidFill>
                          <a:latin typeface="Arial"/>
                        </a:rPr>
                        <a:t>PSIRF evident as a foundation for directorate functioning integrated into DMT and clinical governance </a:t>
                      </a:r>
                      <a:endParaRPr lang="en-US" dirty="0"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lvl="0" indent="-171450" algn="l">
                        <a:buFont typeface="Arial"/>
                        <a:buChar char="•"/>
                      </a:pPr>
                      <a:endParaRPr lang="en-US" sz="800" dirty="0"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lvl="0" indent="-171450" algn="l">
                        <a:buFont typeface="Arial"/>
                        <a:buChar char="•"/>
                      </a:pPr>
                      <a:endParaRPr lang="en-US" sz="800" dirty="0"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lvl="0" indent="-171450" algn="l">
                        <a:buFont typeface="Arial"/>
                        <a:buChar char="•"/>
                      </a:pPr>
                      <a:endParaRPr lang="en-US" sz="800" dirty="0"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48504920"/>
                  </a:ext>
                </a:extLst>
              </a:tr>
              <a:tr h="377718">
                <a:tc>
                  <a:txBody>
                    <a:bodyPr/>
                    <a:lstStyle/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00" b="1" i="0" u="none" strike="noStrike" noProof="0" dirty="0">
                          <a:solidFill>
                            <a:schemeClr val="tx1"/>
                          </a:solidFill>
                          <a:latin typeface="Arial"/>
                        </a:rPr>
                        <a:t>People Participation and Co-production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US" sz="800" dirty="0">
                          <a:latin typeface="Arial"/>
                        </a:rPr>
                        <a:t>Strengthening service user voice ad representation</a:t>
                      </a:r>
                    </a:p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US" sz="800" dirty="0">
                          <a:latin typeface="Arial"/>
                        </a:rPr>
                        <a:t>Explore the potential for peer support workers and </a:t>
                      </a:r>
                      <a:r>
                        <a:rPr lang="en-US" sz="800" dirty="0" err="1">
                          <a:latin typeface="Arial"/>
                        </a:rPr>
                        <a:t>completment</a:t>
                      </a:r>
                      <a:r>
                        <a:rPr lang="en-US" sz="800" dirty="0">
                          <a:latin typeface="Arial"/>
                        </a:rPr>
                        <a:t> other roles in CHS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US" sz="800" dirty="0">
                          <a:latin typeface="Arial"/>
                        </a:rPr>
                        <a:t>Ensure all BCHS colleagues and system partners are familiar with and value PP</a:t>
                      </a:r>
                    </a:p>
                    <a:p>
                      <a:pPr marL="0" lvl="0" indent="0" algn="l">
                        <a:buNone/>
                      </a:pPr>
                      <a:endParaRPr lang="en-US" sz="800" dirty="0"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US" sz="800" dirty="0">
                          <a:latin typeface="Arial"/>
                        </a:rPr>
                        <a:t>Business as usual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US" sz="800" dirty="0">
                          <a:latin typeface="Arial"/>
                        </a:rPr>
                        <a:t>Business as usual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7800" marR="0" lvl="0" indent="-17780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,Sans-Serif"/>
                        <a:buChar char="•"/>
                      </a:pPr>
                      <a:r>
                        <a:rPr lang="en-US" sz="800" b="0" i="0" u="none" strike="noStrike" noProof="0" dirty="0">
                          <a:solidFill>
                            <a:schemeClr val="tx1"/>
                          </a:solidFill>
                          <a:latin typeface="Arial"/>
                        </a:rPr>
                        <a:t>Working in partnership with PP to ensure partners are supported in their PP roles </a:t>
                      </a:r>
                      <a:endParaRPr lang="en-US" sz="800" b="0" i="0" u="none" strike="noStrike" noProof="0" dirty="0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marL="177800" marR="0" lvl="0" indent="-17780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,Sans-Serif"/>
                        <a:buChar char="•"/>
                      </a:pPr>
                      <a:r>
                        <a:rPr lang="en-US" sz="800" b="0" i="0" u="none" strike="noStrike" noProof="0" dirty="0">
                          <a:solidFill>
                            <a:schemeClr val="tx1"/>
                          </a:solidFill>
                          <a:latin typeface="Arial"/>
                        </a:rPr>
                        <a:t>SU and PP are present in all CHS work streams </a:t>
                      </a:r>
                      <a:endParaRPr lang="en-US" sz="800" b="0" i="0" u="none" strike="noStrike" noProof="0" dirty="0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marL="177800" marR="0" lvl="0" indent="-17780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,Sans-Serif"/>
                        <a:buChar char="•"/>
                      </a:pPr>
                      <a:r>
                        <a:rPr lang="en-US" sz="800" b="0" i="0" u="none" strike="noStrike" noProof="0" dirty="0">
                          <a:solidFill>
                            <a:schemeClr val="tx1"/>
                          </a:solidFill>
                          <a:latin typeface="Arial"/>
                        </a:rPr>
                        <a:t> Review the added value of peer support workers and develop business case if evidence supports implementation </a:t>
                      </a:r>
                      <a:endParaRPr lang="en-US" sz="800" b="0" i="0" u="none" strike="noStrike" noProof="0" dirty="0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marL="177800" marR="0" lvl="0" indent="-17780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,Sans-Serif"/>
                        <a:buChar char="•"/>
                      </a:pPr>
                      <a:r>
                        <a:rPr lang="en-US" sz="800" b="0" i="0" u="none" strike="noStrike" noProof="0" dirty="0">
                          <a:solidFill>
                            <a:schemeClr val="tx1"/>
                          </a:solidFill>
                          <a:latin typeface="Arial"/>
                        </a:rPr>
                        <a:t>Co-production Training for all staff and influencing the system to move towards full co-production </a:t>
                      </a:r>
                      <a:endParaRPr lang="en-US" sz="800" b="0" i="0" u="none" strike="noStrike" noProof="0" dirty="0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marL="177800" marR="0" lvl="0" indent="-17780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,Sans-Serif"/>
                        <a:buChar char="•"/>
                      </a:pPr>
                      <a:r>
                        <a:rPr lang="en-US" sz="800" b="0" i="0" u="none" strike="noStrike" noProof="0" dirty="0">
                          <a:solidFill>
                            <a:schemeClr val="tx1"/>
                          </a:solidFill>
                          <a:latin typeface="Arial"/>
                        </a:rPr>
                        <a:t>Staff attendance at monthly WTG &amp; reporting progress at DMT</a:t>
                      </a:r>
                      <a:endParaRPr lang="en-US" sz="800" b="0" i="0" u="none" strike="noStrike" noProof="0" dirty="0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marL="177800" marR="0" lvl="0" indent="-17780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,Sans-Serif"/>
                        <a:buChar char="•"/>
                      </a:pPr>
                      <a:endParaRPr lang="en-US" sz="800" b="0" i="0" u="none" strike="noStrike" noProof="0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lvl="0" indent="-171450" algn="l">
                        <a:buFont typeface="Arial"/>
                        <a:buChar char="•"/>
                      </a:pPr>
                      <a:endParaRPr lang="en-US" sz="800" dirty="0"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lvl="0" indent="-171450" algn="l">
                        <a:buFont typeface="Arial"/>
                        <a:buChar char="•"/>
                      </a:pPr>
                      <a:endParaRPr lang="en-US" sz="800" dirty="0"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lvl="0" indent="-171450" algn="l">
                        <a:buFont typeface="Arial"/>
                        <a:buChar char="•"/>
                      </a:pPr>
                      <a:endParaRPr lang="en-US" sz="800" dirty="0"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80591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255297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5">
            <a:extLst>
              <a:ext uri="{FF2B5EF4-FFF2-40B4-BE49-F238E27FC236}">
                <a16:creationId xmlns:a16="http://schemas.microsoft.com/office/drawing/2014/main" id="{A4F86B3A-5489-60F5-F342-A0B9EC6994E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90217661"/>
              </p:ext>
            </p:extLst>
          </p:nvPr>
        </p:nvGraphicFramePr>
        <p:xfrm>
          <a:off x="111327" y="79604"/>
          <a:ext cx="11969844" cy="6675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72550">
                  <a:extLst>
                    <a:ext uri="{9D8B030D-6E8A-4147-A177-3AD203B41FA5}">
                      <a16:colId xmlns:a16="http://schemas.microsoft.com/office/drawing/2014/main" val="394885941"/>
                    </a:ext>
                  </a:extLst>
                </a:gridCol>
                <a:gridCol w="1313447">
                  <a:extLst>
                    <a:ext uri="{9D8B030D-6E8A-4147-A177-3AD203B41FA5}">
                      <a16:colId xmlns:a16="http://schemas.microsoft.com/office/drawing/2014/main" val="3091026047"/>
                    </a:ext>
                  </a:extLst>
                </a:gridCol>
                <a:gridCol w="1193129">
                  <a:extLst>
                    <a:ext uri="{9D8B030D-6E8A-4147-A177-3AD203B41FA5}">
                      <a16:colId xmlns:a16="http://schemas.microsoft.com/office/drawing/2014/main" val="2570968873"/>
                    </a:ext>
                  </a:extLst>
                </a:gridCol>
                <a:gridCol w="1203157">
                  <a:extLst>
                    <a:ext uri="{9D8B030D-6E8A-4147-A177-3AD203B41FA5}">
                      <a16:colId xmlns:a16="http://schemas.microsoft.com/office/drawing/2014/main" val="2059740920"/>
                    </a:ext>
                  </a:extLst>
                </a:gridCol>
                <a:gridCol w="1062789">
                  <a:extLst>
                    <a:ext uri="{9D8B030D-6E8A-4147-A177-3AD203B41FA5}">
                      <a16:colId xmlns:a16="http://schemas.microsoft.com/office/drawing/2014/main" val="751507583"/>
                    </a:ext>
                  </a:extLst>
                </a:gridCol>
                <a:gridCol w="2579743">
                  <a:extLst>
                    <a:ext uri="{9D8B030D-6E8A-4147-A177-3AD203B41FA5}">
                      <a16:colId xmlns:a16="http://schemas.microsoft.com/office/drawing/2014/main" val="1770898672"/>
                    </a:ext>
                  </a:extLst>
                </a:gridCol>
                <a:gridCol w="1382473">
                  <a:extLst>
                    <a:ext uri="{9D8B030D-6E8A-4147-A177-3AD203B41FA5}">
                      <a16:colId xmlns:a16="http://schemas.microsoft.com/office/drawing/2014/main" val="1906995116"/>
                    </a:ext>
                  </a:extLst>
                </a:gridCol>
                <a:gridCol w="1386062">
                  <a:extLst>
                    <a:ext uri="{9D8B030D-6E8A-4147-A177-3AD203B41FA5}">
                      <a16:colId xmlns:a16="http://schemas.microsoft.com/office/drawing/2014/main" val="1046757216"/>
                    </a:ext>
                  </a:extLst>
                </a:gridCol>
                <a:gridCol w="876494">
                  <a:extLst>
                    <a:ext uri="{9D8B030D-6E8A-4147-A177-3AD203B41FA5}">
                      <a16:colId xmlns:a16="http://schemas.microsoft.com/office/drawing/2014/main" val="176646359"/>
                    </a:ext>
                  </a:extLst>
                </a:gridCol>
              </a:tblGrid>
              <a:tr h="270585">
                <a:tc rowSpan="2"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latin typeface="Arial"/>
                        </a:rPr>
                        <a:t>Priority/</a:t>
                      </a:r>
                      <a:endParaRPr lang="en-US" sz="1000"/>
                    </a:p>
                    <a:p>
                      <a:pPr lvl="0" algn="ctr">
                        <a:buNone/>
                      </a:pPr>
                      <a:r>
                        <a:rPr lang="en-US" sz="1000" dirty="0">
                          <a:latin typeface="Arial"/>
                        </a:rPr>
                        <a:t>Key Objective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accent1"/>
                    </a:solidFill>
                  </a:tcPr>
                </a:tc>
                <a:tc gridSpan="4"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000" dirty="0">
                          <a:latin typeface="Arial"/>
                        </a:rPr>
                        <a:t>Where do we expect to be by...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000" dirty="0">
                          <a:latin typeface="Arial"/>
                        </a:rPr>
                        <a:t>What performance measures will be monitored? 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accent1"/>
                    </a:solidFill>
                  </a:tcPr>
                </a:tc>
                <a:tc rowSpan="2">
                  <a:txBody>
                    <a:bodyPr/>
                    <a:lstStyle/>
                    <a:p>
                      <a:pPr lv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b="1" i="0" u="none" strike="noStrike" noProof="0" dirty="0">
                          <a:solidFill>
                            <a:srgbClr val="FFFFFF"/>
                          </a:solidFill>
                          <a:latin typeface="Arial"/>
                        </a:rPr>
                        <a:t>How does this link to your FV/</a:t>
                      </a:r>
                      <a:endParaRPr lang="en-US" sz="1000"/>
                    </a:p>
                    <a:p>
                      <a:pPr lv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b="1" i="0" u="none" strike="noStrike" noProof="0" dirty="0">
                          <a:solidFill>
                            <a:srgbClr val="FFFFFF"/>
                          </a:solidFill>
                          <a:latin typeface="Arial"/>
                        </a:rPr>
                        <a:t>Sustainability goals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accent1"/>
                    </a:solidFill>
                  </a:tcPr>
                </a:tc>
                <a:tc rowSpan="2"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000" dirty="0">
                          <a:latin typeface="Arial"/>
                        </a:rPr>
                        <a:t>What support is required to achieve this priority?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accent1"/>
                    </a:solidFill>
                  </a:tcPr>
                </a:tc>
                <a:tc rowSpan="2"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000" dirty="0">
                          <a:latin typeface="Arial"/>
                        </a:rPr>
                        <a:t>Accountable lead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84246532"/>
                  </a:ext>
                </a:extLst>
              </a:tr>
              <a:tr h="23450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000" dirty="0">
                          <a:latin typeface="Arial"/>
                        </a:rPr>
                        <a:t>Quarter 1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b="0" i="0" u="none" strike="noStrike" noProof="0" dirty="0">
                          <a:solidFill>
                            <a:srgbClr val="000000"/>
                          </a:solidFill>
                          <a:latin typeface="Arial"/>
                        </a:rPr>
                        <a:t>Quarter 2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000" dirty="0">
                          <a:latin typeface="Arial"/>
                        </a:rPr>
                        <a:t>Quarter 3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000" dirty="0">
                          <a:latin typeface="Arial"/>
                        </a:rPr>
                        <a:t>Quarter 4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03304320"/>
                  </a:ext>
                </a:extLst>
              </a:tr>
              <a:tr h="2354088">
                <a:tc>
                  <a:txBody>
                    <a:bodyPr/>
                    <a:lstStyle/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00" b="1" i="0" u="none" strike="noStrike" noProof="0" dirty="0">
                          <a:solidFill>
                            <a:schemeClr val="tx1"/>
                          </a:solidFill>
                          <a:latin typeface="Arial"/>
                        </a:rPr>
                        <a:t>Digital/Data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marR="0" indent="-17145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,Sans-Serif"/>
                        <a:buChar char="•"/>
                      </a:pPr>
                      <a:r>
                        <a:rPr lang="en-GB" sz="800" b="0" i="0" u="none" strike="noStrike" noProof="0" dirty="0">
                          <a:solidFill>
                            <a:srgbClr val="000000"/>
                          </a:solidFill>
                          <a:latin typeface="Arial"/>
                        </a:rPr>
                        <a:t>Digital Device roll out </a:t>
                      </a:r>
                      <a:endParaRPr lang="en-US" sz="800" b="0" i="0" u="none" strike="noStrike" noProof="0" dirty="0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marL="171450" marR="0" lvl="0" indent="-17145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,Sans-Serif"/>
                        <a:buChar char="•"/>
                      </a:pPr>
                      <a:r>
                        <a:rPr lang="en-GB" sz="800" b="0" i="0" u="none" strike="noStrike" noProof="0" dirty="0">
                          <a:solidFill>
                            <a:srgbClr val="000000"/>
                          </a:solidFill>
                          <a:latin typeface="Arial"/>
                        </a:rPr>
                        <a:t>POCT VW implementation and POCT wider potential explored </a:t>
                      </a:r>
                      <a:endParaRPr lang="en-US" sz="800" b="0" i="0" u="none" strike="noStrike" noProof="0" dirty="0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marL="171450" marR="0" lvl="0" indent="-17145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,Sans-Serif"/>
                        <a:buChar char="•"/>
                      </a:pPr>
                      <a:r>
                        <a:rPr lang="en-GB" sz="800" b="0" i="0" u="none" strike="noStrike" noProof="0" dirty="0">
                          <a:solidFill>
                            <a:srgbClr val="000000"/>
                          </a:solidFill>
                          <a:latin typeface="Arial"/>
                        </a:rPr>
                        <a:t>Scheduling tool for planned care</a:t>
                      </a:r>
                      <a:endParaRPr lang="en-US" sz="800" b="0" i="0" u="none" strike="noStrike" noProof="0" dirty="0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marL="171450" marR="0" lvl="0" indent="-17145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,Sans-Serif"/>
                        <a:buChar char="•"/>
                      </a:pPr>
                      <a:r>
                        <a:rPr lang="en-GB" sz="800" b="0" i="0" u="none" strike="noStrike" noProof="0" dirty="0">
                          <a:solidFill>
                            <a:srgbClr val="000000"/>
                          </a:solidFill>
                          <a:latin typeface="Arial"/>
                        </a:rPr>
                        <a:t>Digital training development and roll out for staff and our people 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marR="0" indent="-17145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,Sans-Serif"/>
                        <a:buChar char="•"/>
                      </a:pPr>
                      <a:r>
                        <a:rPr lang="en-GB" sz="800" b="0" i="0" u="none" strike="noStrike" noProof="0" dirty="0">
                          <a:solidFill>
                            <a:srgbClr val="000000"/>
                          </a:solidFill>
                          <a:latin typeface="Arial"/>
                        </a:rPr>
                        <a:t>Development of data, reports, performance dashboards to understand pressures and impacts and demonstrate qualitative outcomes </a:t>
                      </a:r>
                      <a:endParaRPr lang="en-US" sz="800" b="0" i="0" u="none" strike="noStrike" noProof="0" dirty="0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marL="171450" marR="0" lvl="0" indent="-17145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,Sans-Serif"/>
                        <a:buChar char="•"/>
                      </a:pPr>
                      <a:r>
                        <a:rPr lang="en-GB" sz="800" b="0" i="0" u="none" strike="noStrike" noProof="0" dirty="0">
                          <a:solidFill>
                            <a:srgbClr val="000000"/>
                          </a:solidFill>
                          <a:latin typeface="Arial"/>
                        </a:rPr>
                        <a:t>Digital champions engagement, support and developing as a community of collaborators  </a:t>
                      </a:r>
                      <a:endParaRPr lang="en-US" sz="800" b="0" i="0" u="none" strike="noStrike" noProof="0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indent="-171450" algn="l">
                        <a:buFont typeface="Arial"/>
                        <a:buChar char="•"/>
                      </a:pPr>
                      <a:r>
                        <a:rPr lang="en-GB" sz="800" b="0" i="0" u="none" strike="noStrike" noProof="0" dirty="0">
                          <a:solidFill>
                            <a:srgbClr val="000000"/>
                          </a:solidFill>
                          <a:latin typeface="Arial"/>
                        </a:rPr>
                        <a:t>SystemOne refresh for CHS </a:t>
                      </a:r>
                      <a:endParaRPr lang="en-US" sz="800" dirty="0"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indent="-171450" algn="l">
                        <a:buFont typeface="Arial"/>
                        <a:buChar char="•"/>
                      </a:pPr>
                      <a:r>
                        <a:rPr lang="en-US" sz="800" dirty="0">
                          <a:latin typeface="Arial"/>
                        </a:rPr>
                        <a:t>Business as usual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7800" lvl="0" indent="-177800" algn="l">
                        <a:buClr>
                          <a:srgbClr val="000000"/>
                        </a:buClr>
                        <a:buFont typeface="Arial,Sans-Serif"/>
                        <a:buChar char="•"/>
                      </a:pPr>
                      <a:r>
                        <a:rPr lang="en-GB" sz="800" b="0" i="0" u="none" strike="noStrike" noProof="0" dirty="0">
                          <a:solidFill>
                            <a:srgbClr val="000000"/>
                          </a:solidFill>
                          <a:latin typeface="Arial"/>
                        </a:rPr>
                        <a:t>Digital devices – rolled out for frailty, heart failure and explore opportunities for devices to support LDA people on caseloads </a:t>
                      </a:r>
                      <a:endParaRPr lang="en-US" sz="800" b="0" i="0" u="none" strike="noStrike" noProof="0" dirty="0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marL="177800" lvl="0" indent="-177800">
                        <a:buClr>
                          <a:srgbClr val="000000"/>
                        </a:buClr>
                        <a:buFont typeface="Arial,Sans-Serif"/>
                        <a:buChar char="•"/>
                      </a:pPr>
                      <a:r>
                        <a:rPr lang="en-GB" sz="800" b="0" i="0" u="none" strike="noStrike" noProof="0" dirty="0">
                          <a:solidFill>
                            <a:srgbClr val="000000"/>
                          </a:solidFill>
                          <a:latin typeface="Arial"/>
                        </a:rPr>
                        <a:t>POCT in place in VW</a:t>
                      </a:r>
                      <a:endParaRPr lang="en-US" sz="800" b="0" i="0" u="none" strike="noStrike" noProof="0" dirty="0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marL="177800" lvl="0" indent="-177800">
                        <a:buClr>
                          <a:srgbClr val="000000"/>
                        </a:buClr>
                        <a:buFont typeface="Arial,Sans-Serif"/>
                        <a:buChar char="•"/>
                      </a:pPr>
                      <a:r>
                        <a:rPr lang="en-GB" sz="800" b="0" i="0" u="none" strike="noStrike" noProof="0" dirty="0">
                          <a:solidFill>
                            <a:srgbClr val="000000"/>
                          </a:solidFill>
                          <a:latin typeface="Arial"/>
                        </a:rPr>
                        <a:t>Paper on POCT wider potential in community services developed  </a:t>
                      </a:r>
                      <a:endParaRPr lang="en-US" sz="800" b="0" i="0" u="none" strike="noStrike" noProof="0" dirty="0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marL="177800" lvl="0" indent="-177800">
                        <a:buClr>
                          <a:srgbClr val="000000"/>
                        </a:buClr>
                        <a:buFont typeface="Arial,Sans-Serif"/>
                        <a:buChar char="•"/>
                      </a:pPr>
                      <a:r>
                        <a:rPr lang="en-GB" sz="800" b="0" i="0" u="none" strike="noStrike" noProof="0" dirty="0">
                          <a:solidFill>
                            <a:srgbClr val="000000"/>
                          </a:solidFill>
                          <a:latin typeface="Arial"/>
                        </a:rPr>
                        <a:t>Business case for/and delivery plan for a scheduling tool solution for use in planned care</a:t>
                      </a:r>
                      <a:endParaRPr lang="en-US" sz="800" b="0" i="0" u="none" strike="noStrike" noProof="0" dirty="0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marL="177800" lvl="0" indent="-177800">
                        <a:buClr>
                          <a:srgbClr val="000000"/>
                        </a:buClr>
                        <a:buFont typeface="Arial,Sans-Serif"/>
                        <a:buChar char="•"/>
                      </a:pPr>
                      <a:r>
                        <a:rPr lang="en-GB" sz="800" b="0" i="0" u="none" strike="noStrike" noProof="0" dirty="0">
                          <a:solidFill>
                            <a:srgbClr val="000000"/>
                          </a:solidFill>
                          <a:latin typeface="Arial"/>
                        </a:rPr>
                        <a:t>Training identified to go digital for service users and staff </a:t>
                      </a:r>
                      <a:endParaRPr lang="en-US" sz="800" b="0" i="0" u="none" strike="noStrike" noProof="0" dirty="0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marL="177800" lvl="0" indent="-177800">
                        <a:buClr>
                          <a:srgbClr val="000000"/>
                        </a:buClr>
                        <a:buFont typeface="Arial,Sans-Serif"/>
                        <a:buChar char="•"/>
                      </a:pPr>
                      <a:r>
                        <a:rPr lang="en-GB" sz="800" b="0" i="0" u="none" strike="noStrike" noProof="0" dirty="0">
                          <a:solidFill>
                            <a:srgbClr val="000000"/>
                          </a:solidFill>
                          <a:latin typeface="Arial"/>
                        </a:rPr>
                        <a:t>Development of the Power BI dash board to give teams oversight of their performance</a:t>
                      </a:r>
                      <a:endParaRPr lang="en-US" sz="800" b="0" i="0" u="none" strike="noStrike" noProof="0" dirty="0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marL="177800" lvl="0" indent="-177800">
                        <a:buClr>
                          <a:srgbClr val="000000"/>
                        </a:buClr>
                        <a:buFont typeface="Arial,Sans-Serif"/>
                        <a:buChar char="•"/>
                      </a:pPr>
                      <a:r>
                        <a:rPr lang="en-GB" sz="800" b="0" i="0" u="none" strike="noStrike" noProof="0" dirty="0">
                          <a:solidFill>
                            <a:srgbClr val="000000"/>
                          </a:solidFill>
                          <a:latin typeface="Arial"/>
                        </a:rPr>
                        <a:t>Maintain and support network of Digital champions </a:t>
                      </a:r>
                      <a:endParaRPr lang="en-US" sz="800" b="0" i="0" u="none" strike="noStrike" noProof="0" dirty="0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marL="177800" lvl="0" indent="-177800">
                        <a:buClr>
                          <a:srgbClr val="000000"/>
                        </a:buClr>
                        <a:buFont typeface="Arial,Sans-Serif"/>
                        <a:buChar char="•"/>
                      </a:pPr>
                      <a:r>
                        <a:rPr lang="en-GB" sz="800" b="0" i="0" u="none" strike="noStrike" noProof="0" dirty="0">
                          <a:solidFill>
                            <a:srgbClr val="000000"/>
                          </a:solidFill>
                          <a:latin typeface="Arial"/>
                        </a:rPr>
                        <a:t>In collaboration with staff and our people review and reduce KPI’s and drive shift towards outcomes </a:t>
                      </a:r>
                      <a:endParaRPr lang="en-US" sz="800" b="0" i="0" u="none" strike="noStrike" noProof="0" dirty="0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marL="177800" lvl="0" indent="-177800">
                        <a:buClr>
                          <a:srgbClr val="000000"/>
                        </a:buClr>
                        <a:buFont typeface="Arial,Sans-Serif"/>
                        <a:buChar char="•"/>
                      </a:pPr>
                      <a:r>
                        <a:rPr lang="en-GB" sz="800" b="0" i="0" u="none" strike="noStrike" noProof="0" dirty="0">
                          <a:solidFill>
                            <a:srgbClr val="000000"/>
                          </a:solidFill>
                          <a:latin typeface="Arial"/>
                        </a:rPr>
                        <a:t>Continued development/validation of CSDS submission</a:t>
                      </a:r>
                      <a:endParaRPr lang="en-US" sz="800" b="0" i="0" u="none" strike="noStrike" noProof="0" dirty="0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marL="177800" lvl="0" indent="-177800">
                        <a:buClr>
                          <a:srgbClr val="000000"/>
                        </a:buClr>
                        <a:buFont typeface="Arial,Sans-Serif"/>
                        <a:buChar char="•"/>
                      </a:pPr>
                      <a:r>
                        <a:rPr lang="en-GB" sz="800" b="0" i="0" u="none" strike="noStrike" noProof="0" dirty="0">
                          <a:solidFill>
                            <a:srgbClr val="000000"/>
                          </a:solidFill>
                          <a:latin typeface="Arial"/>
                        </a:rPr>
                        <a:t>Review </a:t>
                      </a:r>
                      <a:r>
                        <a:rPr lang="en-GB" sz="800" b="0" i="0" u="none" strike="noStrike" noProof="0" err="1">
                          <a:solidFill>
                            <a:srgbClr val="000000"/>
                          </a:solidFill>
                          <a:latin typeface="Arial"/>
                        </a:rPr>
                        <a:t>SystmOne</a:t>
                      </a:r>
                      <a:r>
                        <a:rPr lang="en-GB" sz="800" b="0" i="0" u="none" strike="noStrike" noProof="0" dirty="0">
                          <a:solidFill>
                            <a:srgbClr val="000000"/>
                          </a:solidFill>
                          <a:latin typeface="Arial"/>
                        </a:rPr>
                        <a:t> templates and refresh to ensure data can be reported </a:t>
                      </a:r>
                      <a:endParaRPr lang="en-GB" dirty="0"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lvl="0" indent="-171450" algn="l">
                        <a:buFont typeface="Arial"/>
                        <a:buChar char="•"/>
                      </a:pPr>
                      <a:endParaRPr lang="en-US" sz="800" dirty="0"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US" sz="800" dirty="0">
                          <a:latin typeface="Arial"/>
                        </a:rPr>
                        <a:t>People Participation lead</a:t>
                      </a:r>
                    </a:p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US" sz="800" dirty="0">
                          <a:latin typeface="Arial"/>
                        </a:rPr>
                        <a:t>ELFT Digital Team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lvl="0" indent="-171450" algn="l">
                        <a:buFont typeface="Arial"/>
                        <a:buChar char="•"/>
                      </a:pPr>
                      <a:endParaRPr lang="en-US" sz="800" dirty="0"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07883022"/>
                  </a:ext>
                </a:extLst>
              </a:tr>
              <a:tr h="1596450">
                <a:tc>
                  <a:txBody>
                    <a:bodyPr/>
                    <a:lstStyle/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00" b="1" i="0" u="none" strike="noStrike" noProof="0" dirty="0">
                          <a:solidFill>
                            <a:schemeClr val="tx1"/>
                          </a:solidFill>
                          <a:latin typeface="Arial"/>
                        </a:rPr>
                        <a:t>Tackling inequalities and inequities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,Sans-Serif"/>
                        <a:buChar char="•"/>
                      </a:pPr>
                      <a:r>
                        <a:rPr lang="en-GB" sz="800" b="0" i="0" u="none" strike="noStrike" noProof="0" dirty="0">
                          <a:solidFill>
                            <a:schemeClr val="tx1"/>
                          </a:solidFill>
                          <a:latin typeface="Arial"/>
                        </a:rPr>
                        <a:t>Developing an EDI plan in place, building insights from analysing data</a:t>
                      </a:r>
                      <a:endParaRPr lang="en-US" sz="800" b="0" i="0" u="none" strike="noStrike" noProof="0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marL="171450" marR="0" lvl="0" indent="-17145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,Sans-Serif"/>
                        <a:buChar char="•"/>
                      </a:pPr>
                      <a:r>
                        <a:rPr lang="en-GB" sz="800" b="0" i="0" u="none" strike="noStrike" noProof="0" dirty="0">
                          <a:solidFill>
                            <a:schemeClr val="tx1"/>
                          </a:solidFill>
                          <a:latin typeface="Arial"/>
                        </a:rPr>
                        <a:t>Developing awareness and training sessions, opening the discussions and sharing stories with support from the EDI lead</a:t>
                      </a:r>
                      <a:endParaRPr lang="en-US" sz="800" b="0" i="0" u="none" strike="noStrike" noProof="0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marL="171450" marR="0" lvl="0" indent="-17145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,Sans-Serif"/>
                        <a:buChar char="•"/>
                      </a:pPr>
                      <a:r>
                        <a:rPr lang="en-GB" sz="800" b="0" i="0" u="none" strike="noStrike" noProof="0" dirty="0">
                          <a:solidFill>
                            <a:schemeClr val="tx1"/>
                          </a:solidFill>
                          <a:latin typeface="Arial"/>
                        </a:rPr>
                        <a:t>Raise awareness of unconscious bias </a:t>
                      </a:r>
                      <a:endParaRPr lang="en-US" sz="800" b="0" i="0" u="none" strike="noStrike" noProof="0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lvl="0" indent="-171450" algn="l">
                        <a:buClr>
                          <a:srgbClr val="000000"/>
                        </a:buClr>
                        <a:buFont typeface="Arial,Sans-Serif"/>
                        <a:buChar char="•"/>
                      </a:pPr>
                      <a:r>
                        <a:rPr lang="en-US" sz="800" b="0" i="0" u="none" strike="noStrike" noProof="0" dirty="0">
                          <a:solidFill>
                            <a:srgbClr val="000000"/>
                          </a:solidFill>
                          <a:latin typeface="Arial"/>
                        </a:rPr>
                        <a:t>Business as usual</a:t>
                      </a:r>
                    </a:p>
                    <a:p>
                      <a:pPr marL="171450" lvl="0" indent="-171450" algn="l">
                        <a:buFont typeface="Arial"/>
                        <a:buChar char="•"/>
                      </a:pPr>
                      <a:endParaRPr lang="en-US" sz="800" dirty="0"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lvl="0" indent="-171450" algn="l">
                        <a:buClr>
                          <a:srgbClr val="000000"/>
                        </a:buClr>
                        <a:buFont typeface="Arial,Sans-Serif"/>
                        <a:buChar char="•"/>
                      </a:pPr>
                      <a:r>
                        <a:rPr lang="en-US" sz="800" b="0" i="0" u="none" strike="noStrike" noProof="0" dirty="0">
                          <a:solidFill>
                            <a:srgbClr val="000000"/>
                          </a:solidFill>
                          <a:latin typeface="Arial"/>
                        </a:rPr>
                        <a:t>Business as usual</a:t>
                      </a:r>
                    </a:p>
                    <a:p>
                      <a:pPr marL="171450" lvl="0" indent="-171450" algn="l">
                        <a:buFont typeface="Arial"/>
                        <a:buChar char="•"/>
                      </a:pPr>
                      <a:endParaRPr lang="en-US" sz="800" dirty="0"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lvl="0" indent="-171450" algn="l">
                        <a:buClr>
                          <a:srgbClr val="000000"/>
                        </a:buClr>
                        <a:buFont typeface="Arial,Sans-Serif"/>
                        <a:buChar char="•"/>
                      </a:pPr>
                      <a:r>
                        <a:rPr lang="en-US" sz="800" b="0" i="0" u="none" strike="noStrike" noProof="0" dirty="0">
                          <a:solidFill>
                            <a:srgbClr val="000000"/>
                          </a:solidFill>
                          <a:latin typeface="Arial"/>
                        </a:rPr>
                        <a:t>Business as usual</a:t>
                      </a:r>
                    </a:p>
                    <a:p>
                      <a:pPr marL="171450" lvl="0" indent="-171450" algn="l">
                        <a:buFont typeface="Arial"/>
                        <a:buChar char="•"/>
                      </a:pPr>
                      <a:endParaRPr lang="en-US" sz="800" dirty="0"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l">
                        <a:buClr>
                          <a:srgbClr val="000000"/>
                        </a:buClr>
                        <a:buFont typeface="Arial"/>
                        <a:buChar char="•"/>
                      </a:pPr>
                      <a:r>
                        <a:rPr lang="en-GB" sz="800" b="0" i="0" u="none" strike="noStrike" noProof="0" dirty="0">
                          <a:solidFill>
                            <a:schemeClr val="tx1"/>
                          </a:solidFill>
                          <a:latin typeface="Arial"/>
                        </a:rPr>
                        <a:t>Evidence of service user and carer involvement</a:t>
                      </a:r>
                      <a:endParaRPr lang="en-US" sz="800" b="0" i="0" u="none" strike="noStrike" noProof="0" dirty="0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marL="171450" lvl="0" indent="-17145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Char char="•"/>
                      </a:pPr>
                      <a:r>
                        <a:rPr lang="en-GB" sz="800" b="0" i="0" u="none" strike="noStrike" noProof="0" dirty="0">
                          <a:solidFill>
                            <a:schemeClr val="tx1"/>
                          </a:solidFill>
                          <a:latin typeface="Arial"/>
                        </a:rPr>
                        <a:t>Training in place and attendance data</a:t>
                      </a:r>
                      <a:endParaRPr lang="en-US" sz="800" b="0" i="0" u="none" strike="noStrike" noProof="0" dirty="0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marL="171450" lvl="0" indent="-17145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Char char="•"/>
                      </a:pPr>
                      <a:r>
                        <a:rPr lang="en-GB" sz="800" b="0" i="0" u="none" strike="noStrike" noProof="0" dirty="0">
                          <a:solidFill>
                            <a:schemeClr val="tx1"/>
                          </a:solidFill>
                          <a:latin typeface="Arial"/>
                        </a:rPr>
                        <a:t>Stronger links with LGBTQ+ Rainbow Bedfordshire Group (by staff and SU/C)</a:t>
                      </a:r>
                      <a:endParaRPr lang="en-US" sz="800" b="0" i="0" u="none" strike="noStrike" noProof="0" dirty="0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marL="171450" lvl="0" indent="-17145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Char char="•"/>
                      </a:pPr>
                      <a:r>
                        <a:rPr lang="en-GB" sz="800" b="0" i="0" u="none" strike="noStrike" noProof="0" dirty="0">
                          <a:solidFill>
                            <a:schemeClr val="tx1"/>
                          </a:solidFill>
                          <a:latin typeface="Arial"/>
                        </a:rPr>
                        <a:t>EDI campaign to be scoped for late 2023</a:t>
                      </a:r>
                      <a:endParaRPr lang="en-US" sz="800" b="0" i="0" u="none" strike="noStrike" noProof="0" dirty="0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marL="171450" lvl="0" indent="-17145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Char char="•"/>
                      </a:pPr>
                      <a:r>
                        <a:rPr lang="en-GB" sz="800" b="0" i="0" u="none" strike="noStrike" noProof="0" dirty="0">
                          <a:solidFill>
                            <a:schemeClr val="tx1"/>
                          </a:solidFill>
                          <a:latin typeface="Arial"/>
                        </a:rPr>
                        <a:t>EDI guidance with strategy drivers to support implementation of Anti-Racism Agenda and PCREF (Patient Carers Race Equality Framework)</a:t>
                      </a:r>
                      <a:endParaRPr lang="en-US" sz="800" b="0" i="0" u="none" strike="noStrike" noProof="0" dirty="0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marL="171450" lvl="0" indent="-17145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Char char="•"/>
                      </a:pPr>
                      <a:r>
                        <a:rPr lang="en-GB" sz="800" b="0" i="0" u="none" strike="noStrike" noProof="0" dirty="0">
                          <a:solidFill>
                            <a:schemeClr val="tx1"/>
                          </a:solidFill>
                          <a:latin typeface="Arial"/>
                        </a:rPr>
                        <a:t>Local WRES and WDES analysis and action plan</a:t>
                      </a:r>
                      <a:endParaRPr lang="en-US" sz="800" b="0" i="0" u="none" strike="noStrike" noProof="0" dirty="0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marL="285750" lvl="0" indent="-28575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Char char="•"/>
                      </a:pPr>
                      <a:endParaRPr lang="en-GB" sz="800" b="0" i="0" u="none" strike="noStrike" noProof="0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lvl="0" indent="-171450" algn="l">
                        <a:buFont typeface="Arial"/>
                        <a:buChar char="•"/>
                      </a:pPr>
                      <a:endParaRPr lang="en-US" sz="800" dirty="0"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lvl="0" indent="-171450" algn="l">
                        <a:buFont typeface="Arial"/>
                        <a:buChar char="•"/>
                      </a:pPr>
                      <a:endParaRPr lang="en-US" sz="800" dirty="0"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lvl="0" indent="-171450" algn="l">
                        <a:buFont typeface="Arial"/>
                        <a:buChar char="•"/>
                      </a:pPr>
                      <a:endParaRPr lang="en-US" sz="800" dirty="0"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67093612"/>
                  </a:ext>
                </a:extLst>
              </a:tr>
              <a:tr h="1488216">
                <a:tc>
                  <a:txBody>
                    <a:bodyPr/>
                    <a:lstStyle/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00" b="1" i="0" u="none" strike="noStrike" noProof="0" dirty="0">
                          <a:solidFill>
                            <a:schemeClr val="tx1"/>
                          </a:solidFill>
                          <a:latin typeface="Arial"/>
                        </a:rPr>
                        <a:t>BCHS Workforce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,Sans-Serif"/>
                        <a:buChar char="•"/>
                      </a:pPr>
                      <a:r>
                        <a:rPr lang="en-GB" sz="800" b="0" i="0" u="none" strike="noStrike" noProof="0" dirty="0">
                          <a:solidFill>
                            <a:schemeClr val="tx1"/>
                          </a:solidFill>
                          <a:latin typeface="Arial"/>
                        </a:rPr>
                        <a:t>Development and implementation of a local workforce strategy and workforce plan</a:t>
                      </a:r>
                      <a:endParaRPr lang="en-US" sz="800" b="0" i="0" u="none" strike="noStrike" noProof="0" dirty="0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marL="171450" marR="0" lvl="0" indent="-17145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,Sans-Serif"/>
                        <a:buChar char="•"/>
                      </a:pPr>
                      <a:r>
                        <a:rPr lang="en-GB" sz="800" b="0" i="0" u="none" strike="noStrike" noProof="0" dirty="0">
                          <a:solidFill>
                            <a:schemeClr val="tx1"/>
                          </a:solidFill>
                          <a:latin typeface="Arial"/>
                        </a:rPr>
                        <a:t>Development of a workforce pipeline, using HEIs, apprenticeships, embracing diversity and making all services accessible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,Sans-Serif"/>
                        <a:buChar char="•"/>
                      </a:pPr>
                      <a:r>
                        <a:rPr lang="en-GB" sz="800" b="0" i="0" u="none" strike="noStrike" noProof="0" dirty="0">
                          <a:solidFill>
                            <a:schemeClr val="tx1"/>
                          </a:solidFill>
                          <a:latin typeface="Arial"/>
                        </a:rPr>
                        <a:t>Place based People Plan including - Staff support and wellbeing</a:t>
                      </a:r>
                      <a:endParaRPr lang="en-US" sz="800" b="0" i="0" u="none" strike="noStrike" noProof="0" dirty="0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marL="171450" marR="0" lvl="0" indent="-17145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,Sans-Serif"/>
                        <a:buChar char="•"/>
                      </a:pPr>
                      <a:r>
                        <a:rPr lang="en-GB" sz="800" b="0" i="0" u="none" strike="noStrike" noProof="0" dirty="0">
                          <a:solidFill>
                            <a:schemeClr val="tx1"/>
                          </a:solidFill>
                          <a:latin typeface="Arial"/>
                        </a:rPr>
                        <a:t>Align plans and transformation with ICB workforce streams</a:t>
                      </a:r>
                      <a:endParaRPr lang="en-US" sz="800" b="0" i="0" u="none" strike="noStrike" noProof="0" dirty="0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marL="285750" marR="0" lvl="0" indent="-28575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Char char="•"/>
                      </a:pPr>
                      <a:endParaRPr lang="en-GB" sz="800" b="0" i="0" u="none" strike="noStrike" noProof="0" dirty="0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marL="171450" lvl="0" indent="-171450" algn="l">
                        <a:buFont typeface="Arial"/>
                        <a:buChar char="•"/>
                      </a:pPr>
                      <a:endParaRPr lang="en-US" sz="800" dirty="0"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,Sans-Serif"/>
                        <a:buChar char="•"/>
                      </a:pPr>
                      <a:r>
                        <a:rPr lang="en-GB" sz="800" b="0" i="0" u="none" strike="noStrike" noProof="0" dirty="0">
                          <a:solidFill>
                            <a:schemeClr val="tx1"/>
                          </a:solidFill>
                          <a:latin typeface="Arial"/>
                        </a:rPr>
                        <a:t>Work with system partners to ensure roles are not duplicated, training is consistent and collaboration opportunities are progressed </a:t>
                      </a:r>
                      <a:endParaRPr lang="en-US" dirty="0"/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US" sz="800" dirty="0">
                          <a:latin typeface="Arial"/>
                        </a:rPr>
                        <a:t>Business as usual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lvl="0" indent="-171450" algn="l">
                        <a:buClr>
                          <a:srgbClr val="000000"/>
                        </a:buClr>
                        <a:buFont typeface="Arial"/>
                        <a:buChar char="•"/>
                      </a:pPr>
                      <a:r>
                        <a:rPr lang="en-GB" sz="800" b="0" i="0" u="none" strike="noStrike" noProof="0" dirty="0">
                          <a:solidFill>
                            <a:schemeClr val="tx1"/>
                          </a:solidFill>
                          <a:latin typeface="Arial"/>
                        </a:rPr>
                        <a:t>Local workforce plan agreed and in place for Bedfordshire </a:t>
                      </a:r>
                      <a:endParaRPr lang="en-US" sz="800" b="0" i="0" u="none" strike="noStrike" noProof="0" dirty="0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marL="171450" lvl="0" indent="-171450">
                        <a:buClr>
                          <a:srgbClr val="000000"/>
                        </a:buClr>
                        <a:buFont typeface="Arial"/>
                        <a:buChar char="•"/>
                      </a:pPr>
                      <a:r>
                        <a:rPr lang="en-GB" sz="800" b="0" i="0" u="none" strike="noStrike" noProof="0" dirty="0">
                          <a:solidFill>
                            <a:schemeClr val="tx1"/>
                          </a:solidFill>
                          <a:latin typeface="Arial"/>
                        </a:rPr>
                        <a:t>Pipeline and succession plan available </a:t>
                      </a:r>
                      <a:endParaRPr lang="en-US" sz="800" b="0" i="0" u="none" strike="noStrike" noProof="0" dirty="0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marL="171450" lvl="0" indent="-171450">
                        <a:buClr>
                          <a:srgbClr val="000000"/>
                        </a:buClr>
                        <a:buFont typeface="Arial"/>
                        <a:buChar char="•"/>
                      </a:pPr>
                      <a:r>
                        <a:rPr lang="en-GB" sz="800" b="0" i="0" u="none" strike="noStrike" noProof="0" dirty="0">
                          <a:solidFill>
                            <a:schemeClr val="tx1"/>
                          </a:solidFill>
                          <a:latin typeface="Arial"/>
                        </a:rPr>
                        <a:t>‘At Place’ workforce profiles </a:t>
                      </a:r>
                      <a:endParaRPr lang="en-US" sz="800" b="0" i="0" u="none" strike="noStrike" noProof="0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marL="171450" lvl="0" indent="-171450">
                        <a:buClr>
                          <a:srgbClr val="000000"/>
                        </a:buClr>
                        <a:buFont typeface="Arial"/>
                        <a:buChar char="•"/>
                      </a:pPr>
                      <a:r>
                        <a:rPr lang="en-GB" sz="800" b="0" i="0" u="none" strike="noStrike" noProof="0" dirty="0">
                          <a:solidFill>
                            <a:schemeClr val="tx1"/>
                          </a:solidFill>
                          <a:latin typeface="Arial"/>
                        </a:rPr>
                        <a:t>Engagement evident with ICB work streams demonstrated by outputs and attendance </a:t>
                      </a:r>
                      <a:endParaRPr lang="en-US" sz="800" b="0" i="0" u="none" strike="noStrike" noProof="0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marL="171450" lvl="0" indent="-171450">
                        <a:buClr>
                          <a:srgbClr val="000000"/>
                        </a:buClr>
                        <a:buFont typeface="Arial"/>
                        <a:buChar char="•"/>
                      </a:pPr>
                      <a:r>
                        <a:rPr lang="en-GB" sz="800" b="0" i="0" u="none" strike="noStrike" noProof="0" dirty="0">
                          <a:solidFill>
                            <a:schemeClr val="tx1"/>
                          </a:solidFill>
                          <a:latin typeface="Arial"/>
                        </a:rPr>
                        <a:t>System training plans and joint training offer where appropriate </a:t>
                      </a:r>
                      <a:endParaRPr lang="en-GB" dirty="0"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lvl="0" indent="-171450" algn="l">
                        <a:buFont typeface="Arial"/>
                        <a:buChar char="•"/>
                      </a:pPr>
                      <a:endParaRPr lang="en-US" sz="800" dirty="0"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lvl="0" indent="-171450" algn="l">
                        <a:buFont typeface="Arial"/>
                        <a:buChar char="•"/>
                      </a:pPr>
                      <a:endParaRPr lang="en-US" sz="800" dirty="0"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lvl="0" indent="-171450" algn="l">
                        <a:buFont typeface="Arial"/>
                        <a:buChar char="•"/>
                      </a:pPr>
                      <a:endParaRPr lang="en-US" sz="800" dirty="0"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4850492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209485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5">
            <a:extLst>
              <a:ext uri="{FF2B5EF4-FFF2-40B4-BE49-F238E27FC236}">
                <a16:creationId xmlns:a16="http://schemas.microsoft.com/office/drawing/2014/main" id="{A4F86B3A-5489-60F5-F342-A0B9EC6994E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44783764"/>
              </p:ext>
            </p:extLst>
          </p:nvPr>
        </p:nvGraphicFramePr>
        <p:xfrm>
          <a:off x="111327" y="79604"/>
          <a:ext cx="11969844" cy="2346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72550">
                  <a:extLst>
                    <a:ext uri="{9D8B030D-6E8A-4147-A177-3AD203B41FA5}">
                      <a16:colId xmlns:a16="http://schemas.microsoft.com/office/drawing/2014/main" val="394885941"/>
                    </a:ext>
                  </a:extLst>
                </a:gridCol>
                <a:gridCol w="1313447">
                  <a:extLst>
                    <a:ext uri="{9D8B030D-6E8A-4147-A177-3AD203B41FA5}">
                      <a16:colId xmlns:a16="http://schemas.microsoft.com/office/drawing/2014/main" val="3091026047"/>
                    </a:ext>
                  </a:extLst>
                </a:gridCol>
                <a:gridCol w="1193129">
                  <a:extLst>
                    <a:ext uri="{9D8B030D-6E8A-4147-A177-3AD203B41FA5}">
                      <a16:colId xmlns:a16="http://schemas.microsoft.com/office/drawing/2014/main" val="2570968873"/>
                    </a:ext>
                  </a:extLst>
                </a:gridCol>
                <a:gridCol w="1203157">
                  <a:extLst>
                    <a:ext uri="{9D8B030D-6E8A-4147-A177-3AD203B41FA5}">
                      <a16:colId xmlns:a16="http://schemas.microsoft.com/office/drawing/2014/main" val="2059740920"/>
                    </a:ext>
                  </a:extLst>
                </a:gridCol>
                <a:gridCol w="1062789">
                  <a:extLst>
                    <a:ext uri="{9D8B030D-6E8A-4147-A177-3AD203B41FA5}">
                      <a16:colId xmlns:a16="http://schemas.microsoft.com/office/drawing/2014/main" val="751507583"/>
                    </a:ext>
                  </a:extLst>
                </a:gridCol>
                <a:gridCol w="2579743">
                  <a:extLst>
                    <a:ext uri="{9D8B030D-6E8A-4147-A177-3AD203B41FA5}">
                      <a16:colId xmlns:a16="http://schemas.microsoft.com/office/drawing/2014/main" val="1770898672"/>
                    </a:ext>
                  </a:extLst>
                </a:gridCol>
                <a:gridCol w="1382473">
                  <a:extLst>
                    <a:ext uri="{9D8B030D-6E8A-4147-A177-3AD203B41FA5}">
                      <a16:colId xmlns:a16="http://schemas.microsoft.com/office/drawing/2014/main" val="1906995116"/>
                    </a:ext>
                  </a:extLst>
                </a:gridCol>
                <a:gridCol w="1386062">
                  <a:extLst>
                    <a:ext uri="{9D8B030D-6E8A-4147-A177-3AD203B41FA5}">
                      <a16:colId xmlns:a16="http://schemas.microsoft.com/office/drawing/2014/main" val="1046757216"/>
                    </a:ext>
                  </a:extLst>
                </a:gridCol>
                <a:gridCol w="876494">
                  <a:extLst>
                    <a:ext uri="{9D8B030D-6E8A-4147-A177-3AD203B41FA5}">
                      <a16:colId xmlns:a16="http://schemas.microsoft.com/office/drawing/2014/main" val="176646359"/>
                    </a:ext>
                  </a:extLst>
                </a:gridCol>
              </a:tblGrid>
              <a:tr h="0">
                <a:tc rowSpan="2"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latin typeface="Arial"/>
                        </a:rPr>
                        <a:t>Priority/</a:t>
                      </a:r>
                      <a:endParaRPr lang="en-US" sz="1000"/>
                    </a:p>
                    <a:p>
                      <a:pPr lvl="0" algn="ctr">
                        <a:buNone/>
                      </a:pPr>
                      <a:r>
                        <a:rPr lang="en-US" sz="1000" dirty="0">
                          <a:latin typeface="Arial"/>
                        </a:rPr>
                        <a:t>Key Objective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accent1"/>
                    </a:solidFill>
                  </a:tcPr>
                </a:tc>
                <a:tc gridSpan="4"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000" dirty="0">
                          <a:latin typeface="Arial"/>
                        </a:rPr>
                        <a:t>Where do we expect to be by...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000" dirty="0">
                          <a:latin typeface="Arial"/>
                        </a:rPr>
                        <a:t>What performance measures will be monitored? 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accent1"/>
                    </a:solidFill>
                  </a:tcPr>
                </a:tc>
                <a:tc rowSpan="2">
                  <a:txBody>
                    <a:bodyPr/>
                    <a:lstStyle/>
                    <a:p>
                      <a:pPr lv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b="1" i="0" u="none" strike="noStrike" noProof="0" dirty="0">
                          <a:solidFill>
                            <a:srgbClr val="FFFFFF"/>
                          </a:solidFill>
                          <a:latin typeface="Arial"/>
                        </a:rPr>
                        <a:t>How does this link to your FV/</a:t>
                      </a:r>
                      <a:endParaRPr lang="en-US" sz="1000"/>
                    </a:p>
                    <a:p>
                      <a:pPr lv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b="1" i="0" u="none" strike="noStrike" noProof="0" dirty="0">
                          <a:solidFill>
                            <a:srgbClr val="FFFFFF"/>
                          </a:solidFill>
                          <a:latin typeface="Arial"/>
                        </a:rPr>
                        <a:t>Sustainability goals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accent1"/>
                    </a:solidFill>
                  </a:tcPr>
                </a:tc>
                <a:tc rowSpan="2"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000" dirty="0">
                          <a:latin typeface="Arial"/>
                        </a:rPr>
                        <a:t>What support is required to achieve this priority?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accent1"/>
                    </a:solidFill>
                  </a:tcPr>
                </a:tc>
                <a:tc rowSpan="2"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000" dirty="0">
                          <a:latin typeface="Arial"/>
                        </a:rPr>
                        <a:t>Accountable lead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84246532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000" dirty="0">
                          <a:latin typeface="Arial"/>
                        </a:rPr>
                        <a:t>Quarter 1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b="0" i="0" u="none" strike="noStrike" noProof="0" dirty="0">
                          <a:solidFill>
                            <a:srgbClr val="000000"/>
                          </a:solidFill>
                          <a:latin typeface="Arial"/>
                        </a:rPr>
                        <a:t>Quarter 2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000" dirty="0">
                          <a:latin typeface="Arial"/>
                        </a:rPr>
                        <a:t>Quarter 3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000" dirty="0">
                          <a:latin typeface="Arial"/>
                        </a:rPr>
                        <a:t>Quarter 4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03304320"/>
                  </a:ext>
                </a:extLst>
              </a:tr>
              <a:tr h="635181">
                <a:tc>
                  <a:txBody>
                    <a:bodyPr/>
                    <a:lstStyle/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00" b="1" i="0" u="none" strike="noStrike" noProof="0" dirty="0">
                          <a:solidFill>
                            <a:schemeClr val="tx1"/>
                          </a:solidFill>
                          <a:latin typeface="Arial"/>
                        </a:rPr>
                        <a:t>Sustainability &amp; Carbon Reduction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28600" marR="0" indent="-22860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,Sans-Serif"/>
                        <a:buChar char="•"/>
                      </a:pPr>
                      <a:r>
                        <a:rPr lang="en-GB" sz="800" b="0" i="0" u="none" strike="noStrike" noProof="0" dirty="0">
                          <a:solidFill>
                            <a:schemeClr val="tx1"/>
                          </a:solidFill>
                          <a:latin typeface="Arial"/>
                        </a:rPr>
                        <a:t>Increase virtual consultations and self management where appropriate</a:t>
                      </a:r>
                      <a:endParaRPr lang="en-US" sz="800" b="0" i="0" u="none" strike="noStrike" noProof="0" dirty="0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marL="228600" marR="0" lvl="0" indent="-22860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,Sans-Serif"/>
                        <a:buChar char="•"/>
                      </a:pPr>
                      <a:r>
                        <a:rPr lang="en-GB" sz="800" b="0" i="0" u="none" strike="noStrike" noProof="0" dirty="0">
                          <a:solidFill>
                            <a:schemeClr val="tx1"/>
                          </a:solidFill>
                          <a:latin typeface="Arial"/>
                        </a:rPr>
                        <a:t>Development of climate champions</a:t>
                      </a:r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28600" marR="0" indent="-22860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,Sans-Serif"/>
                        <a:buChar char="•"/>
                      </a:pPr>
                      <a:r>
                        <a:rPr lang="en-GB" sz="800" b="0" i="0" u="none" strike="noStrike" noProof="0" dirty="0">
                          <a:solidFill>
                            <a:schemeClr val="tx1"/>
                          </a:solidFill>
                          <a:latin typeface="Arial"/>
                        </a:rPr>
                        <a:t>Hybrid working and digital consultations</a:t>
                      </a:r>
                      <a:endParaRPr lang="en-US" sz="800" b="0" i="0" u="none" strike="noStrike" noProof="0" dirty="0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marL="228600" marR="0" lvl="0" indent="-22860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,Sans-Serif"/>
                        <a:buChar char="•"/>
                      </a:pPr>
                      <a:r>
                        <a:rPr lang="en-GB" sz="800" b="0" i="0" u="none" strike="noStrike" noProof="0" dirty="0">
                          <a:solidFill>
                            <a:schemeClr val="tx1"/>
                          </a:solidFill>
                          <a:latin typeface="Arial"/>
                        </a:rPr>
                        <a:t>Review travel and reduce unnecessary driving </a:t>
                      </a:r>
                      <a:endParaRPr lang="en-GB" dirty="0"/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indent="-171450" algn="l">
                        <a:buFont typeface="Arial"/>
                        <a:buChar char="•"/>
                      </a:pPr>
                      <a:r>
                        <a:rPr lang="en-GB" sz="800" b="0" i="0" u="none" strike="noStrike" noProof="0" dirty="0">
                          <a:solidFill>
                            <a:srgbClr val="000000"/>
                          </a:solidFill>
                          <a:latin typeface="Arial"/>
                        </a:rPr>
                        <a:t>Business as usual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indent="-171450" algn="l">
                        <a:buFont typeface="Arial"/>
                        <a:buChar char="•"/>
                      </a:pPr>
                      <a:r>
                        <a:rPr lang="en-US" sz="800" dirty="0">
                          <a:latin typeface="Arial"/>
                        </a:rPr>
                        <a:t>Business as usual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lvl="0" indent="-171450" algn="l">
                        <a:buClr>
                          <a:srgbClr val="000000"/>
                        </a:buClr>
                        <a:buFont typeface="Arial"/>
                        <a:buChar char="•"/>
                      </a:pPr>
                      <a:r>
                        <a:rPr lang="en-GB" sz="800" b="0" i="0" u="none" strike="noStrike" noProof="0" dirty="0">
                          <a:solidFill>
                            <a:schemeClr val="tx1"/>
                          </a:solidFill>
                          <a:latin typeface="Arial"/>
                        </a:rPr>
                        <a:t>Engage with our housebound patients (through digital devices pilot) to ensure service user voice &amp; develop PSW roles?</a:t>
                      </a:r>
                      <a:endParaRPr lang="en-US" sz="800" b="0" i="0" u="none" strike="noStrike" noProof="0" dirty="0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marL="171450" lvl="0" indent="-171450">
                        <a:buClr>
                          <a:srgbClr val="000000"/>
                        </a:buClr>
                        <a:buFont typeface="Arial"/>
                        <a:buChar char="•"/>
                      </a:pPr>
                      <a:r>
                        <a:rPr lang="en-GB" sz="800" b="0" i="0" u="none" strike="noStrike" noProof="0" dirty="0">
                          <a:solidFill>
                            <a:schemeClr val="tx1"/>
                          </a:solidFill>
                          <a:latin typeface="Arial"/>
                        </a:rPr>
                        <a:t>Joint meetings for climate champions in place with mental health </a:t>
                      </a:r>
                      <a:endParaRPr lang="en-US" sz="800" b="0" i="0" u="none" strike="noStrike" noProof="0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marL="171450" lvl="0" indent="-171450">
                        <a:buClr>
                          <a:srgbClr val="000000"/>
                        </a:buClr>
                        <a:buFont typeface="Arial"/>
                        <a:buChar char="•"/>
                      </a:pPr>
                      <a:endParaRPr lang="en-GB" sz="800" b="0" i="0" u="none" strike="noStrike" noProof="0" dirty="0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marL="171450" lvl="0" indent="-171450">
                        <a:buClr>
                          <a:srgbClr val="000000"/>
                        </a:buClr>
                        <a:buFont typeface="Arial"/>
                        <a:buChar char="•"/>
                      </a:pPr>
                      <a:r>
                        <a:rPr lang="en-GB" sz="800" b="0" i="0" u="none" strike="noStrike" noProof="0" dirty="0">
                          <a:solidFill>
                            <a:schemeClr val="tx1"/>
                          </a:solidFill>
                          <a:latin typeface="Arial"/>
                        </a:rPr>
                        <a:t>Working with ELFT digital team to ensure infrastructure in place support hybrid working</a:t>
                      </a:r>
                      <a:endParaRPr lang="en-US" sz="800" b="0" i="0" u="none" strike="noStrike" noProof="0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marL="171450" marR="0" lvl="0" indent="-17145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Char char="•"/>
                      </a:pPr>
                      <a:r>
                        <a:rPr lang="en-GB" sz="800" b="0" i="0" u="none" strike="noStrike" noProof="0" dirty="0">
                          <a:solidFill>
                            <a:schemeClr val="tx1"/>
                          </a:solidFill>
                          <a:latin typeface="Arial"/>
                        </a:rPr>
                        <a:t>Training being role out to support virtual consultations </a:t>
                      </a:r>
                      <a:endParaRPr lang="en-US" sz="800" b="0" i="0" u="none" strike="noStrike" noProof="0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marL="285750" lvl="0" indent="-285750">
                        <a:buClr>
                          <a:srgbClr val="000000"/>
                        </a:buClr>
                        <a:buFont typeface="Arial"/>
                        <a:buChar char="•"/>
                      </a:pPr>
                      <a:endParaRPr lang="en-GB" sz="800" b="0" i="0" u="none" strike="noStrike" noProof="0" dirty="0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marL="171450" lvl="0" indent="-171450">
                        <a:buClr>
                          <a:srgbClr val="000000"/>
                        </a:buClr>
                        <a:buFont typeface="Arial"/>
                        <a:buChar char="•"/>
                      </a:pPr>
                      <a:r>
                        <a:rPr lang="en-GB" sz="800" b="0" i="0" u="none" strike="noStrike" noProof="0" dirty="0">
                          <a:solidFill>
                            <a:schemeClr val="tx1"/>
                          </a:solidFill>
                          <a:latin typeface="Arial"/>
                        </a:rPr>
                        <a:t>Scheduling tool in place for clinical staff and new ways for working agreed for support staff</a:t>
                      </a:r>
                      <a:endParaRPr lang="en-GB" dirty="0"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lvl="0" indent="-171450" algn="l">
                        <a:buFont typeface="Arial"/>
                        <a:buChar char="•"/>
                      </a:pPr>
                      <a:endParaRPr lang="en-US" sz="800" dirty="0"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lvl="0" indent="-171450" algn="l">
                        <a:buFont typeface="Arial"/>
                        <a:buChar char="•"/>
                      </a:pPr>
                      <a:endParaRPr lang="en-US" sz="800" dirty="0"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lvl="0" indent="-171450" algn="l">
                        <a:buFont typeface="Arial"/>
                        <a:buChar char="•"/>
                      </a:pPr>
                      <a:endParaRPr lang="en-US" sz="800" dirty="0"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0788302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317195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B519BAE8345774E8669FA46DF2DD9E1" ma:contentTypeVersion="20" ma:contentTypeDescription="Create a new document." ma:contentTypeScope="" ma:versionID="ce8b6b22cebbadb735770af2aa570fc1">
  <xsd:schema xmlns:xsd="http://www.w3.org/2001/XMLSchema" xmlns:xs="http://www.w3.org/2001/XMLSchema" xmlns:p="http://schemas.microsoft.com/office/2006/metadata/properties" xmlns:ns1="http://schemas.microsoft.com/sharepoint/v3" xmlns:ns2="4d648a74-5c83-46a7-8e4c-7f989ae960a5" xmlns:ns3="6194e418-5875-4308-b033-74eb9c181361" targetNamespace="http://schemas.microsoft.com/office/2006/metadata/properties" ma:root="true" ma:fieldsID="fb65f5af740bc6ccd9b76fae7dc9d7b7" ns1:_="" ns2:_="" ns3:_="">
    <xsd:import namespace="http://schemas.microsoft.com/sharepoint/v3"/>
    <xsd:import namespace="4d648a74-5c83-46a7-8e4c-7f989ae960a5"/>
    <xsd:import namespace="6194e418-5875-4308-b033-74eb9c18136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1:_ip_UnifiedCompliancePolicyProperties" minOccurs="0"/>
                <xsd:element ref="ns1:_ip_UnifiedCompliancePolicyUIAction" minOccurs="0"/>
                <xsd:element ref="ns2:MediaServiceDateTaken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6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17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d648a74-5c83-46a7-8e4c-7f989ae960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2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4" nillable="true" ma:taxonomy="true" ma:internalName="lcf76f155ced4ddcb4097134ff3c332f" ma:taxonomyFieldName="MediaServiceImageTags" ma:displayName="Image Tags" ma:readOnly="false" ma:fieldId="{5cf76f15-5ced-4ddc-b409-7134ff3c332f}" ma:taxonomyMulti="true" ma:sspId="2c8d5fda-b97d-42c6-97e2-f76465e161c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6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7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194e418-5875-4308-b033-74eb9c181361" elementFormDefault="qualified">
    <xsd:import namespace="http://schemas.microsoft.com/office/2006/documentManagement/types"/>
    <xsd:import namespace="http://schemas.microsoft.com/office/infopath/2007/PartnerControls"/>
    <xsd:element name="SharedWithUsers" ma:index="2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5" nillable="true" ma:displayName="Taxonomy Catch All Column" ma:hidden="true" ma:list="{d6777f02-5793-47ea-9637-5fc0f7654bd6}" ma:internalName="TaxCatchAll" ma:showField="CatchAllData" ma:web="6194e418-5875-4308-b033-74eb9c18136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lcf76f155ced4ddcb4097134ff3c332f xmlns="4d648a74-5c83-46a7-8e4c-7f989ae960a5">
      <Terms xmlns="http://schemas.microsoft.com/office/infopath/2007/PartnerControls"/>
    </lcf76f155ced4ddcb4097134ff3c332f>
    <_ip_UnifiedCompliancePolicyProperties xmlns="http://schemas.microsoft.com/sharepoint/v3" xsi:nil="true"/>
    <TaxCatchAll xmlns="6194e418-5875-4308-b033-74eb9c181361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FC5075DC-9888-4350-B28B-7A50ED6E4FA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4d648a74-5c83-46a7-8e4c-7f989ae960a5"/>
    <ds:schemaRef ds:uri="6194e418-5875-4308-b033-74eb9c18136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3B640CB3-D588-425A-AEA5-9272871C0FE6}">
  <ds:schemaRefs>
    <ds:schemaRef ds:uri="http://purl.org/dc/elements/1.1/"/>
    <ds:schemaRef ds:uri="4d648a74-5c83-46a7-8e4c-7f989ae960a5"/>
    <ds:schemaRef ds:uri="http://purl.org/dc/dcmitype/"/>
    <ds:schemaRef ds:uri="http://schemas.microsoft.com/office/2006/metadata/properties"/>
    <ds:schemaRef ds:uri="http://purl.org/dc/terms/"/>
    <ds:schemaRef ds:uri="http://schemas.microsoft.com/sharepoint/v3"/>
    <ds:schemaRef ds:uri="http://schemas.microsoft.com/office/2006/documentManagement/types"/>
    <ds:schemaRef ds:uri="http://schemas.openxmlformats.org/package/2006/metadata/core-properties"/>
    <ds:schemaRef ds:uri="http://schemas.microsoft.com/office/infopath/2007/PartnerControls"/>
    <ds:schemaRef ds:uri="6194e418-5875-4308-b033-74eb9c181361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5E2827A9-F419-4FCE-AD3C-96BAD1F52878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</TotalTime>
  <Words>97</Words>
  <Application>Microsoft Office PowerPoint</Application>
  <PresentationFormat>Widescreen</PresentationFormat>
  <Paragraphs>27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Baksh de la Iglesia Amber</dc:creator>
  <cp:lastModifiedBy>BAKSH DE LA IGLESIA, Amber (EAST LONDON NHS FOUNDATION TRUST)</cp:lastModifiedBy>
  <cp:revision>517</cp:revision>
  <dcterms:created xsi:type="dcterms:W3CDTF">2023-12-01T11:05:55Z</dcterms:created>
  <dcterms:modified xsi:type="dcterms:W3CDTF">2024-03-12T15:03:30Z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0x0101007B519BAE8345774E8669FA46DF2DD9E1</vt:lpwstr>
  </property>
  <property fmtid="{D5CDD505-2E9C-101B-9397-08002B2CF9AE}" pid="3" name="MediaServiceImageTags">
    <vt:lpwstr/>
  </property>
</Properties>
</file>