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DE5001-C7BD-297F-CC62-13A0C827A4A4}" v="2574" dt="2024-03-19T14:07:21.5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69" d="100"/>
          <a:sy n="69" d="100"/>
        </p:scale>
        <p:origin x="3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SH DE LA IGLESIA, Amber (EAST LONDON NHS FOUNDATION TRUST)" userId="S::amber.bakshdelaiglesia1@nhs.net::b2650a99-9385-4d98-8a06-8e7c9d440112" providerId="AD" clId="Web-{B5C2BCD9-9CB4-391F-A612-C2EB1C9DE5F7}"/>
    <pc:docChg chg="addSld modSld sldOrd">
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<pc:docMkLst>
        <pc:docMk/>
      </pc:docMkLst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220" v="4"/>
        <pc:sldMkLst>
          <pc:docMk/>
          <pc:sldMk cId="2139390216" sldId="260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111" v="7"/>
        <pc:sldMkLst>
          <pc:docMk/>
          <pc:sldMk cId="2363844062" sldId="261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079" v="6"/>
        <pc:sldMkLst>
          <pc:docMk/>
          <pc:sldMk cId="1465521632" sldId="262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9.892" v="5"/>
        <pc:sldMkLst>
          <pc:docMk/>
          <pc:sldMk cId="1445301394" sldId="263"/>
        </pc:sldMkLst>
      </pc:sldChg>
      <pc:sldChg chg="addSp delSp modSp">
        <pc:chgData name="BAKSH DE LA IGLESIA, Amber (EAST LONDON NHS FOUNDATION TRUST)" userId="S::amber.bakshdelaiglesia1@nhs.net::b2650a99-9385-4d98-8a06-8e7c9d440112" providerId="AD" clId="Web-{B5C2BCD9-9CB4-391F-A612-C2EB1C9DE5F7}" dt="2023-12-01T11:56:42.876" v="2"/>
        <pc:sldMkLst>
          <pc:docMk/>
          <pc:sldMk cId="1925529785" sldId="264"/>
        </pc:sldMkLst>
        <pc:spChg chg="add del mod">
          <ac:chgData name="BAKSH DE LA IGLESIA, Amber (EAST LONDON NHS FOUNDATION TRUST)" userId="S::amber.bakshdelaiglesia1@nhs.net::b2650a99-9385-4d98-8a06-8e7c9d440112" providerId="AD" clId="Web-{B5C2BCD9-9CB4-391F-A612-C2EB1C9DE5F7}" dt="2023-12-01T11:56:42.876" v="2"/>
          <ac:spMkLst>
            <pc:docMk/>
            <pc:sldMk cId="1925529785" sldId="264"/>
            <ac:spMk id="2" creationId="{DEA5D90C-96BD-EA09-AF65-C158C58982BD}"/>
          </ac:spMkLst>
        </pc:spChg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188" v="3"/>
        <pc:sldMkLst>
          <pc:docMk/>
          <pc:sldMk cId="3362048251" sldId="265"/>
        </pc:sldMkLst>
      </pc:sldChg>
      <pc:sldChg chg="modSp add ord replId">
  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<pc:sldMkLst>
          <pc:docMk/>
          <pc:sldMk cId="4086588236" sldId="266"/>
        </pc:sldMkLst>
        <pc:spChg chg="mod">
          <a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  <ac:spMkLst>
            <pc:docMk/>
            <pc:sldMk cId="4086588236" sldId="266"/>
            <ac:spMk id="3" creationId="{63996C09-89A3-A8CB-04E4-6CCEDAD576A3}"/>
          </ac:spMkLst>
        </pc:spChg>
      </pc:sldChg>
    </pc:docChg>
  </pc:docChgLst>
  <pc:docChgLst>
    <pc:chgData clId="Web-{7F3A5A35-1DB4-786B-D760-1B6E0858F186}"/>
    <pc:docChg chg="delSld">
      <pc:chgData name="" userId="" providerId="" clId="Web-{7F3A5A35-1DB4-786B-D760-1B6E0858F186}" dt="2023-12-01T14:28:55.312" v="3"/>
      <pc:docMkLst>
        <pc:docMk/>
      </pc:docMkLst>
      <pc:sldChg chg="del">
        <pc:chgData name="" userId="" providerId="" clId="Web-{7F3A5A35-1DB4-786B-D760-1B6E0858F186}" dt="2023-12-01T14:28:49.858" v="1"/>
        <pc:sldMkLst>
          <pc:docMk/>
          <pc:sldMk cId="2139390216" sldId="260"/>
        </pc:sldMkLst>
      </pc:sldChg>
      <pc:sldChg chg="del">
        <pc:chgData name="" userId="" providerId="" clId="Web-{7F3A5A35-1DB4-786B-D760-1B6E0858F186}" dt="2023-12-01T14:28:55.312" v="3"/>
        <pc:sldMkLst>
          <pc:docMk/>
          <pc:sldMk cId="2363844062" sldId="261"/>
        </pc:sldMkLst>
      </pc:sldChg>
      <pc:sldChg chg="del">
        <pc:chgData name="" userId="" providerId="" clId="Web-{7F3A5A35-1DB4-786B-D760-1B6E0858F186}" dt="2023-12-01T14:28:54.531" v="2"/>
        <pc:sldMkLst>
          <pc:docMk/>
          <pc:sldMk cId="3362048251" sldId="265"/>
        </pc:sldMkLst>
      </pc:sldChg>
      <pc:sldChg chg="del">
        <pc:chgData name="" userId="" providerId="" clId="Web-{7F3A5A35-1DB4-786B-D760-1B6E0858F186}" dt="2023-12-01T14:28:48.983" v="0"/>
        <pc:sldMkLst>
          <pc:docMk/>
          <pc:sldMk cId="4086588236" sldId="266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1E8838A5-6F88-5D8D-D148-BFB311EF7019}"/>
    <pc:docChg chg="addSld modSld">
      <pc:chgData name="BAKSH DE LA IGLESIA, Amber (EAST LONDON NHS FOUNDATION TRUST)" userId="S::amber.bakshdelaiglesia1@nhs.net::b2650a99-9385-4d98-8a06-8e7c9d440112" providerId="AD" clId="Web-{1E8838A5-6F88-5D8D-D148-BFB311EF7019}" dt="2024-03-12T14:07:18.595" v="3976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1E8838A5-6F88-5D8D-D148-BFB311EF7019}" dt="2024-03-12T13:38:21.321" v="2314" actId="20577"/>
        <pc:sldMkLst>
          <pc:docMk/>
          <pc:sldMk cId="1916856892" sldId="258"/>
        </pc:sldMkLst>
        <pc:spChg chg="add mod">
          <ac:chgData name="BAKSH DE LA IGLESIA, Amber (EAST LONDON NHS FOUNDATION TRUST)" userId="S::amber.bakshdelaiglesia1@nhs.net::b2650a99-9385-4d98-8a06-8e7c9d440112" providerId="AD" clId="Web-{1E8838A5-6F88-5D8D-D148-BFB311EF7019}" dt="2024-03-12T12:49:02.912" v="1750" actId="1076"/>
          <ac:spMkLst>
            <pc:docMk/>
            <pc:sldMk cId="1916856892" sldId="258"/>
            <ac:spMk id="2" creationId="{A738CAB5-9522-57F2-3CAA-CE21CEBE9D05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1E8838A5-6F88-5D8D-D148-BFB311EF7019}" dt="2024-03-12T12:49:02.959" v="1751" actId="1076"/>
          <ac:spMkLst>
            <pc:docMk/>
            <pc:sldMk cId="1916856892" sldId="258"/>
            <ac:spMk id="3" creationId="{16F712EF-C233-778D-C206-24B8D725B0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26:33.277" v="1846" actId="14100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865" v="1346" actId="14100"/>
          <ac:spMkLst>
            <pc:docMk/>
            <pc:sldMk cId="1916856892" sldId="258"/>
            <ac:spMk id="5" creationId="{88040B2C-E5F6-B4AE-82B5-C01A84D5E308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880" v="1347" actId="14100"/>
          <ac:spMkLst>
            <pc:docMk/>
            <pc:sldMk cId="1916856892" sldId="258"/>
            <ac:spMk id="7" creationId="{56C491FD-E604-9344-DEF7-DE718783197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912" v="1348" actId="14100"/>
          <ac:spMkLst>
            <pc:docMk/>
            <pc:sldMk cId="1916856892" sldId="258"/>
            <ac:spMk id="9" creationId="{D14CF52A-E226-1663-AADA-0B700E6766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927" v="1349" actId="14100"/>
          <ac:spMkLst>
            <pc:docMk/>
            <pc:sldMk cId="1916856892" sldId="258"/>
            <ac:spMk id="10" creationId="{CEED66E1-0754-BBEB-109D-B072037E1EB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02.006" v="1350" actId="1076"/>
          <ac:spMkLst>
            <pc:docMk/>
            <pc:sldMk cId="1916856892" sldId="258"/>
            <ac:spMk id="11" creationId="{65C0FF7E-B889-E61A-7BF9-953CF60A28D2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10.428" v="1361" actId="1076"/>
          <ac:spMkLst>
            <pc:docMk/>
            <pc:sldMk cId="1916856892" sldId="258"/>
            <ac:spMk id="16" creationId="{E09724C8-F1B9-0826-F561-849F5BCB972D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06.819" v="1351" actId="1076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2.610" v="1537" actId="1076"/>
          <ac:spMkLst>
            <pc:docMk/>
            <pc:sldMk cId="1916856892" sldId="258"/>
            <ac:spMk id="18" creationId="{CA40D362-0113-2269-14B5-7ED173A0A7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2.641" v="1538" actId="1076"/>
          <ac:spMkLst>
            <pc:docMk/>
            <pc:sldMk cId="1916856892" sldId="258"/>
            <ac:spMk id="19" creationId="{61D6C0ED-4551-93E3-1CF4-28B489A3FA3C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8.663" v="1753" actId="14100"/>
          <ac:spMkLst>
            <pc:docMk/>
            <pc:sldMk cId="1916856892" sldId="258"/>
            <ac:spMk id="20" creationId="{DB9F0EAB-6430-C86F-E977-96C8437137B7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475" v="1740" actId="1076"/>
          <ac:spMkLst>
            <pc:docMk/>
            <pc:sldMk cId="1916856892" sldId="258"/>
            <ac:spMk id="21" creationId="{2C9CCABA-FDD6-2228-BE2D-A45813366F27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537" v="1741" actId="1076"/>
          <ac:spMkLst>
            <pc:docMk/>
            <pc:sldMk cId="1916856892" sldId="258"/>
            <ac:spMk id="22" creationId="{8950941D-68F4-F8EB-6B65-F7EBCEB957CB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569" v="1742" actId="1076"/>
          <ac:spMkLst>
            <pc:docMk/>
            <pc:sldMk cId="1916856892" sldId="258"/>
            <ac:spMk id="23" creationId="{4A3B3CDA-B21A-FF21-3496-16166C0D518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16" v="1743" actId="1076"/>
          <ac:spMkLst>
            <pc:docMk/>
            <pc:sldMk cId="1916856892" sldId="258"/>
            <ac:spMk id="24" creationId="{67B7212B-A402-548F-7A03-0B16C9F5FFE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62" v="1744" actId="1076"/>
          <ac:spMkLst>
            <pc:docMk/>
            <pc:sldMk cId="1916856892" sldId="258"/>
            <ac:spMk id="25" creationId="{D7C3D620-3D11-AA1D-CB58-E113823E0B74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18.351" v="1362" actId="14100"/>
          <ac:spMkLst>
            <pc:docMk/>
            <pc:sldMk cId="1916856892" sldId="258"/>
            <ac:spMk id="35" creationId="{5B2D4150-7F6B-7F0E-780D-2AFC73EC4AB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7.766" v="1545" actId="1076"/>
          <ac:spMkLst>
            <pc:docMk/>
            <pc:sldMk cId="1916856892" sldId="258"/>
            <ac:spMk id="36" creationId="{235B0880-C8AF-EA2E-B122-F4050C36622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22:30.002" v="1845" actId="20577"/>
          <ac:spMkLst>
            <pc:docMk/>
            <pc:sldMk cId="1916856892" sldId="258"/>
            <ac:spMk id="37" creationId="{854D5EDF-DF8B-E0F3-AF96-5932510FAE8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12.866" v="1754"/>
          <ac:spMkLst>
            <pc:docMk/>
            <pc:sldMk cId="1916856892" sldId="258"/>
            <ac:spMk id="38" creationId="{2A61A3E2-8CB6-8426-D577-820A9C36E07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94" v="1745" actId="1076"/>
          <ac:spMkLst>
            <pc:docMk/>
            <pc:sldMk cId="1916856892" sldId="258"/>
            <ac:spMk id="39" creationId="{CB295707-EAF5-F64B-F685-B1C05AD2E2FD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741" v="1746" actId="1076"/>
          <ac:spMkLst>
            <pc:docMk/>
            <pc:sldMk cId="1916856892" sldId="258"/>
            <ac:spMk id="40" creationId="{2432C9F8-BA66-1D38-25AF-AD0F6F33A6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787" v="1747" actId="1076"/>
          <ac:spMkLst>
            <pc:docMk/>
            <pc:sldMk cId="1916856892" sldId="258"/>
            <ac:spMk id="41" creationId="{9EE2D5C1-CFCD-22A0-E6C9-6D60906366C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38:21.321" v="2314" actId="20577"/>
          <ac:spMkLst>
            <pc:docMk/>
            <pc:sldMk cId="1916856892" sldId="258"/>
            <ac:spMk id="42" creationId="{153FEF67-9012-0BB0-CA45-FBE360B31A3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866" v="1749" actId="1076"/>
          <ac:spMkLst>
            <pc:docMk/>
            <pc:sldMk cId="1916856892" sldId="258"/>
            <ac:spMk id="43" creationId="{27DFA763-4055-EEE4-40DF-184A17DDFAD1}"/>
          </ac:spMkLst>
        </pc:spChg>
        <pc:spChg chg="del">
          <ac:chgData name="BAKSH DE LA IGLESIA, Amber (EAST LONDON NHS FOUNDATION TRUST)" userId="S::amber.bakshdelaiglesia1@nhs.net::b2650a99-9385-4d98-8a06-8e7c9d440112" providerId="AD" clId="Web-{1E8838A5-6F88-5D8D-D148-BFB311EF7019}" dt="2024-03-12T12:32:22.174" v="470"/>
          <ac:spMkLst>
            <pc:docMk/>
            <pc:sldMk cId="1916856892" sldId="258"/>
            <ac:spMk id="44" creationId="{BC7CB55F-0224-F7B1-AB26-C3BF03125C7F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1E8838A5-6F88-5D8D-D148-BFB311EF7019}" dt="2024-03-12T12:27:36.686" v="331"/>
          <ac:spMkLst>
            <pc:docMk/>
            <pc:sldMk cId="1916856892" sldId="258"/>
            <ac:spMk id="50" creationId="{429D4B1D-0720-8072-C713-12835167FCF3}"/>
          </ac:spMkLst>
        </pc:spChg>
        <pc:picChg chg="mod">
          <ac:chgData name="BAKSH DE LA IGLESIA, Amber (EAST LONDON NHS FOUNDATION TRUST)" userId="S::amber.bakshdelaiglesia1@nhs.net::b2650a99-9385-4d98-8a06-8e7c9d440112" providerId="AD" clId="Web-{1E8838A5-6F88-5D8D-D148-BFB311EF7019}" dt="2024-03-12T13:36:56.849" v="2281" actId="1076"/>
          <ac:picMkLst>
            <pc:docMk/>
            <pc:sldMk cId="1916856892" sldId="258"/>
            <ac:picMk id="51" creationId="{0492C38F-2DF5-9535-3365-2D915BE1542E}"/>
          </ac:picMkLst>
        </pc:pic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504" v="1335"/>
          <ac:cxnSpMkLst>
            <pc:docMk/>
            <pc:sldMk cId="1916856892" sldId="258"/>
            <ac:cxnSpMk id="12" creationId="{9E2BE3B5-F510-956B-E0B8-97BE5787B61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504" v="1334"/>
          <ac:cxnSpMkLst>
            <pc:docMk/>
            <pc:sldMk cId="1916856892" sldId="258"/>
            <ac:cxnSpMk id="13" creationId="{F40CD0F4-31AA-B8ED-19C1-EF36BBFD4899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489" v="1333"/>
          <ac:cxnSpMkLst>
            <pc:docMk/>
            <pc:sldMk cId="1916856892" sldId="258"/>
            <ac:cxnSpMk id="14" creationId="{55FC239C-B4F2-CF28-B74C-82DC6D71BC15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489" v="1332"/>
          <ac:cxnSpMkLst>
            <pc:docMk/>
            <pc:sldMk cId="1916856892" sldId="258"/>
            <ac:cxnSpMk id="15" creationId="{2113D928-F40B-7E17-0FF6-BF2FFDD2EDE6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8"/>
          <ac:cxnSpMkLst>
            <pc:docMk/>
            <pc:sldMk cId="1916856892" sldId="258"/>
            <ac:cxnSpMk id="26" creationId="{0830DBE8-D9FA-3175-383F-2EEE4752BF4D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7"/>
          <ac:cxnSpMkLst>
            <pc:docMk/>
            <pc:sldMk cId="1916856892" sldId="258"/>
            <ac:cxnSpMk id="27" creationId="{6112AA52-88FB-A8FD-B51C-A49557A322F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6"/>
          <ac:cxnSpMkLst>
            <pc:docMk/>
            <pc:sldMk cId="1916856892" sldId="258"/>
            <ac:cxnSpMk id="28" creationId="{C1A233EB-12B9-0755-13EE-67D0EF87E3AE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5"/>
          <ac:cxnSpMkLst>
            <pc:docMk/>
            <pc:sldMk cId="1916856892" sldId="258"/>
            <ac:cxnSpMk id="29" creationId="{C5FB0285-AC61-6F3B-D850-EB76DDA42BDB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4"/>
          <ac:cxnSpMkLst>
            <pc:docMk/>
            <pc:sldMk cId="1916856892" sldId="258"/>
            <ac:cxnSpMk id="30" creationId="{5DC98B0B-055E-5113-897F-6A49DE0E6AD3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3"/>
          <ac:cxnSpMkLst>
            <pc:docMk/>
            <pc:sldMk cId="1916856892" sldId="258"/>
            <ac:cxnSpMk id="31" creationId="{FE806802-A5EA-73D2-A6C2-63B41EE16DA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2"/>
          <ac:cxnSpMkLst>
            <pc:docMk/>
            <pc:sldMk cId="1916856892" sldId="258"/>
            <ac:cxnSpMk id="32" creationId="{EF03FFFD-60E5-4908-5BA5-047E4DD5F89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1"/>
          <ac:cxnSpMkLst>
            <pc:docMk/>
            <pc:sldMk cId="1916856892" sldId="258"/>
            <ac:cxnSpMk id="33" creationId="{27FBCCAF-BF40-322D-14D9-3AB57D664C0C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0"/>
          <ac:cxnSpMkLst>
            <pc:docMk/>
            <pc:sldMk cId="1916856892" sldId="258"/>
            <ac:cxnSpMk id="34" creationId="{EF399E7E-38EE-02B8-574C-4F7AA151BAA0}"/>
          </ac:cxnSpMkLst>
        </pc:cxnChg>
      </pc:sldChg>
      <pc:sldChg chg="modSp">
        <pc:chgData name="BAKSH DE LA IGLESIA, Amber (EAST LONDON NHS FOUNDATION TRUST)" userId="S::amber.bakshdelaiglesia1@nhs.net::b2650a99-9385-4d98-8a06-8e7c9d440112" providerId="AD" clId="Web-{1E8838A5-6F88-5D8D-D148-BFB311EF7019}" dt="2024-03-12T13:57:32.133" v="3439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1E8838A5-6F88-5D8D-D148-BFB311EF7019}" dt="2024-03-12T13:57:32.133" v="3439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modSp add replId">
        <pc:chgData name="BAKSH DE LA IGLESIA, Amber (EAST LONDON NHS FOUNDATION TRUST)" userId="S::amber.bakshdelaiglesia1@nhs.net::b2650a99-9385-4d98-8a06-8e7c9d440112" providerId="AD" clId="Web-{1E8838A5-6F88-5D8D-D148-BFB311EF7019}" dt="2024-03-12T14:07:18.595" v="3976"/>
        <pc:sldMkLst>
          <pc:docMk/>
          <pc:sldMk cId="3548518915" sldId="265"/>
        </pc:sldMkLst>
        <pc:graphicFrameChg chg="mod modGraphic">
          <ac:chgData name="BAKSH DE LA IGLESIA, Amber (EAST LONDON NHS FOUNDATION TRUST)" userId="S::amber.bakshdelaiglesia1@nhs.net::b2650a99-9385-4d98-8a06-8e7c9d440112" providerId="AD" clId="Web-{1E8838A5-6F88-5D8D-D148-BFB311EF7019}" dt="2024-03-12T14:07:18.595" v="3976"/>
          <ac:graphicFrameMkLst>
            <pc:docMk/>
            <pc:sldMk cId="3548518915" sldId="265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A62B097B-3B34-6EA0-EB7C-E1B5DA62B59E}"/>
    <pc:docChg chg="addSld delSld modSld">
      <pc:chgData name="BAKSH DE LA IGLESIA, Amber (EAST LONDON NHS FOUNDATION TRUST)" userId="S::amber.bakshdelaiglesia1@nhs.net::b2650a99-9385-4d98-8a06-8e7c9d440112" providerId="AD" clId="Web-{A62B097B-3B34-6EA0-EB7C-E1B5DA62B59E}" dt="2024-03-13T11:52:37.897" v="8207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A62B097B-3B34-6EA0-EB7C-E1B5DA62B59E}" dt="2024-03-13T11:46:36.946" v="7609" actId="20577"/>
        <pc:sldMkLst>
          <pc:docMk/>
          <pc:sldMk cId="1916856892" sldId="258"/>
        </pc:sldMkLst>
        <pc:spChg chg="add del mod">
          <ac:chgData name="BAKSH DE LA IGLESIA, Amber (EAST LONDON NHS FOUNDATION TRUST)" userId="S::amber.bakshdelaiglesia1@nhs.net::b2650a99-9385-4d98-8a06-8e7c9d440112" providerId="AD" clId="Web-{A62B097B-3B34-6EA0-EB7C-E1B5DA62B59E}" dt="2024-03-13T10:40:04.325" v="1014"/>
          <ac:spMkLst>
            <pc:docMk/>
            <pc:sldMk cId="1916856892" sldId="258"/>
            <ac:spMk id="2" creationId="{C4821D16-7479-42AB-CCA6-A8E9A3D0EC1D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20.765" v="1679" actId="14100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58"/>
          <ac:spMkLst>
            <pc:docMk/>
            <pc:sldMk cId="1916856892" sldId="258"/>
            <ac:spMk id="6" creationId="{23960ABC-E69C-2E9C-B5FE-8F4C31C2C439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59"/>
          <ac:spMkLst>
            <pc:docMk/>
            <pc:sldMk cId="1916856892" sldId="258"/>
            <ac:spMk id="8" creationId="{62B343DF-AE81-C987-4455-D128CF8E10D3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0"/>
          <ac:spMkLst>
            <pc:docMk/>
            <pc:sldMk cId="1916856892" sldId="258"/>
            <ac:spMk id="12" creationId="{D307533B-AA3D-AC6B-A531-FAE9C5EB9DC7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1"/>
          <ac:spMkLst>
            <pc:docMk/>
            <pc:sldMk cId="1916856892" sldId="258"/>
            <ac:spMk id="13" creationId="{F4264B7A-FEFA-239B-DD56-A5AABAA17812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2"/>
          <ac:spMkLst>
            <pc:docMk/>
            <pc:sldMk cId="1916856892" sldId="258"/>
            <ac:spMk id="14" creationId="{E138C623-FDD8-1043-678A-9A705A28E7DA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3"/>
          <ac:spMkLst>
            <pc:docMk/>
            <pc:sldMk cId="1916856892" sldId="258"/>
            <ac:spMk id="15" creationId="{73BD23FE-2D78-93DA-6800-D1BB86265732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A62B097B-3B34-6EA0-EB7C-E1B5DA62B59E}" dt="2024-03-13T10:40:04.325" v="1013"/>
          <ac:spMkLst>
            <pc:docMk/>
            <pc:sldMk cId="1916856892" sldId="258"/>
            <ac:spMk id="17" creationId="{47DE0320-B346-D00B-6136-38468548A76D}"/>
          </ac:spMkLst>
        </pc:spChg>
        <pc:spChg chg="del">
          <ac:chgData name="BAKSH DE LA IGLESIA, Amber (EAST LONDON NHS FOUNDATION TRUST)" userId="S::amber.bakshdelaiglesia1@nhs.net::b2650a99-9385-4d98-8a06-8e7c9d440112" providerId="AD" clId="Web-{A62B097B-3B34-6EA0-EB7C-E1B5DA62B59E}" dt="2024-03-13T09:42:34.268" v="624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70"/>
          <ac:spMkLst>
            <pc:docMk/>
            <pc:sldMk cId="1916856892" sldId="258"/>
            <ac:spMk id="18" creationId="{CA40D362-0113-2269-14B5-7ED173A0A7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5.218" v="1673"/>
          <ac:spMkLst>
            <pc:docMk/>
            <pc:sldMk cId="1916856892" sldId="258"/>
            <ac:spMk id="19" creationId="{61D6C0ED-4551-93E3-1CF4-28B489A3FA3C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4"/>
          <ac:spMkLst>
            <pc:docMk/>
            <pc:sldMk cId="1916856892" sldId="258"/>
            <ac:spMk id="26" creationId="{8BA03909-C541-5F7D-D56F-0416C25262D0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5"/>
          <ac:spMkLst>
            <pc:docMk/>
            <pc:sldMk cId="1916856892" sldId="258"/>
            <ac:spMk id="27" creationId="{3BE05739-4D4A-841A-051A-628E56D7E7FA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6"/>
          <ac:spMkLst>
            <pc:docMk/>
            <pc:sldMk cId="1916856892" sldId="258"/>
            <ac:spMk id="28" creationId="{75B85BAD-A3AC-C913-B040-853780A3D474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7"/>
          <ac:spMkLst>
            <pc:docMk/>
            <pc:sldMk cId="1916856892" sldId="258"/>
            <ac:spMk id="29" creationId="{83A072BD-5FE2-D775-1218-BD9A9A01244C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8"/>
          <ac:spMkLst>
            <pc:docMk/>
            <pc:sldMk cId="1916856892" sldId="258"/>
            <ac:spMk id="30" creationId="{9340D125-EDE5-31BB-391D-1CE291818856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1:46:36.946" v="7609" actId="20577"/>
          <ac:spMkLst>
            <pc:docMk/>
            <pc:sldMk cId="1916856892" sldId="258"/>
            <ac:spMk id="31" creationId="{1CB9E16A-FF0C-1B6E-2EB5-EC63F7D3A13F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A62B097B-3B34-6EA0-EB7C-E1B5DA62B59E}" dt="2024-03-13T09:42:40.330" v="627"/>
          <ac:spMkLst>
            <pc:docMk/>
            <pc:sldMk cId="1916856892" sldId="258"/>
            <ac:spMk id="35" creationId="{5B2D4150-7F6B-7F0E-780D-2AFC73EC4ABE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71"/>
          <ac:spMkLst>
            <pc:docMk/>
            <pc:sldMk cId="1916856892" sldId="258"/>
            <ac:spMk id="36" creationId="{235B0880-C8AF-EA2E-B122-F4050C366221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71" v="1672"/>
          <ac:spMkLst>
            <pc:docMk/>
            <pc:sldMk cId="1916856892" sldId="258"/>
            <ac:spMk id="37" creationId="{854D5EDF-DF8B-E0F3-AF96-5932510FAE8E}"/>
          </ac:spMkLst>
        </pc:sp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39:45.183" v="1002" actId="1076"/>
          <ac:cxnSpMkLst>
            <pc:docMk/>
            <pc:sldMk cId="1916856892" sldId="258"/>
            <ac:cxnSpMk id="3" creationId="{00000000-0000-0000-0000-000000000000}"/>
          </ac:cxnSpMkLst>
        </pc:cxnChg>
        <pc:cxnChg chg="add del mod">
          <ac:chgData name="BAKSH DE LA IGLESIA, Amber (EAST LONDON NHS FOUNDATION TRUST)" userId="S::amber.bakshdelaiglesia1@nhs.net::b2650a99-9385-4d98-8a06-8e7c9d440112" providerId="AD" clId="Web-{A62B097B-3B34-6EA0-EB7C-E1B5DA62B59E}" dt="2024-03-13T10:40:08.528" v="1015"/>
          <ac:cxnSpMkLst>
            <pc:docMk/>
            <pc:sldMk cId="1916856892" sldId="258"/>
            <ac:cxnSpMk id="20" creationId="{DA7C2D62-CACC-CAAB-8DED-6CB81FB9F3B5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39:45.058" v="1000" actId="1076"/>
          <ac:cxnSpMkLst>
            <pc:docMk/>
            <pc:sldMk cId="1916856892" sldId="258"/>
            <ac:cxnSpMk id="32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8:08.609" v="1657" actId="14100"/>
          <ac:cxnSpMkLst>
            <pc:docMk/>
            <pc:sldMk cId="1916856892" sldId="258"/>
            <ac:cxnSpMk id="34" creationId="{00000000-0000-0000-0000-000000000000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A62B097B-3B34-6EA0-EB7C-E1B5DA62B59E}" dt="2024-03-13T09:42:37.393" v="625"/>
          <ac:cxnSpMkLst>
            <pc:docMk/>
            <pc:sldMk cId="1916856892" sldId="258"/>
            <ac:cxnSpMk id="38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52.530" v="1650" actId="1076"/>
          <ac:cxnSpMkLst>
            <pc:docMk/>
            <pc:sldMk cId="1916856892" sldId="258"/>
            <ac:cxnSpMk id="40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34.045" v="1642" actId="1076"/>
          <ac:cxnSpMkLst>
            <pc:docMk/>
            <pc:sldMk cId="1916856892" sldId="258"/>
            <ac:cxnSpMk id="44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37.826" v="1644" actId="1076"/>
          <ac:cxnSpMkLst>
            <pc:docMk/>
            <pc:sldMk cId="1916856892" sldId="258"/>
            <ac:cxnSpMk id="47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23.951" v="1636" actId="1076"/>
          <ac:cxnSpMkLst>
            <pc:docMk/>
            <pc:sldMk cId="1916856892" sldId="258"/>
            <ac:cxnSpMk id="50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05.434" v="1611" actId="1076"/>
          <ac:cxnSpMkLst>
            <pc:docMk/>
            <pc:sldMk cId="1916856892" sldId="258"/>
            <ac:cxnSpMk id="53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39:45.277" v="1004" actId="1076"/>
          <ac:cxnSpMkLst>
            <pc:docMk/>
            <pc:sldMk cId="1916856892" sldId="258"/>
            <ac:cxnSpMk id="56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39:45.324" v="1005" actId="1076"/>
          <ac:cxnSpMkLst>
            <pc:docMk/>
            <pc:sldMk cId="1916856892" sldId="258"/>
            <ac:cxnSpMk id="59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58.530" v="1655" actId="1076"/>
          <ac:cxnSpMkLst>
            <pc:docMk/>
            <pc:sldMk cId="1916856892" sldId="258"/>
            <ac:cxnSpMk id="62" creationId="{00000000-0000-0000-0000-000000000000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A62B097B-3B34-6EA0-EB7C-E1B5DA62B59E}" dt="2024-03-13T09:42:40.330" v="626"/>
          <ac:cxnSpMkLst>
            <pc:docMk/>
            <pc:sldMk cId="1916856892" sldId="258"/>
            <ac:cxnSpMk id="66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52.592" v="1652" actId="1076"/>
          <ac:cxnSpMkLst>
            <pc:docMk/>
            <pc:sldMk cId="1916856892" sldId="258"/>
            <ac:cxnSpMk id="69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33.982" v="1641" actId="1076"/>
          <ac:cxnSpMkLst>
            <pc:docMk/>
            <pc:sldMk cId="1916856892" sldId="258"/>
            <ac:cxnSpMk id="72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37.733" v="1643" actId="1076"/>
          <ac:cxnSpMkLst>
            <pc:docMk/>
            <pc:sldMk cId="1916856892" sldId="258"/>
            <ac:cxnSpMk id="75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23.888" v="1635" actId="1076"/>
          <ac:cxnSpMkLst>
            <pc:docMk/>
            <pc:sldMk cId="1916856892" sldId="258"/>
            <ac:cxnSpMk id="78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05.544" v="1613" actId="1076"/>
          <ac:cxnSpMkLst>
            <pc:docMk/>
            <pc:sldMk cId="1916856892" sldId="258"/>
            <ac:cxnSpMk id="81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8:20.765" v="1679" actId="14100"/>
          <ac:cxnSpMkLst>
            <pc:docMk/>
            <pc:sldMk cId="1916856892" sldId="258"/>
            <ac:cxnSpMk id="85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8:20.765" v="1679" actId="14100"/>
          <ac:cxnSpMkLst>
            <pc:docMk/>
            <pc:sldMk cId="1916856892" sldId="258"/>
            <ac:cxnSpMk id="88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8:20.765" v="1679" actId="14100"/>
          <ac:cxnSpMkLst>
            <pc:docMk/>
            <pc:sldMk cId="1916856892" sldId="258"/>
            <ac:cxnSpMk id="91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8:20.765" v="1679" actId="14100"/>
          <ac:cxnSpMkLst>
            <pc:docMk/>
            <pc:sldMk cId="1916856892" sldId="258"/>
            <ac:cxnSpMk id="94" creationId="{00000000-0000-0000-0000-000000000000}"/>
          </ac:cxnSpMkLst>
        </pc:cxnChg>
      </pc:sldChg>
      <pc:sldChg chg="modSp">
        <pc:chgData name="BAKSH DE LA IGLESIA, Amber (EAST LONDON NHS FOUNDATION TRUST)" userId="S::amber.bakshdelaiglesia1@nhs.net::b2650a99-9385-4d98-8a06-8e7c9d440112" providerId="AD" clId="Web-{A62B097B-3B34-6EA0-EB7C-E1B5DA62B59E}" dt="2024-03-13T11:52:37.897" v="8207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A62B097B-3B34-6EA0-EB7C-E1B5DA62B59E}" dt="2024-03-13T11:52:37.897" v="8207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del">
        <pc:chgData name="BAKSH DE LA IGLESIA, Amber (EAST LONDON NHS FOUNDATION TRUST)" userId="S::amber.bakshdelaiglesia1@nhs.net::b2650a99-9385-4d98-8a06-8e7c9d440112" providerId="AD" clId="Web-{A62B097B-3B34-6EA0-EB7C-E1B5DA62B59E}" dt="2024-03-13T11:31:33.052" v="5542"/>
        <pc:sldMkLst>
          <pc:docMk/>
          <pc:sldMk cId="3548518915" sldId="265"/>
        </pc:sldMkLst>
      </pc:sldChg>
      <pc:sldChg chg="modSp add replId">
        <pc:chgData name="BAKSH DE LA IGLESIA, Amber (EAST LONDON NHS FOUNDATION TRUST)" userId="S::amber.bakshdelaiglesia1@nhs.net::b2650a99-9385-4d98-8a06-8e7c9d440112" providerId="AD" clId="Web-{A62B097B-3B34-6EA0-EB7C-E1B5DA62B59E}" dt="2024-03-13T11:52:30.725" v="8203"/>
        <pc:sldMkLst>
          <pc:docMk/>
          <pc:sldMk cId="1613405248" sldId="266"/>
        </pc:sldMkLst>
        <pc:graphicFrameChg chg="mod modGraphic">
          <ac:chgData name="BAKSH DE LA IGLESIA, Amber (EAST LONDON NHS FOUNDATION TRUST)" userId="S::amber.bakshdelaiglesia1@nhs.net::b2650a99-9385-4d98-8a06-8e7c9d440112" providerId="AD" clId="Web-{A62B097B-3B34-6EA0-EB7C-E1B5DA62B59E}" dt="2024-03-13T11:52:30.725" v="8203"/>
          <ac:graphicFrameMkLst>
            <pc:docMk/>
            <pc:sldMk cId="1613405248" sldId="266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DDDE5001-C7BD-297F-CC62-13A0C827A4A4}"/>
    <pc:docChg chg="addSld modSld">
      <pc:chgData name="BAKSH DE LA IGLESIA, Amber (EAST LONDON NHS FOUNDATION TRUST)" userId="S::amber.bakshdelaiglesia1@nhs.net::b2650a99-9385-4d98-8a06-8e7c9d440112" providerId="AD" clId="Web-{DDDE5001-C7BD-297F-CC62-13A0C827A4A4}" dt="2024-03-19T14:07:21.526" v="2498"/>
      <pc:docMkLst>
        <pc:docMk/>
      </pc:docMkLst>
      <pc:sldChg chg="modSp add">
        <pc:chgData name="BAKSH DE LA IGLESIA, Amber (EAST LONDON NHS FOUNDATION TRUST)" userId="S::amber.bakshdelaiglesia1@nhs.net::b2650a99-9385-4d98-8a06-8e7c9d440112" providerId="AD" clId="Web-{DDDE5001-C7BD-297F-CC62-13A0C827A4A4}" dt="2024-03-19T14:07:21.526" v="2498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DDDE5001-C7BD-297F-CC62-13A0C827A4A4}" dt="2024-03-19T14:07:21.526" v="2498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E1198C5F-BE96-4758-935C-84CDE1A53317}"/>
    <pc:docChg chg="addSld delSld modSld sldOrd">
      <pc:chgData name="BAKSH DE LA IGLESIA, Amber (EAST LONDON NHS FOUNDATION TRUST)" userId="S::amber.bakshdelaiglesia1@nhs.net::b2650a99-9385-4d98-8a06-8e7c9d440112" providerId="AD" clId="Web-{E1198C5F-BE96-4758-935C-84CDE1A53317}" dt="2023-12-01T11:08:52.585" v="19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E1198C5F-BE96-4758-935C-84CDE1A53317}" dt="2023-12-01T11:06:16.987" v="1"/>
        <pc:sldMkLst>
          <pc:docMk/>
          <pc:sldMk cId="109857222" sldId="256"/>
        </pc:sldMkLst>
      </pc:sldChg>
      <pc:sldChg chg="modSp add ord">
        <p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<pc:sldMkLst>
          <pc:docMk/>
          <pc:sldMk cId="1916856892" sldId="258"/>
        </pc:sldMkLst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4.897" v="6" actId="20577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7.491" v="10" actId="20577"/>
          <ac:spMkLst>
            <pc:docMk/>
            <pc:sldMk cId="1916856892" sldId="258"/>
            <ac:spMk id="45" creationId="{4128A996-CC85-9846-E43E-AAD1936D53DD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  <ac:spMkLst>
            <pc:docMk/>
            <pc:sldMk cId="1916856892" sldId="258"/>
            <ac:spMk id="50" creationId="{429D4B1D-0720-8072-C713-12835167FCF3}"/>
          </ac:spMkLst>
        </pc:spChg>
      </pc:sldChg>
      <pc:sldChg chg="addSp delSp modSp add">
        <pc:chgData name="BAKSH DE LA IGLESIA, Amber (EAST LONDON NHS FOUNDATION TRUST)" userId="S::amber.bakshdelaiglesia1@nhs.net::b2650a99-9385-4d98-8a06-8e7c9d440112" providerId="AD" clId="Web-{E1198C5F-BE96-4758-935C-84CDE1A53317}" dt="2023-12-01T11:08:52.585" v="19"/>
        <pc:sldMkLst>
          <pc:docMk/>
          <pc:sldMk cId="1925529785" sldId="264"/>
        </pc:sldMkLst>
        <pc:spChg chg="del">
          <ac:chgData name="BAKSH DE LA IGLESIA, Amber (EAST LONDON NHS FOUNDATION TRUST)" userId="S::amber.bakshdelaiglesia1@nhs.net::b2650a99-9385-4d98-8a06-8e7c9d440112" providerId="AD" clId="Web-{E1198C5F-BE96-4758-935C-84CDE1A53317}" dt="2023-12-01T11:08:47.647" v="18"/>
          <ac:spMkLst>
            <pc:docMk/>
            <pc:sldMk cId="1925529785" sldId="264"/>
            <ac:spMk id="2" creationId="{00000000-0000-0000-0000-000000000000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E1198C5F-BE96-4758-935C-84CDE1A53317}" dt="2023-12-01T11:08:52.585" v="19"/>
          <ac:spMkLst>
            <pc:docMk/>
            <pc:sldMk cId="1925529785" sldId="264"/>
            <ac:spMk id="5" creationId="{A84C7045-D6F5-FF76-F265-7693371D93B4}"/>
          </ac:spMkLst>
        </pc:spChg>
      </pc:sldChg>
    </pc:docChg>
  </pc:docChgLst>
  <pc:docChgLst>
    <pc:chgData name="BAKSH DE LA IGLESIA, Amber (EAST LONDON NHS FOUNDATION TRUST)" userId="S::amber.bakshdelaiglesia1@nhs.net::b2650a99-9385-4d98-8a06-8e7c9d440112" providerId="AD" clId="Web-{B64BCF92-BF13-8015-CBDE-3AF6BE9CBB92}"/>
    <pc:docChg chg="modSld">
      <pc:chgData name="BAKSH DE LA IGLESIA, Amber (EAST LONDON NHS FOUNDATION TRUST)" userId="S::amber.bakshdelaiglesia1@nhs.net::b2650a99-9385-4d98-8a06-8e7c9d440112" providerId="AD" clId="Web-{B64BCF92-BF13-8015-CBDE-3AF6BE9CBB92}" dt="2024-03-12T12:00:43.994" v="43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B64BCF92-BF13-8015-CBDE-3AF6BE9CBB92}" dt="2024-03-12T12:00:43.994" v="43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B64BCF92-BF13-8015-CBDE-3AF6BE9CBB92}" dt="2024-03-12T12:00:43.994" v="43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7F3A5A35-1DB4-786B-D760-1B6E0858F186}"/>
    <pc:docChg chg="delSld">
      <pc:chgData name="BAKSH DE LA IGLESIA, Amber (EAST LONDON NHS FOUNDATION TRUST)" userId="S::amber.bakshdelaiglesia1@nhs.net::b2650a99-9385-4d98-8a06-8e7c9d440112" providerId="AD" clId="Web-{7F3A5A35-1DB4-786B-D760-1B6E0858F186}" dt="2023-12-01T14:28:59.015" v="1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7.031" v="0"/>
        <pc:sldMkLst>
          <pc:docMk/>
          <pc:sldMk cId="1465521632" sldId="262"/>
        </pc:sldMkLst>
      </pc:sldChg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9.015" v="1"/>
        <pc:sldMkLst>
          <pc:docMk/>
          <pc:sldMk cId="1445301394" sldId="263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CD44A2E4-85CE-EB00-4F12-287D00A69E75}"/>
    <pc:docChg chg="delSld modSld">
      <pc:chgData name="BAKSH DE LA IGLESIA, Amber (EAST LONDON NHS FOUNDATION TRUST)" userId="S::amber.bakshdelaiglesia1@nhs.net::b2650a99-9385-4d98-8a06-8e7c9d440112" providerId="AD" clId="Web-{CD44A2E4-85CE-EB00-4F12-287D00A69E75}" dt="2024-03-14T14:21:25.240" v="1434" actId="20577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CD44A2E4-85CE-EB00-4F12-287D00A69E75}" dt="2024-03-14T14:21:25.240" v="1434" actId="20577"/>
        <pc:sldMkLst>
          <pc:docMk/>
          <pc:sldMk cId="1916856892" sldId="258"/>
        </pc:sldMkLst>
        <pc:spChg chg="add mod">
          <ac:chgData name="BAKSH DE LA IGLESIA, Amber (EAST LONDON NHS FOUNDATION TRUST)" userId="S::amber.bakshdelaiglesia1@nhs.net::b2650a99-9385-4d98-8a06-8e7c9d440112" providerId="AD" clId="Web-{CD44A2E4-85CE-EB00-4F12-287D00A69E75}" dt="2024-03-14T14:20:57.035" v="1389" actId="1076"/>
          <ac:spMkLst>
            <pc:docMk/>
            <pc:sldMk cId="1916856892" sldId="258"/>
            <ac:spMk id="2" creationId="{3150ABC5-9D6D-C07D-9FE4-2096D9193BD4}"/>
          </ac:spMkLst>
        </pc:spChg>
        <pc:spChg chg="mod">
          <ac:chgData name="BAKSH DE LA IGLESIA, Amber (EAST LONDON NHS FOUNDATION TRUST)" userId="S::amber.bakshdelaiglesia1@nhs.net::b2650a99-9385-4d98-8a06-8e7c9d440112" providerId="AD" clId="Web-{CD44A2E4-85CE-EB00-4F12-287D00A69E75}" dt="2024-03-14T14:02:43.101" v="8" actId="20577"/>
          <ac:spMkLst>
            <pc:docMk/>
            <pc:sldMk cId="1916856892" sldId="258"/>
            <ac:spMk id="4" creationId="{74A77F04-71FA-5127-761E-16EA4DE66FD1}"/>
          </ac:spMkLst>
        </pc:spChg>
        <pc:spChg chg="del">
          <ac:chgData name="BAKSH DE LA IGLESIA, Amber (EAST LONDON NHS FOUNDATION TRUST)" userId="S::amber.bakshdelaiglesia1@nhs.net::b2650a99-9385-4d98-8a06-8e7c9d440112" providerId="AD" clId="Web-{CD44A2E4-85CE-EB00-4F12-287D00A69E75}" dt="2024-03-14T14:05:07.329" v="228"/>
          <ac:spMkLst>
            <pc:docMk/>
            <pc:sldMk cId="1916856892" sldId="258"/>
            <ac:spMk id="6" creationId="{23960ABC-E69C-2E9C-B5FE-8F4C31C2C439}"/>
          </ac:spMkLst>
        </pc:spChg>
        <pc:spChg chg="del">
          <ac:chgData name="BAKSH DE LA IGLESIA, Amber (EAST LONDON NHS FOUNDATION TRUST)" userId="S::amber.bakshdelaiglesia1@nhs.net::b2650a99-9385-4d98-8a06-8e7c9d440112" providerId="AD" clId="Web-{CD44A2E4-85CE-EB00-4F12-287D00A69E75}" dt="2024-03-14T14:05:07.329" v="227"/>
          <ac:spMkLst>
            <pc:docMk/>
            <pc:sldMk cId="1916856892" sldId="258"/>
            <ac:spMk id="8" creationId="{62B343DF-AE81-C987-4455-D128CF8E10D3}"/>
          </ac:spMkLst>
        </pc:spChg>
        <pc:spChg chg="del">
          <ac:chgData name="BAKSH DE LA IGLESIA, Amber (EAST LONDON NHS FOUNDATION TRUST)" userId="S::amber.bakshdelaiglesia1@nhs.net::b2650a99-9385-4d98-8a06-8e7c9d440112" providerId="AD" clId="Web-{CD44A2E4-85CE-EB00-4F12-287D00A69E75}" dt="2024-03-14T14:05:07.329" v="226"/>
          <ac:spMkLst>
            <pc:docMk/>
            <pc:sldMk cId="1916856892" sldId="258"/>
            <ac:spMk id="12" creationId="{D307533B-AA3D-AC6B-A531-FAE9C5EB9DC7}"/>
          </ac:spMkLst>
        </pc:spChg>
        <pc:spChg chg="del">
          <ac:chgData name="BAKSH DE LA IGLESIA, Amber (EAST LONDON NHS FOUNDATION TRUST)" userId="S::amber.bakshdelaiglesia1@nhs.net::b2650a99-9385-4d98-8a06-8e7c9d440112" providerId="AD" clId="Web-{CD44A2E4-85CE-EB00-4F12-287D00A69E75}" dt="2024-03-14T14:05:07.329" v="225"/>
          <ac:spMkLst>
            <pc:docMk/>
            <pc:sldMk cId="1916856892" sldId="258"/>
            <ac:spMk id="13" creationId="{F4264B7A-FEFA-239B-DD56-A5AABAA17812}"/>
          </ac:spMkLst>
        </pc:spChg>
        <pc:spChg chg="del">
          <ac:chgData name="BAKSH DE LA IGLESIA, Amber (EAST LONDON NHS FOUNDATION TRUST)" userId="S::amber.bakshdelaiglesia1@nhs.net::b2650a99-9385-4d98-8a06-8e7c9d440112" providerId="AD" clId="Web-{CD44A2E4-85CE-EB00-4F12-287D00A69E75}" dt="2024-03-14T14:05:07.329" v="224"/>
          <ac:spMkLst>
            <pc:docMk/>
            <pc:sldMk cId="1916856892" sldId="258"/>
            <ac:spMk id="14" creationId="{E138C623-FDD8-1043-678A-9A705A28E7DA}"/>
          </ac:spMkLst>
        </pc:spChg>
        <pc:spChg chg="del">
          <ac:chgData name="BAKSH DE LA IGLESIA, Amber (EAST LONDON NHS FOUNDATION TRUST)" userId="S::amber.bakshdelaiglesia1@nhs.net::b2650a99-9385-4d98-8a06-8e7c9d440112" providerId="AD" clId="Web-{CD44A2E4-85CE-EB00-4F12-287D00A69E75}" dt="2024-03-14T14:05:07.329" v="223"/>
          <ac:spMkLst>
            <pc:docMk/>
            <pc:sldMk cId="1916856892" sldId="258"/>
            <ac:spMk id="15" creationId="{73BD23FE-2D78-93DA-6800-D1BB86265732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CD44A2E4-85CE-EB00-4F12-287D00A69E75}" dt="2024-03-14T14:19:57.078" v="1360" actId="1076"/>
          <ac:spMkLst>
            <pc:docMk/>
            <pc:sldMk cId="1916856892" sldId="258"/>
            <ac:spMk id="17" creationId="{3A0798CD-FB67-A971-05C3-1DD853DD590B}"/>
          </ac:spMkLst>
        </pc:spChg>
        <pc:spChg chg="del">
          <ac:chgData name="BAKSH DE LA IGLESIA, Amber (EAST LONDON NHS FOUNDATION TRUST)" userId="S::amber.bakshdelaiglesia1@nhs.net::b2650a99-9385-4d98-8a06-8e7c9d440112" providerId="AD" clId="Web-{CD44A2E4-85CE-EB00-4F12-287D00A69E75}" dt="2024-03-14T14:05:07.329" v="232"/>
          <ac:spMkLst>
            <pc:docMk/>
            <pc:sldMk cId="1916856892" sldId="258"/>
            <ac:spMk id="18" creationId="{CA40D362-0113-2269-14B5-7ED173A0A75E}"/>
          </ac:spMkLst>
        </pc:spChg>
        <pc:spChg chg="del">
          <ac:chgData name="BAKSH DE LA IGLESIA, Amber (EAST LONDON NHS FOUNDATION TRUST)" userId="S::amber.bakshdelaiglesia1@nhs.net::b2650a99-9385-4d98-8a06-8e7c9d440112" providerId="AD" clId="Web-{CD44A2E4-85CE-EB00-4F12-287D00A69E75}" dt="2024-03-14T14:05:07.329" v="231"/>
          <ac:spMkLst>
            <pc:docMk/>
            <pc:sldMk cId="1916856892" sldId="258"/>
            <ac:spMk id="19" creationId="{61D6C0ED-4551-93E3-1CF4-28B489A3FA3C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CD44A2E4-85CE-EB00-4F12-287D00A69E75}" dt="2024-03-14T14:20:26.799" v="1380" actId="1076"/>
          <ac:spMkLst>
            <pc:docMk/>
            <pc:sldMk cId="1916856892" sldId="258"/>
            <ac:spMk id="22" creationId="{43A83BDC-617B-5F1F-6EC9-1052B82C827D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CD44A2E4-85CE-EB00-4F12-287D00A69E75}" dt="2024-03-14T14:19:57.234" v="1363" actId="1076"/>
          <ac:spMkLst>
            <pc:docMk/>
            <pc:sldMk cId="1916856892" sldId="258"/>
            <ac:spMk id="23" creationId="{88DE2A40-1492-AF28-B4A2-6E6DA2591D2D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CD44A2E4-85CE-EB00-4F12-287D00A69E75}" dt="2024-03-14T14:21:01.301" v="1392" actId="14100"/>
          <ac:spMkLst>
            <pc:docMk/>
            <pc:sldMk cId="1916856892" sldId="258"/>
            <ac:spMk id="25" creationId="{D69F135D-B2CB-5FA2-DA2A-DF5B09CFCC2B}"/>
          </ac:spMkLst>
        </pc:spChg>
        <pc:spChg chg="mod">
          <ac:chgData name="BAKSH DE LA IGLESIA, Amber (EAST LONDON NHS FOUNDATION TRUST)" userId="S::amber.bakshdelaiglesia1@nhs.net::b2650a99-9385-4d98-8a06-8e7c9d440112" providerId="AD" clId="Web-{CD44A2E4-85CE-EB00-4F12-287D00A69E75}" dt="2024-03-14T14:20:57.004" v="1388" actId="1076"/>
          <ac:spMkLst>
            <pc:docMk/>
            <pc:sldMk cId="1916856892" sldId="258"/>
            <ac:spMk id="26" creationId="{8BA03909-C541-5F7D-D56F-0416C25262D0}"/>
          </ac:spMkLst>
        </pc:spChg>
        <pc:spChg chg="mod">
          <ac:chgData name="BAKSH DE LA IGLESIA, Amber (EAST LONDON NHS FOUNDATION TRUST)" userId="S::amber.bakshdelaiglesia1@nhs.net::b2650a99-9385-4d98-8a06-8e7c9d440112" providerId="AD" clId="Web-{CD44A2E4-85CE-EB00-4F12-287D00A69E75}" dt="2024-03-14T14:19:56.921" v="1357" actId="1076"/>
          <ac:spMkLst>
            <pc:docMk/>
            <pc:sldMk cId="1916856892" sldId="258"/>
            <ac:spMk id="27" creationId="{3BE05739-4D4A-841A-051A-628E56D7E7FA}"/>
          </ac:spMkLst>
        </pc:spChg>
        <pc:spChg chg="del">
          <ac:chgData name="BAKSH DE LA IGLESIA, Amber (EAST LONDON NHS FOUNDATION TRUST)" userId="S::amber.bakshdelaiglesia1@nhs.net::b2650a99-9385-4d98-8a06-8e7c9d440112" providerId="AD" clId="Web-{CD44A2E4-85CE-EB00-4F12-287D00A69E75}" dt="2024-03-14T14:05:07.329" v="222"/>
          <ac:spMkLst>
            <pc:docMk/>
            <pc:sldMk cId="1916856892" sldId="258"/>
            <ac:spMk id="28" creationId="{75B85BAD-A3AC-C913-B040-853780A3D474}"/>
          </ac:spMkLst>
        </pc:spChg>
        <pc:spChg chg="del">
          <ac:chgData name="BAKSH DE LA IGLESIA, Amber (EAST LONDON NHS FOUNDATION TRUST)" userId="S::amber.bakshdelaiglesia1@nhs.net::b2650a99-9385-4d98-8a06-8e7c9d440112" providerId="AD" clId="Web-{CD44A2E4-85CE-EB00-4F12-287D00A69E75}" dt="2024-03-14T14:05:07.329" v="221"/>
          <ac:spMkLst>
            <pc:docMk/>
            <pc:sldMk cId="1916856892" sldId="258"/>
            <ac:spMk id="29" creationId="{83A072BD-5FE2-D775-1218-BD9A9A01244C}"/>
          </ac:spMkLst>
        </pc:spChg>
        <pc:spChg chg="del">
          <ac:chgData name="BAKSH DE LA IGLESIA, Amber (EAST LONDON NHS FOUNDATION TRUST)" userId="S::amber.bakshdelaiglesia1@nhs.net::b2650a99-9385-4d98-8a06-8e7c9d440112" providerId="AD" clId="Web-{CD44A2E4-85CE-EB00-4F12-287D00A69E75}" dt="2024-03-14T14:05:07.329" v="220"/>
          <ac:spMkLst>
            <pc:docMk/>
            <pc:sldMk cId="1916856892" sldId="258"/>
            <ac:spMk id="30" creationId="{9340D125-EDE5-31BB-391D-1CE291818856}"/>
          </ac:spMkLst>
        </pc:spChg>
        <pc:spChg chg="del">
          <ac:chgData name="BAKSH DE LA IGLESIA, Amber (EAST LONDON NHS FOUNDATION TRUST)" userId="S::amber.bakshdelaiglesia1@nhs.net::b2650a99-9385-4d98-8a06-8e7c9d440112" providerId="AD" clId="Web-{CD44A2E4-85CE-EB00-4F12-287D00A69E75}" dt="2024-03-14T14:05:07.329" v="219"/>
          <ac:spMkLst>
            <pc:docMk/>
            <pc:sldMk cId="1916856892" sldId="258"/>
            <ac:spMk id="31" creationId="{1CB9E16A-FF0C-1B6E-2EB5-EC63F7D3A13F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CD44A2E4-85CE-EB00-4F12-287D00A69E75}" dt="2024-03-14T14:19:57.359" v="1366" actId="1076"/>
          <ac:spMkLst>
            <pc:docMk/>
            <pc:sldMk cId="1916856892" sldId="258"/>
            <ac:spMk id="33" creationId="{451A1112-19CA-7D8A-063D-31AA9F66E2B0}"/>
          </ac:spMkLst>
        </pc:spChg>
        <pc:spChg chg="del">
          <ac:chgData name="BAKSH DE LA IGLESIA, Amber (EAST LONDON NHS FOUNDATION TRUST)" userId="S::amber.bakshdelaiglesia1@nhs.net::b2650a99-9385-4d98-8a06-8e7c9d440112" providerId="AD" clId="Web-{CD44A2E4-85CE-EB00-4F12-287D00A69E75}" dt="2024-03-14T14:05:07.329" v="230"/>
          <ac:spMkLst>
            <pc:docMk/>
            <pc:sldMk cId="1916856892" sldId="258"/>
            <ac:spMk id="36" creationId="{235B0880-C8AF-EA2E-B122-F4050C366221}"/>
          </ac:spMkLst>
        </pc:spChg>
        <pc:spChg chg="del">
          <ac:chgData name="BAKSH DE LA IGLESIA, Amber (EAST LONDON NHS FOUNDATION TRUST)" userId="S::amber.bakshdelaiglesia1@nhs.net::b2650a99-9385-4d98-8a06-8e7c9d440112" providerId="AD" clId="Web-{CD44A2E4-85CE-EB00-4F12-287D00A69E75}" dt="2024-03-14T14:05:07.329" v="229"/>
          <ac:spMkLst>
            <pc:docMk/>
            <pc:sldMk cId="1916856892" sldId="258"/>
            <ac:spMk id="37" creationId="{854D5EDF-DF8B-E0F3-AF96-5932510FAE8E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CD44A2E4-85CE-EB00-4F12-287D00A69E75}" dt="2024-03-14T14:21:25.240" v="1434" actId="20577"/>
          <ac:spMkLst>
            <pc:docMk/>
            <pc:sldMk cId="1916856892" sldId="258"/>
            <ac:spMk id="38" creationId="{A1345992-A20F-EAA3-15E1-037F9481754E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CD44A2E4-85CE-EB00-4F12-287D00A69E75}" dt="2024-03-14T14:19:57.437" v="1368" actId="1076"/>
          <ac:spMkLst>
            <pc:docMk/>
            <pc:sldMk cId="1916856892" sldId="258"/>
            <ac:spMk id="39" creationId="{2FE18269-9E2D-64DA-9D75-18CB9B0E4196}"/>
          </ac:spMkLst>
        </pc:spChg>
        <pc:cxnChg chg="mod">
          <ac:chgData name="BAKSH DE LA IGLESIA, Amber (EAST LONDON NHS FOUNDATION TRUST)" userId="S::amber.bakshdelaiglesia1@nhs.net::b2650a99-9385-4d98-8a06-8e7c9d440112" providerId="AD" clId="Web-{CD44A2E4-85CE-EB00-4F12-287D00A69E75}" dt="2024-03-14T14:20:57.004" v="1388" actId="1076"/>
          <ac:cxnSpMkLst>
            <pc:docMk/>
            <pc:sldMk cId="1916856892" sldId="258"/>
            <ac:cxnSpMk id="3" creationId="{00000000-0000-0000-0000-000000000000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CD44A2E4-85CE-EB00-4F12-287D00A69E75}" dt="2024-03-14T14:19:57.125" v="1361" actId="1076"/>
          <ac:cxnSpMkLst>
            <pc:docMk/>
            <pc:sldMk cId="1916856892" sldId="258"/>
            <ac:cxnSpMk id="20" creationId="{9E8D4C00-8119-5D11-89D7-C48250E8D056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CD44A2E4-85CE-EB00-4F12-287D00A69E75}" dt="2024-03-14T14:19:59.093" v="1371" actId="14100"/>
          <ac:cxnSpMkLst>
            <pc:docMk/>
            <pc:sldMk cId="1916856892" sldId="258"/>
            <ac:cxnSpMk id="21" creationId="{75351CF0-51F2-03BD-9EEA-3D6160714FD4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CD44A2E4-85CE-EB00-4F12-287D00A69E75}" dt="2024-03-14T14:19:57.265" v="1364" actId="1076"/>
          <ac:cxnSpMkLst>
            <pc:docMk/>
            <pc:sldMk cId="1916856892" sldId="258"/>
            <ac:cxnSpMk id="24" creationId="{B334C6AA-29D5-709F-3B82-A152CD5D81E6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CD44A2E4-85CE-EB00-4F12-287D00A69E75}" dt="2024-03-14T14:05:07.329" v="218"/>
          <ac:cxnSpMkLst>
            <pc:docMk/>
            <pc:sldMk cId="1916856892" sldId="258"/>
            <ac:cxnSpMk id="32" creationId="{00000000-0000-0000-0000-000000000000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CD44A2E4-85CE-EB00-4F12-287D00A69E75}" dt="2024-03-14T14:05:07.329" v="217"/>
          <ac:cxnSpMkLst>
            <pc:docMk/>
            <pc:sldMk cId="1916856892" sldId="258"/>
            <ac:cxnSpMk id="34" creationId="{00000000-0000-0000-0000-000000000000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CD44A2E4-85CE-EB00-4F12-287D00A69E75}" dt="2024-03-14T14:19:57.390" v="1367" actId="1076"/>
          <ac:cxnSpMkLst>
            <pc:docMk/>
            <pc:sldMk cId="1916856892" sldId="258"/>
            <ac:cxnSpMk id="35" creationId="{41668481-2B93-C596-3B2F-8F39725ADB0D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CD44A2E4-85CE-EB00-4F12-287D00A69E75}" dt="2024-03-14T14:05:07.329" v="216"/>
          <ac:cxnSpMkLst>
            <pc:docMk/>
            <pc:sldMk cId="1916856892" sldId="258"/>
            <ac:cxnSpMk id="40" creationId="{00000000-0000-0000-0000-000000000000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CD44A2E4-85CE-EB00-4F12-287D00A69E75}" dt="2024-03-14T14:19:57.515" v="1370" actId="1076"/>
          <ac:cxnSpMkLst>
            <pc:docMk/>
            <pc:sldMk cId="1916856892" sldId="258"/>
            <ac:cxnSpMk id="41" creationId="{D999ABCC-B956-8AD1-C49B-1B2738319695}"/>
          </ac:cxnSpMkLst>
        </pc:cxnChg>
        <pc:cxnChg chg="add del mod">
          <ac:chgData name="BAKSH DE LA IGLESIA, Amber (EAST LONDON NHS FOUNDATION TRUST)" userId="S::amber.bakshdelaiglesia1@nhs.net::b2650a99-9385-4d98-8a06-8e7c9d440112" providerId="AD" clId="Web-{CD44A2E4-85CE-EB00-4F12-287D00A69E75}" dt="2024-03-14T14:20:31.564" v="1382"/>
          <ac:cxnSpMkLst>
            <pc:docMk/>
            <pc:sldMk cId="1916856892" sldId="258"/>
            <ac:cxnSpMk id="42" creationId="{25435B13-F064-8BA0-5067-200CE5282015}"/>
          </ac:cxnSpMkLst>
        </pc:cxnChg>
        <pc:cxnChg chg="add del mod">
          <ac:chgData name="BAKSH DE LA IGLESIA, Amber (EAST LONDON NHS FOUNDATION TRUST)" userId="S::amber.bakshdelaiglesia1@nhs.net::b2650a99-9385-4d98-8a06-8e7c9d440112" providerId="AD" clId="Web-{CD44A2E4-85CE-EB00-4F12-287D00A69E75}" dt="2024-03-14T14:20:31.564" v="1381"/>
          <ac:cxnSpMkLst>
            <pc:docMk/>
            <pc:sldMk cId="1916856892" sldId="258"/>
            <ac:cxnSpMk id="43" creationId="{C4F131AB-3B20-B10F-B873-7264B6EB31DA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CD44A2E4-85CE-EB00-4F12-287D00A69E75}" dt="2024-03-14T14:05:07.329" v="215"/>
          <ac:cxnSpMkLst>
            <pc:docMk/>
            <pc:sldMk cId="1916856892" sldId="258"/>
            <ac:cxnSpMk id="44" creationId="{00000000-0000-0000-0000-000000000000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CD44A2E4-85CE-EB00-4F12-287D00A69E75}" dt="2024-03-14T14:20:46.331" v="1387" actId="14100"/>
          <ac:cxnSpMkLst>
            <pc:docMk/>
            <pc:sldMk cId="1916856892" sldId="258"/>
            <ac:cxnSpMk id="46" creationId="{D136376B-27F7-218C-1835-143C6F4354AC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CD44A2E4-85CE-EB00-4F12-287D00A69E75}" dt="2024-03-14T14:05:07.329" v="214"/>
          <ac:cxnSpMkLst>
            <pc:docMk/>
            <pc:sldMk cId="1916856892" sldId="258"/>
            <ac:cxnSpMk id="47" creationId="{00000000-0000-0000-0000-000000000000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CD44A2E4-85CE-EB00-4F12-287D00A69E75}" dt="2024-03-14T14:20:41.831" v="1386" actId="14100"/>
          <ac:cxnSpMkLst>
            <pc:docMk/>
            <pc:sldMk cId="1916856892" sldId="258"/>
            <ac:cxnSpMk id="48" creationId="{C9524EA5-63F1-750F-BF3A-7167B2C61534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CD44A2E4-85CE-EB00-4F12-287D00A69E75}" dt="2024-03-14T14:21:12.192" v="1396" actId="14100"/>
          <ac:cxnSpMkLst>
            <pc:docMk/>
            <pc:sldMk cId="1916856892" sldId="258"/>
            <ac:cxnSpMk id="49" creationId="{FBA8F94D-2EEE-0496-2B14-DAB58DD3F1D4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CD44A2E4-85CE-EB00-4F12-287D00A69E75}" dt="2024-03-14T14:05:07.329" v="213"/>
          <ac:cxnSpMkLst>
            <pc:docMk/>
            <pc:sldMk cId="1916856892" sldId="258"/>
            <ac:cxnSpMk id="50" creationId="{00000000-0000-0000-0000-000000000000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CD44A2E4-85CE-EB00-4F12-287D00A69E75}" dt="2024-03-14T14:05:07.329" v="212"/>
          <ac:cxnSpMkLst>
            <pc:docMk/>
            <pc:sldMk cId="1916856892" sldId="258"/>
            <ac:cxnSpMk id="53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CD44A2E4-85CE-EB00-4F12-287D00A69E75}" dt="2024-03-14T14:19:56.953" v="1358" actId="1076"/>
          <ac:cxnSpMkLst>
            <pc:docMk/>
            <pc:sldMk cId="1916856892" sldId="258"/>
            <ac:cxnSpMk id="56" creationId="{00000000-0000-0000-0000-00000000000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CD44A2E4-85CE-EB00-4F12-287D00A69E75}" dt="2024-03-14T14:05:07.329" v="211"/>
          <ac:cxnSpMkLst>
            <pc:docMk/>
            <pc:sldMk cId="1916856892" sldId="258"/>
            <ac:cxnSpMk id="59" creationId="{00000000-0000-0000-0000-00000000000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CD44A2E4-85CE-EB00-4F12-287D00A69E75}" dt="2024-03-14T14:05:07.329" v="210"/>
          <ac:cxnSpMkLst>
            <pc:docMk/>
            <pc:sldMk cId="1916856892" sldId="258"/>
            <ac:cxnSpMk id="62" creationId="{00000000-0000-0000-0000-00000000000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CD44A2E4-85CE-EB00-4F12-287D00A69E75}" dt="2024-03-14T14:05:07.314" v="209"/>
          <ac:cxnSpMkLst>
            <pc:docMk/>
            <pc:sldMk cId="1916856892" sldId="258"/>
            <ac:cxnSpMk id="69" creationId="{00000000-0000-0000-0000-00000000000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CD44A2E4-85CE-EB00-4F12-287D00A69E75}" dt="2024-03-14T14:05:07.314" v="208"/>
          <ac:cxnSpMkLst>
            <pc:docMk/>
            <pc:sldMk cId="1916856892" sldId="258"/>
            <ac:cxnSpMk id="72" creationId="{00000000-0000-0000-0000-00000000000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CD44A2E4-85CE-EB00-4F12-287D00A69E75}" dt="2024-03-14T14:05:07.314" v="207"/>
          <ac:cxnSpMkLst>
            <pc:docMk/>
            <pc:sldMk cId="1916856892" sldId="258"/>
            <ac:cxnSpMk id="75" creationId="{00000000-0000-0000-0000-00000000000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CD44A2E4-85CE-EB00-4F12-287D00A69E75}" dt="2024-03-14T14:05:07.314" v="206"/>
          <ac:cxnSpMkLst>
            <pc:docMk/>
            <pc:sldMk cId="1916856892" sldId="258"/>
            <ac:cxnSpMk id="78" creationId="{00000000-0000-0000-0000-00000000000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CD44A2E4-85CE-EB00-4F12-287D00A69E75}" dt="2024-03-14T14:05:07.314" v="205"/>
          <ac:cxnSpMkLst>
            <pc:docMk/>
            <pc:sldMk cId="1916856892" sldId="258"/>
            <ac:cxnSpMk id="81" creationId="{00000000-0000-0000-0000-000000000000}"/>
          </ac:cxnSpMkLst>
        </pc:cxnChg>
      </pc:sldChg>
      <pc:sldChg chg="del">
        <pc:chgData name="BAKSH DE LA IGLESIA, Amber (EAST LONDON NHS FOUNDATION TRUST)" userId="S::amber.bakshdelaiglesia1@nhs.net::b2650a99-9385-4d98-8a06-8e7c9d440112" providerId="AD" clId="Web-{CD44A2E4-85CE-EB00-4F12-287D00A69E75}" dt="2024-03-14T14:02:25.896" v="1"/>
        <pc:sldMkLst>
          <pc:docMk/>
          <pc:sldMk cId="1925529785" sldId="264"/>
        </pc:sldMkLst>
      </pc:sldChg>
      <pc:sldChg chg="del">
        <pc:chgData name="BAKSH DE LA IGLESIA, Amber (EAST LONDON NHS FOUNDATION TRUST)" userId="S::amber.bakshdelaiglesia1@nhs.net::b2650a99-9385-4d98-8a06-8e7c9d440112" providerId="AD" clId="Web-{CD44A2E4-85CE-EB00-4F12-287D00A69E75}" dt="2024-03-14T14:02:25.209" v="0"/>
        <pc:sldMkLst>
          <pc:docMk/>
          <pc:sldMk cId="1613405248" sldId="266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ED678309-29B6-102F-0AF1-F542E13C5AA3}"/>
    <pc:docChg chg="modSld">
      <pc:chgData name="BAKSH DE LA IGLESIA, Amber (EAST LONDON NHS FOUNDATION TRUST)" userId="S::amber.bakshdelaiglesia1@nhs.net::b2650a99-9385-4d98-8a06-8e7c9d440112" providerId="AD" clId="Web-{ED678309-29B6-102F-0AF1-F542E13C5AA3}" dt="2024-03-12T17:07:39.474" v="6249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ED678309-29B6-102F-0AF1-F542E13C5AA3}" dt="2024-03-12T16:31:17.813" v="2228" actId="1076"/>
        <pc:sldMkLst>
          <pc:docMk/>
          <pc:sldMk cId="1916856892" sldId="258"/>
        </pc:sldMkLst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42" v="533"/>
          <ac:spMkLst>
            <pc:docMk/>
            <pc:sldMk cId="1916856892" sldId="258"/>
            <ac:spMk id="2" creationId="{A738CAB5-9522-57F2-3CAA-CE21CEBE9D05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42" v="532"/>
          <ac:spMkLst>
            <pc:docMk/>
            <pc:sldMk cId="1916856892" sldId="258"/>
            <ac:spMk id="3" creationId="{16F712EF-C233-778D-C206-24B8D725B0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9.563" v="2227" actId="1076"/>
          <ac:spMkLst>
            <pc:docMk/>
            <pc:sldMk cId="1916856892" sldId="258"/>
            <ac:spMk id="4" creationId="{74A77F04-71FA-5127-761E-16EA4DE66FD1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782" v="2221" actId="1076"/>
          <ac:spMkLst>
            <pc:docMk/>
            <pc:sldMk cId="1916856892" sldId="258"/>
            <ac:spMk id="6" creationId="{23960ABC-E69C-2E9C-B5FE-8F4C31C2C439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828" v="2222" actId="1076"/>
          <ac:spMkLst>
            <pc:docMk/>
            <pc:sldMk cId="1916856892" sldId="258"/>
            <ac:spMk id="8" creationId="{62B343DF-AE81-C987-4455-D128CF8E10D3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422" v="2211" actId="1076"/>
          <ac:spMkLst>
            <pc:docMk/>
            <pc:sldMk cId="1916856892" sldId="258"/>
            <ac:spMk id="12" creationId="{D307533B-AA3D-AC6B-A531-FAE9C5EB9DC7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469" v="2212" actId="1076"/>
          <ac:spMkLst>
            <pc:docMk/>
            <pc:sldMk cId="1916856892" sldId="258"/>
            <ac:spMk id="13" creationId="{F4264B7A-FEFA-239B-DD56-A5AABAA17812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860" v="2223" actId="1076"/>
          <ac:spMkLst>
            <pc:docMk/>
            <pc:sldMk cId="1916856892" sldId="258"/>
            <ac:spMk id="14" creationId="{E138C623-FDD8-1043-678A-9A705A28E7DA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891" v="2224" actId="1076"/>
          <ac:spMkLst>
            <pc:docMk/>
            <pc:sldMk cId="1916856892" sldId="258"/>
            <ac:spMk id="15" creationId="{73BD23FE-2D78-93DA-6800-D1BB86265732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578" v="2215" actId="1076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641" v="2217" actId="1076"/>
          <ac:spMkLst>
            <pc:docMk/>
            <pc:sldMk cId="1916856892" sldId="258"/>
            <ac:spMk id="18" creationId="{CA40D362-0113-2269-14B5-7ED173A0A7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375" v="2209" actId="1076"/>
          <ac:spMkLst>
            <pc:docMk/>
            <pc:sldMk cId="1916856892" sldId="258"/>
            <ac:spMk id="19" creationId="{61D6C0ED-4551-93E3-1CF4-28B489A3FA3C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5"/>
          <ac:spMkLst>
            <pc:docMk/>
            <pc:sldMk cId="1916856892" sldId="258"/>
            <ac:spMk id="20" creationId="{DB9F0EAB-6430-C86F-E977-96C8437137B7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4"/>
          <ac:spMkLst>
            <pc:docMk/>
            <pc:sldMk cId="1916856892" sldId="258"/>
            <ac:spMk id="21" creationId="{2C9CCABA-FDD6-2228-BE2D-A45813366F27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3"/>
          <ac:spMkLst>
            <pc:docMk/>
            <pc:sldMk cId="1916856892" sldId="258"/>
            <ac:spMk id="22" creationId="{8950941D-68F4-F8EB-6B65-F7EBCEB957CB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2"/>
          <ac:spMkLst>
            <pc:docMk/>
            <pc:sldMk cId="1916856892" sldId="258"/>
            <ac:spMk id="23" creationId="{4A3B3CDA-B21A-FF21-3496-16166C0D518E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1"/>
          <ac:spMkLst>
            <pc:docMk/>
            <pc:sldMk cId="1916856892" sldId="258"/>
            <ac:spMk id="24" creationId="{67B7212B-A402-548F-7A03-0B16C9F5FFE1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0"/>
          <ac:spMkLst>
            <pc:docMk/>
            <pc:sldMk cId="1916856892" sldId="258"/>
            <ac:spMk id="25" creationId="{D7C3D620-3D11-AA1D-CB58-E113823E0B74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500" v="2213" actId="1076"/>
          <ac:spMkLst>
            <pc:docMk/>
            <pc:sldMk cId="1916856892" sldId="258"/>
            <ac:spMk id="26" creationId="{8BA03909-C541-5F7D-D56F-0416C25262D0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547" v="2214" actId="1076"/>
          <ac:spMkLst>
            <pc:docMk/>
            <pc:sldMk cId="1916856892" sldId="258"/>
            <ac:spMk id="27" creationId="{3BE05739-4D4A-841A-051A-628E56D7E7FA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750" v="2220" actId="1076"/>
          <ac:spMkLst>
            <pc:docMk/>
            <pc:sldMk cId="1916856892" sldId="258"/>
            <ac:spMk id="28" creationId="{75B85BAD-A3AC-C913-B040-853780A3D474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719" v="2219" actId="1076"/>
          <ac:spMkLst>
            <pc:docMk/>
            <pc:sldMk cId="1916856892" sldId="258"/>
            <ac:spMk id="29" creationId="{83A072BD-5FE2-D775-1218-BD9A9A01244C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17.813" v="2228" actId="1076"/>
          <ac:spMkLst>
            <pc:docMk/>
            <pc:sldMk cId="1916856892" sldId="258"/>
            <ac:spMk id="30" creationId="{9340D125-EDE5-31BB-391D-1CE291818856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969" v="2226" actId="1076"/>
          <ac:spMkLst>
            <pc:docMk/>
            <pc:sldMk cId="1916856892" sldId="258"/>
            <ac:spMk id="31" creationId="{1CB9E16A-FF0C-1B6E-2EB5-EC63F7D3A13F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610" v="2216" actId="1076"/>
          <ac:spMkLst>
            <pc:docMk/>
            <pc:sldMk cId="1916856892" sldId="258"/>
            <ac:spMk id="35" creationId="{5B2D4150-7F6B-7F0E-780D-2AFC73EC4ABE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688" v="2218" actId="1076"/>
          <ac:spMkLst>
            <pc:docMk/>
            <pc:sldMk cId="1916856892" sldId="258"/>
            <ac:spMk id="36" creationId="{235B0880-C8AF-EA2E-B122-F4050C36622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391" v="2210" actId="1076"/>
          <ac:spMkLst>
            <pc:docMk/>
            <pc:sldMk cId="1916856892" sldId="258"/>
            <ac:spMk id="37" creationId="{854D5EDF-DF8B-E0F3-AF96-5932510FAE8E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39"/>
          <ac:spMkLst>
            <pc:docMk/>
            <pc:sldMk cId="1916856892" sldId="258"/>
            <ac:spMk id="38" creationId="{2A61A3E2-8CB6-8426-D577-820A9C36E071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38"/>
          <ac:spMkLst>
            <pc:docMk/>
            <pc:sldMk cId="1916856892" sldId="258"/>
            <ac:spMk id="39" creationId="{CB295707-EAF5-F64B-F685-B1C05AD2E2FD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37"/>
          <ac:spMkLst>
            <pc:docMk/>
            <pc:sldMk cId="1916856892" sldId="258"/>
            <ac:spMk id="40" creationId="{2432C9F8-BA66-1D38-25AF-AD0F6F33A6F6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36"/>
          <ac:spMkLst>
            <pc:docMk/>
            <pc:sldMk cId="1916856892" sldId="258"/>
            <ac:spMk id="41" creationId="{9EE2D5C1-CFCD-22A0-E6C9-6D60906366CE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42" v="535"/>
          <ac:spMkLst>
            <pc:docMk/>
            <pc:sldMk cId="1916856892" sldId="258"/>
            <ac:spMk id="42" creationId="{153FEF67-9012-0BB0-CA45-FBE360B31A3F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42" v="534"/>
          <ac:spMkLst>
            <pc:docMk/>
            <pc:sldMk cId="1916856892" sldId="258"/>
            <ac:spMk id="43" creationId="{27DFA763-4055-EEE4-40DF-184A17DDFAD1}"/>
          </ac:spMkLst>
        </pc:spChg>
      </pc:sldChg>
      <pc:sldChg chg="modSp">
        <pc:chgData name="BAKSH DE LA IGLESIA, Amber (EAST LONDON NHS FOUNDATION TRUST)" userId="S::amber.bakshdelaiglesia1@nhs.net::b2650a99-9385-4d98-8a06-8e7c9d440112" providerId="AD" clId="Web-{ED678309-29B6-102F-0AF1-F542E13C5AA3}" dt="2024-03-12T16:49:55.956" v="4414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ED678309-29B6-102F-0AF1-F542E13C5AA3}" dt="2024-03-12T16:49:55.956" v="4414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modSp">
        <pc:chgData name="BAKSH DE LA IGLESIA, Amber (EAST LONDON NHS FOUNDATION TRUST)" userId="S::amber.bakshdelaiglesia1@nhs.net::b2650a99-9385-4d98-8a06-8e7c9d440112" providerId="AD" clId="Web-{ED678309-29B6-102F-0AF1-F542E13C5AA3}" dt="2024-03-12T17:07:39.474" v="6249"/>
        <pc:sldMkLst>
          <pc:docMk/>
          <pc:sldMk cId="3548518915" sldId="265"/>
        </pc:sldMkLst>
        <pc:graphicFrameChg chg="mod modGraphic">
          <ac:chgData name="BAKSH DE LA IGLESIA, Amber (EAST LONDON NHS FOUNDATION TRUST)" userId="S::amber.bakshdelaiglesia1@nhs.net::b2650a99-9385-4d98-8a06-8e7c9d440112" providerId="AD" clId="Web-{ED678309-29B6-102F-0AF1-F542E13C5AA3}" dt="2024-03-12T17:07:39.474" v="6249"/>
          <ac:graphicFrameMkLst>
            <pc:docMk/>
            <pc:sldMk cId="3548518915" sldId="265"/>
            <ac:graphicFrameMk id="3" creationId="{A4F86B3A-5489-60F5-F342-A0B9EC6994E4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159339" y="2788130"/>
            <a:ext cx="1473287" cy="11655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600" b="1" dirty="0">
                <a:solidFill>
                  <a:srgbClr val="000000"/>
                </a:solidFill>
                <a:latin typeface="Arial"/>
                <a:cs typeface="Calibri"/>
              </a:rPr>
              <a:t>CAMHS 2024/25 </a:t>
            </a:r>
            <a:endParaRPr lang="en-US" sz="1600" b="1" dirty="0">
              <a:solidFill>
                <a:srgbClr val="000000"/>
              </a:solidFill>
              <a:latin typeface="Arial"/>
              <a:ea typeface="Calibri"/>
              <a:cs typeface="Calibri"/>
            </a:endParaRPr>
          </a:p>
          <a:p>
            <a:pPr algn="ctr"/>
            <a:r>
              <a:rPr lang="en-US" sz="1600" b="1" dirty="0">
                <a:solidFill>
                  <a:srgbClr val="000000"/>
                </a:solidFill>
                <a:latin typeface="Arial"/>
                <a:cs typeface="Calibri"/>
              </a:rPr>
              <a:t>Annual Plan Priorities</a:t>
            </a:r>
            <a:endParaRPr lang="en-US" sz="1600" b="1">
              <a:solidFill>
                <a:srgbClr val="000000"/>
              </a:solidFill>
              <a:latin typeface="Arial"/>
              <a:ea typeface="Calibri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257102" y="894450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257100" y="2406157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257098" y="3905575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257097" y="5404994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008416" y="30634"/>
            <a:ext cx="222401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Trust Strategic Objective</a:t>
            </a:r>
            <a:endParaRPr lang="en-US" sz="14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4380092" y="36774"/>
            <a:ext cx="233430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Priority areas for the service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126639" y="36775"/>
            <a:ext cx="455917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Defined workstreams / projects / </a:t>
            </a:r>
            <a:r>
              <a:rPr lang="en-US" sz="1400" b="1" dirty="0" err="1">
                <a:cs typeface="Calibri"/>
              </a:rPr>
              <a:t>programmes</a:t>
            </a:r>
            <a:r>
              <a:rPr lang="en-US" sz="1400" b="1" dirty="0">
                <a:cs typeface="Calibri"/>
              </a:rPr>
              <a:t> for 24-25</a:t>
            </a:r>
            <a:endParaRPr lang="en-US" sz="1400" dirty="0">
              <a:cs typeface="Calibri" panose="020F0502020204030204"/>
            </a:endParaRPr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44513" y="41494"/>
            <a:ext cx="1400840" cy="682507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8BA03909-C541-5F7D-D56F-0416C25262D0}"/>
              </a:ext>
            </a:extLst>
          </p:cNvPr>
          <p:cNvSpPr/>
          <p:nvPr/>
        </p:nvSpPr>
        <p:spPr>
          <a:xfrm>
            <a:off x="4450275" y="685188"/>
            <a:ext cx="2155075" cy="1235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Integrated Care, Partnerships &amp; Coproduction</a:t>
            </a:r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E05739-4D4A-841A-051A-628E56D7E7FA}"/>
              </a:ext>
            </a:extLst>
          </p:cNvPr>
          <p:cNvSpPr/>
          <p:nvPr/>
        </p:nvSpPr>
        <p:spPr>
          <a:xfrm>
            <a:off x="6823927" y="685582"/>
            <a:ext cx="5248030" cy="1235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Co-production through developing a refreshed people participation strategy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Implement learning from "Better Days" workshops in BLMK and East London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Progress with population health and inequalities projects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Engage in Integrated Care Systems Leadership on the Children's and Young People (CYP) Mental Health agenda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Improve CAMHS integration offer with health providers including local authorities and voluntary sector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First line offer in place for each CYP system, including self-help, digital solutions and schools</a:t>
            </a:r>
          </a:p>
        </p:txBody>
      </p:sp>
      <p:cxnSp>
        <p:nvCxnSpPr>
          <p:cNvPr id="3" name="Straight Arrow Connector 2"/>
          <p:cNvCxnSpPr>
            <a:stCxn id="26" idx="1"/>
            <a:endCxn id="5" idx="3"/>
          </p:cNvCxnSpPr>
          <p:nvPr/>
        </p:nvCxnSpPr>
        <p:spPr>
          <a:xfrm flipH="1" flipV="1">
            <a:off x="3890810" y="1211383"/>
            <a:ext cx="559465" cy="915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cxnSpLocks/>
          </p:cNvCxnSpPr>
          <p:nvPr/>
        </p:nvCxnSpPr>
        <p:spPr>
          <a:xfrm flipH="1" flipV="1">
            <a:off x="6605351" y="1307924"/>
            <a:ext cx="218576" cy="3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5" idx="1"/>
            <a:endCxn id="4" idx="3"/>
          </p:cNvCxnSpPr>
          <p:nvPr/>
        </p:nvCxnSpPr>
        <p:spPr>
          <a:xfrm flipH="1">
            <a:off x="1632626" y="1211383"/>
            <a:ext cx="624476" cy="21595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7" idx="1"/>
            <a:endCxn id="4" idx="3"/>
          </p:cNvCxnSpPr>
          <p:nvPr/>
        </p:nvCxnSpPr>
        <p:spPr>
          <a:xfrm flipH="1">
            <a:off x="1632626" y="2723090"/>
            <a:ext cx="624474" cy="6478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9" idx="1"/>
            <a:endCxn id="4" idx="3"/>
          </p:cNvCxnSpPr>
          <p:nvPr/>
        </p:nvCxnSpPr>
        <p:spPr>
          <a:xfrm flipH="1" flipV="1">
            <a:off x="1632626" y="3370921"/>
            <a:ext cx="624472" cy="8515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stCxn id="10" idx="1"/>
            <a:endCxn id="4" idx="3"/>
          </p:cNvCxnSpPr>
          <p:nvPr/>
        </p:nvCxnSpPr>
        <p:spPr>
          <a:xfrm flipH="1" flipV="1">
            <a:off x="1632626" y="3370921"/>
            <a:ext cx="624471" cy="23510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3150ABC5-9D6D-C07D-9FE4-2096D9193BD4}"/>
              </a:ext>
            </a:extLst>
          </p:cNvPr>
          <p:cNvSpPr/>
          <p:nvPr/>
        </p:nvSpPr>
        <p:spPr>
          <a:xfrm>
            <a:off x="4450275" y="1958530"/>
            <a:ext cx="2135023" cy="854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New Service Developments</a:t>
            </a: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A0798CD-FB67-A971-05C3-1DD853DD590B}"/>
              </a:ext>
            </a:extLst>
          </p:cNvPr>
          <p:cNvSpPr/>
          <p:nvPr/>
        </p:nvSpPr>
        <p:spPr>
          <a:xfrm>
            <a:off x="6823926" y="1958924"/>
            <a:ext cx="5248030" cy="854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CAMHS Neuropathway development, strengthening pathways and working with Community Health Services, Specialist Children and Young People's Autism service and other borough community providers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CAMHS Crisis and Eating Disorders Services, and establishing efficient pathways between Home Treatment Team (HTT) and Intensive Support Team (IST) and delivering national standards and outcomes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E8D4C00-8119-5D11-89D7-C48250E8D056}"/>
              </a:ext>
            </a:extLst>
          </p:cNvPr>
          <p:cNvCxnSpPr>
            <a:cxnSpLocks/>
          </p:cNvCxnSpPr>
          <p:nvPr/>
        </p:nvCxnSpPr>
        <p:spPr>
          <a:xfrm flipH="1" flipV="1">
            <a:off x="6605350" y="2210292"/>
            <a:ext cx="218576" cy="3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5351CF0-51F2-03BD-9EEA-3D6160714FD4}"/>
              </a:ext>
            </a:extLst>
          </p:cNvPr>
          <p:cNvCxnSpPr>
            <a:cxnSpLocks/>
          </p:cNvCxnSpPr>
          <p:nvPr/>
        </p:nvCxnSpPr>
        <p:spPr>
          <a:xfrm flipH="1" flipV="1">
            <a:off x="3860732" y="1201357"/>
            <a:ext cx="589544" cy="11944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43A83BDC-617B-5F1F-6EC9-1052B82C827D}"/>
              </a:ext>
            </a:extLst>
          </p:cNvPr>
          <p:cNvSpPr/>
          <p:nvPr/>
        </p:nvSpPr>
        <p:spPr>
          <a:xfrm>
            <a:off x="4450275" y="2860899"/>
            <a:ext cx="2155075" cy="12855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Service User Outcomes, Access, Demand and Capacity</a:t>
            </a:r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8DE2A40-1492-AF28-B4A2-6E6DA2591D2D}"/>
              </a:ext>
            </a:extLst>
          </p:cNvPr>
          <p:cNvSpPr/>
          <p:nvPr/>
        </p:nvSpPr>
        <p:spPr>
          <a:xfrm>
            <a:off x="6823926" y="2861292"/>
            <a:ext cx="5248030" cy="12855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CAMHS Tier 4 and continue working with collaboratives to support admission avoidance, review service profile and manage demand through proactive community redesign in Bedfordshire and Luton and East London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Improve physical health, loneliness, relationships, signposting to voluntary care sector, community opportunities and social prescribing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Support service users into employment and education through embedding the Discovery College in East London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Meet national access targets, waiting times, outcomes across services and reducing unwarranted variation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B334C6AA-29D5-709F-3B82-A152CD5D81E6}"/>
              </a:ext>
            </a:extLst>
          </p:cNvPr>
          <p:cNvCxnSpPr>
            <a:cxnSpLocks/>
          </p:cNvCxnSpPr>
          <p:nvPr/>
        </p:nvCxnSpPr>
        <p:spPr>
          <a:xfrm flipH="1" flipV="1">
            <a:off x="6605350" y="3503686"/>
            <a:ext cx="218576" cy="3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D69F135D-B2CB-5FA2-DA2A-DF5B09CFCC2B}"/>
              </a:ext>
            </a:extLst>
          </p:cNvPr>
          <p:cNvSpPr/>
          <p:nvPr/>
        </p:nvSpPr>
        <p:spPr>
          <a:xfrm>
            <a:off x="4460301" y="4254558"/>
            <a:ext cx="2155075" cy="58373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Workforce, Equality &amp; Diversity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51A1112-19CA-7D8A-063D-31AA9F66E2B0}"/>
              </a:ext>
            </a:extLst>
          </p:cNvPr>
          <p:cNvSpPr/>
          <p:nvPr/>
        </p:nvSpPr>
        <p:spPr>
          <a:xfrm>
            <a:off x="6823926" y="4254951"/>
            <a:ext cx="5248030" cy="5837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Alignment and support from corporate resources including Digital, finance, HR, CDD, Informatics to support DMT with initiatives and priorities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Continue with 'What's Important to Me" Staff engagement project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CAMHS Equality Work </a:t>
            </a:r>
            <a:r>
              <a:rPr lang="en-US" sz="900" dirty="0" err="1">
                <a:solidFill>
                  <a:srgbClr val="000000"/>
                </a:solidFill>
                <a:latin typeface="Arial"/>
                <a:cs typeface="Arial"/>
              </a:rPr>
              <a:t>Programme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41668481-2B93-C596-3B2F-8F39725ADB0D}"/>
              </a:ext>
            </a:extLst>
          </p:cNvPr>
          <p:cNvCxnSpPr>
            <a:cxnSpLocks/>
          </p:cNvCxnSpPr>
          <p:nvPr/>
        </p:nvCxnSpPr>
        <p:spPr>
          <a:xfrm flipH="1" flipV="1">
            <a:off x="6605350" y="4526371"/>
            <a:ext cx="218576" cy="3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A1345992-A20F-EAA3-15E1-037F9481754E}"/>
              </a:ext>
            </a:extLst>
          </p:cNvPr>
          <p:cNvSpPr/>
          <p:nvPr/>
        </p:nvSpPr>
        <p:spPr>
          <a:xfrm>
            <a:off x="4460301" y="4916293"/>
            <a:ext cx="2155076" cy="11151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Estates, Financial Viability and Contracts</a:t>
            </a:r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FE18269-9E2D-64DA-9D75-18CB9B0E4196}"/>
              </a:ext>
            </a:extLst>
          </p:cNvPr>
          <p:cNvSpPr/>
          <p:nvPr/>
        </p:nvSpPr>
        <p:spPr>
          <a:xfrm>
            <a:off x="6843978" y="4916687"/>
            <a:ext cx="5227978" cy="10950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Estates mapping and establish a future estates plan/strategy for all services including fit for purpose IT infrastructure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Evergreen contract, plus increase to 12 General Adolescent Unit (GAU) and 6 PICU beds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Home Treatment Team development in East London and Intensive support team in East London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Financial Viability </a:t>
            </a:r>
            <a:r>
              <a:rPr lang="en-US" sz="900" dirty="0" err="1">
                <a:solidFill>
                  <a:srgbClr val="000000"/>
                </a:solidFill>
                <a:latin typeface="Arial"/>
                <a:cs typeface="Arial"/>
              </a:rPr>
              <a:t>Programmes</a:t>
            </a: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: Remote working, reduced travel and conference expenses, printed savings, increased digital service offers and less DNAs, Estates </a:t>
            </a:r>
            <a:r>
              <a:rPr lang="en-US" sz="900" dirty="0" err="1">
                <a:solidFill>
                  <a:srgbClr val="000000"/>
                </a:solidFill>
                <a:latin typeface="Arial"/>
                <a:cs typeface="Arial"/>
              </a:rPr>
              <a:t>optimisation</a:t>
            </a: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, procurement, CAMHS adopting IAPT ways of working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D999ABCC-B956-8AD1-C49B-1B2738319695}"/>
              </a:ext>
            </a:extLst>
          </p:cNvPr>
          <p:cNvCxnSpPr>
            <a:cxnSpLocks/>
          </p:cNvCxnSpPr>
          <p:nvPr/>
        </p:nvCxnSpPr>
        <p:spPr>
          <a:xfrm flipH="1" flipV="1">
            <a:off x="6635428" y="5468845"/>
            <a:ext cx="218576" cy="3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D136376B-27F7-218C-1835-143C6F4354AC}"/>
              </a:ext>
            </a:extLst>
          </p:cNvPr>
          <p:cNvCxnSpPr>
            <a:cxnSpLocks/>
          </p:cNvCxnSpPr>
          <p:nvPr/>
        </p:nvCxnSpPr>
        <p:spPr>
          <a:xfrm flipH="1" flipV="1">
            <a:off x="3900836" y="4299486"/>
            <a:ext cx="589545" cy="2820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C9524EA5-63F1-750F-BF3A-7167B2C61534}"/>
              </a:ext>
            </a:extLst>
          </p:cNvPr>
          <p:cNvCxnSpPr>
            <a:cxnSpLocks/>
          </p:cNvCxnSpPr>
          <p:nvPr/>
        </p:nvCxnSpPr>
        <p:spPr>
          <a:xfrm flipH="1" flipV="1">
            <a:off x="3880783" y="2695275"/>
            <a:ext cx="579519" cy="8936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FBA8F94D-2EEE-0496-2B14-DAB58DD3F1D4}"/>
              </a:ext>
            </a:extLst>
          </p:cNvPr>
          <p:cNvCxnSpPr>
            <a:cxnSpLocks/>
          </p:cNvCxnSpPr>
          <p:nvPr/>
        </p:nvCxnSpPr>
        <p:spPr>
          <a:xfrm flipH="1">
            <a:off x="3890809" y="5523986"/>
            <a:ext cx="569493" cy="1691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856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217878"/>
              </p:ext>
            </p:extLst>
          </p:nvPr>
        </p:nvGraphicFramePr>
        <p:xfrm>
          <a:off x="57813" y="71994"/>
          <a:ext cx="12080124" cy="6393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1867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904999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195658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295005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062789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385426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589279">
                  <a:extLst>
                    <a:ext uri="{9D8B030D-6E8A-4147-A177-3AD203B41FA5}">
                      <a16:colId xmlns:a16="http://schemas.microsoft.com/office/drawing/2014/main" val="1534467085"/>
                    </a:ext>
                  </a:extLst>
                </a:gridCol>
                <a:gridCol w="1507681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127420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260684">
                <a:tc rowSpan="2"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Arial"/>
                        </a:rPr>
                        <a:t>Priority/</a:t>
                      </a:r>
                      <a:endParaRPr lang="en-US" sz="1050"/>
                    </a:p>
                    <a:p>
                      <a:pPr lvl="0" algn="ctr">
                        <a:buNone/>
                      </a:pPr>
                      <a:r>
                        <a:rPr lang="en-US" sz="105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5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5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50" dirty="0">
                          <a:latin typeface="Arial"/>
                        </a:rPr>
                        <a:t>How does this link to your FV/Sustainability goals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5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5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2807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5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5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5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5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624847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b="1" dirty="0">
                          <a:latin typeface="Arial"/>
                        </a:rPr>
                        <a:t>Integrated Care, Partnerships and Co-production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Implement CAMHS People Participation strategy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Incorporate refreshed "I" statements in annual plan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Continue to coordinate better days in BLMK </a:t>
                      </a:r>
                      <a:r>
                        <a:rPr lang="en-US" sz="800" err="1">
                          <a:latin typeface="Arial"/>
                        </a:rPr>
                        <a:t>programme</a:t>
                      </a:r>
                      <a:endParaRPr lang="en-US" sz="80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Ensure recurrent People participation across all CAMHS services, including inpatient units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Same as Quarter 1 and 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TBC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TBC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People Participation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ADs and PP Leads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153402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b="1" dirty="0">
                          <a:latin typeface="Arial"/>
                        </a:rPr>
                        <a:t>New Service Developments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Strengthen pathways and ensure these are consistent and evidence based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Rollout the Discovery College in NEL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Pilot ARRS posts in Newham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Develop consistent primary care offer in EL and BL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Develop an integrated schools offer in each place in conjunction with Education and partner agencies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Embed HTT services in East London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Establish IST services in East London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Progress with actions in Quarter 1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Progress with Newham IST pilot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Progress with actions identified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Progress with actions identified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TBC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TBC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None identified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CD/AD/SD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54575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b="1" dirty="0">
                          <a:latin typeface="Arial"/>
                        </a:rPr>
                        <a:t>Service user outcomes, access, demand and capacity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Waiting well/value of waiting lists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Flow and capacity projects  and share good practice ensuring effective system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Progress with actions in 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Progress with actions identified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Progress with actions identified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TBC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TBC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None identified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ADs/CDs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b="1" dirty="0">
                          <a:latin typeface="Arial"/>
                        </a:rPr>
                        <a:t>Workforce, equality and diversity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'What's Important to Me" staff engagement </a:t>
                      </a:r>
                      <a:r>
                        <a:rPr lang="en-US" sz="800" err="1">
                          <a:latin typeface="Arial"/>
                        </a:rPr>
                        <a:t>programme</a:t>
                      </a:r>
                      <a:endParaRPr lang="en-US" sz="800" dirty="0" err="1">
                        <a:latin typeface="Arial"/>
                      </a:endParaRP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Medical staff recruitment weekly meetings and local huddles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Development of a CAMHS workforce plans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CTL Leadership Review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Establish professional leads for each CAMHS profession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Commence Leadership training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Implementation of new governance structures with regards to leadership development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Continuation with priorities set out in Quarter 1 and Quarter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Continuation with priorities set out in Quarter 1 and Quarter 2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TBC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TBC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People and Culture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CD/AD/PP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639499"/>
                  </a:ext>
                </a:extLst>
              </a:tr>
              <a:tr h="54575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b="1" dirty="0">
                          <a:latin typeface="Arial"/>
                        </a:rPr>
                        <a:t>Estates, financial viability and contracts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Negotiate </a:t>
                      </a:r>
                      <a:r>
                        <a:rPr lang="en-US" sz="800" dirty="0" err="1">
                          <a:latin typeface="Arial"/>
                        </a:rPr>
                        <a:t>EoE</a:t>
                      </a:r>
                      <a:r>
                        <a:rPr lang="en-US" sz="800" dirty="0">
                          <a:latin typeface="Arial"/>
                        </a:rPr>
                        <a:t> contract for Evergreen and develop options for additional 4 beds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Establish efficient alternatives to admission in B&amp;L and East London 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 err="1">
                          <a:latin typeface="Arial"/>
                        </a:rPr>
                        <a:t>Optimisation</a:t>
                      </a:r>
                      <a:r>
                        <a:rPr lang="en-US" sz="800" dirty="0">
                          <a:latin typeface="Arial"/>
                        </a:rPr>
                        <a:t> of clinical space</a:t>
                      </a:r>
                    </a:p>
                    <a:p>
                      <a:pPr marL="0" lvl="0" indent="0"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Scope and develop a digital strategy including digital platforms and self-help tools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Development of a standard CAMHS website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Lead the Digital strategy through the CAMHS/SCYPS Digital Board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US" sz="800" dirty="0">
                          <a:latin typeface="Arial"/>
                        </a:rPr>
                        <a:t>TBC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TBC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Digital</a:t>
                      </a:r>
                    </a:p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BDU</a:t>
                      </a:r>
                    </a:p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Estates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latin typeface="Arial"/>
                        </a:rPr>
                        <a:t>PM &amp; CD/AD/SD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9882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529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_ip_UnifiedCompliancePolicyProperties xmlns="http://schemas.microsoft.com/sharepoint/v3" xsi:nil="true"/>
    <TaxCatchAll xmlns="6194e418-5875-4308-b033-74eb9c18136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B640CB3-D588-425A-AEA5-9272871C0FE6}">
  <ds:schemaRefs>
    <ds:schemaRef ds:uri="http://purl.org/dc/elements/1.1/"/>
    <ds:schemaRef ds:uri="4d648a74-5c83-46a7-8e4c-7f989ae960a5"/>
    <ds:schemaRef ds:uri="http://purl.org/dc/dcmitype/"/>
    <ds:schemaRef ds:uri="http://schemas.microsoft.com/office/2006/metadata/properties"/>
    <ds:schemaRef ds:uri="http://purl.org/dc/terms/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6194e418-5875-4308-b033-74eb9c181361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C5075DC-9888-4350-B28B-7A50ED6E4F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E2827A9-F419-4FCE-AD3C-96BAD1F5287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1370</Words>
  <Application>Microsoft Office PowerPoint</Application>
  <PresentationFormat>Widescreen</PresentationFormat>
  <Paragraphs>212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1762</cp:revision>
  <dcterms:created xsi:type="dcterms:W3CDTF">2023-12-01T11:05:55Z</dcterms:created>
  <dcterms:modified xsi:type="dcterms:W3CDTF">2024-03-19T14:07:24Z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