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7"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365107-A824-9FD9-18A3-EF22A0B4D70F}" v="24" dt="2024-04-02T16:23:29.6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904" autoAdjust="0"/>
    <p:restoredTop sz="92448" autoAdjust="0"/>
  </p:normalViewPr>
  <p:slideViewPr>
    <p:cSldViewPr snapToGrid="0">
      <p:cViewPr varScale="1">
        <p:scale>
          <a:sx n="55" d="100"/>
          <a:sy n="55" d="100"/>
        </p:scale>
        <p:origin x="1011" y="4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AKSH DE LA IGLESIA, Amber (EAST LONDON NHS FOUNDATION TRUST)" userId="S::amber.bakshdelaiglesia1@nhs.net::b2650a99-9385-4d98-8a06-8e7c9d440112" providerId="AD" clId="Web-{B79699EB-C7C0-9E1E-E611-45B7409B3875}"/>
    <pc:docChg chg="modSld">
      <pc:chgData name="BAKSH DE LA IGLESIA, Amber (EAST LONDON NHS FOUNDATION TRUST)" userId="S::amber.bakshdelaiglesia1@nhs.net::b2650a99-9385-4d98-8a06-8e7c9d440112" providerId="AD" clId="Web-{B79699EB-C7C0-9E1E-E611-45B7409B3875}" dt="2024-03-28T15:36:31.808" v="753" actId="20577"/>
      <pc:docMkLst>
        <pc:docMk/>
      </pc:docMkLst>
      <pc:sldChg chg="delSp modSp">
        <pc:chgData name="BAKSH DE LA IGLESIA, Amber (EAST LONDON NHS FOUNDATION TRUST)" userId="S::amber.bakshdelaiglesia1@nhs.net::b2650a99-9385-4d98-8a06-8e7c9d440112" providerId="AD" clId="Web-{B79699EB-C7C0-9E1E-E611-45B7409B3875}" dt="2024-03-28T15:36:31.808" v="753" actId="20577"/>
        <pc:sldMkLst>
          <pc:docMk/>
          <pc:sldMk cId="3137183986" sldId="257"/>
        </pc:sldMkLst>
        <pc:spChg chg="del">
          <ac:chgData name="BAKSH DE LA IGLESIA, Amber (EAST LONDON NHS FOUNDATION TRUST)" userId="S::amber.bakshdelaiglesia1@nhs.net::b2650a99-9385-4d98-8a06-8e7c9d440112" providerId="AD" clId="Web-{B79699EB-C7C0-9E1E-E611-45B7409B3875}" dt="2024-03-28T15:16:38.900" v="257"/>
          <ac:spMkLst>
            <pc:docMk/>
            <pc:sldMk cId="3137183986" sldId="257"/>
            <ac:spMk id="2" creationId="{4A9134D6-E123-73B9-0F04-3EB1BB6A4041}"/>
          </ac:spMkLst>
        </pc:spChg>
        <pc:spChg chg="del">
          <ac:chgData name="BAKSH DE LA IGLESIA, Amber (EAST LONDON NHS FOUNDATION TRUST)" userId="S::amber.bakshdelaiglesia1@nhs.net::b2650a99-9385-4d98-8a06-8e7c9d440112" providerId="AD" clId="Web-{B79699EB-C7C0-9E1E-E611-45B7409B3875}" dt="2024-03-28T15:16:38.900" v="256"/>
          <ac:spMkLst>
            <pc:docMk/>
            <pc:sldMk cId="3137183986" sldId="257"/>
            <ac:spMk id="3" creationId="{4648F545-82A4-37F5-2572-200292A9483F}"/>
          </ac:spMkLst>
        </pc:spChg>
        <pc:spChg chg="del">
          <ac:chgData name="BAKSH DE LA IGLESIA, Amber (EAST LONDON NHS FOUNDATION TRUST)" userId="S::amber.bakshdelaiglesia1@nhs.net::b2650a99-9385-4d98-8a06-8e7c9d440112" providerId="AD" clId="Web-{B79699EB-C7C0-9E1E-E611-45B7409B3875}" dt="2024-03-28T15:16:38.900" v="255"/>
          <ac:spMkLst>
            <pc:docMk/>
            <pc:sldMk cId="3137183986" sldId="257"/>
            <ac:spMk id="7" creationId="{B0513701-3CC8-B193-7AF3-50C22F473853}"/>
          </ac:spMkLst>
        </pc:spChg>
        <pc:spChg chg="del">
          <ac:chgData name="BAKSH DE LA IGLESIA, Amber (EAST LONDON NHS FOUNDATION TRUST)" userId="S::amber.bakshdelaiglesia1@nhs.net::b2650a99-9385-4d98-8a06-8e7c9d440112" providerId="AD" clId="Web-{B79699EB-C7C0-9E1E-E611-45B7409B3875}" dt="2024-03-28T15:16:38.900" v="259"/>
          <ac:spMkLst>
            <pc:docMk/>
            <pc:sldMk cId="3137183986" sldId="257"/>
            <ac:spMk id="170"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19:10.154" v="274" actId="20577"/>
          <ac:spMkLst>
            <pc:docMk/>
            <pc:sldMk cId="3137183986" sldId="257"/>
            <ac:spMk id="171"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36:31.808" v="753" actId="20577"/>
          <ac:spMkLst>
            <pc:docMk/>
            <pc:sldMk cId="3137183986" sldId="257"/>
            <ac:spMk id="173"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16:44.510" v="260" actId="1076"/>
          <ac:spMkLst>
            <pc:docMk/>
            <pc:sldMk cId="3137183986" sldId="257"/>
            <ac:spMk id="174"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22:43.410" v="316" actId="20577"/>
          <ac:spMkLst>
            <pc:docMk/>
            <pc:sldMk cId="3137183986" sldId="257"/>
            <ac:spMk id="175"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34:52.024" v="734" actId="14100"/>
          <ac:spMkLst>
            <pc:docMk/>
            <pc:sldMk cId="3137183986" sldId="257"/>
            <ac:spMk id="177" creationId="{00000000-0000-0000-0000-000000000000}"/>
          </ac:spMkLst>
        </pc:spChg>
        <pc:spChg chg="del">
          <ac:chgData name="BAKSH DE LA IGLESIA, Amber (EAST LONDON NHS FOUNDATION TRUST)" userId="S::amber.bakshdelaiglesia1@nhs.net::b2650a99-9385-4d98-8a06-8e7c9d440112" providerId="AD" clId="Web-{B79699EB-C7C0-9E1E-E611-45B7409B3875}" dt="2024-03-28T15:32:58.505" v="583"/>
          <ac:spMkLst>
            <pc:docMk/>
            <pc:sldMk cId="3137183986" sldId="257"/>
            <ac:spMk id="178" creationId="{00000000-0000-0000-0000-000000000000}"/>
          </ac:spMkLst>
        </pc:spChg>
        <pc:spChg chg="del mod">
          <ac:chgData name="BAKSH DE LA IGLESIA, Amber (EAST LONDON NHS FOUNDATION TRUST)" userId="S::amber.bakshdelaiglesia1@nhs.net::b2650a99-9385-4d98-8a06-8e7c9d440112" providerId="AD" clId="Web-{B79699EB-C7C0-9E1E-E611-45B7409B3875}" dt="2024-03-28T15:32:49.302" v="577"/>
          <ac:spMkLst>
            <pc:docMk/>
            <pc:sldMk cId="3137183986" sldId="257"/>
            <ac:spMk id="179"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32:57.286" v="582" actId="14100"/>
          <ac:spMkLst>
            <pc:docMk/>
            <pc:sldMk cId="3137183986" sldId="257"/>
            <ac:spMk id="181"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16:52.854" v="266" actId="14100"/>
          <ac:spMkLst>
            <pc:docMk/>
            <pc:sldMk cId="3137183986" sldId="257"/>
            <ac:spMk id="189" creationId="{00000000-0000-0000-0000-000000000000}"/>
          </ac:spMkLst>
        </pc:spChg>
        <pc:spChg chg="del mod">
          <ac:chgData name="BAKSH DE LA IGLESIA, Amber (EAST LONDON NHS FOUNDATION TRUST)" userId="S::amber.bakshdelaiglesia1@nhs.net::b2650a99-9385-4d98-8a06-8e7c9d440112" providerId="AD" clId="Web-{B79699EB-C7C0-9E1E-E611-45B7409B3875}" dt="2024-03-28T15:16:35.478" v="254"/>
          <ac:spMkLst>
            <pc:docMk/>
            <pc:sldMk cId="3137183986" sldId="257"/>
            <ac:spMk id="190"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33:00.802" v="584" actId="14100"/>
          <ac:spMkLst>
            <pc:docMk/>
            <pc:sldMk cId="3137183986" sldId="257"/>
            <ac:spMk id="203"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35:39.213" v="745" actId="20577"/>
          <ac:spMkLst>
            <pc:docMk/>
            <pc:sldMk cId="3137183986" sldId="257"/>
            <ac:spMk id="205" creationId="{00000000-0000-0000-0000-000000000000}"/>
          </ac:spMkLst>
        </pc:spChg>
        <pc:spChg chg="mod">
          <ac:chgData name="BAKSH DE LA IGLESIA, Amber (EAST LONDON NHS FOUNDATION TRUST)" userId="S::amber.bakshdelaiglesia1@nhs.net::b2650a99-9385-4d98-8a06-8e7c9d440112" providerId="AD" clId="Web-{B79699EB-C7C0-9E1E-E611-45B7409B3875}" dt="2024-03-28T15:16:44.588" v="262" actId="1076"/>
          <ac:spMkLst>
            <pc:docMk/>
            <pc:sldMk cId="3137183986" sldId="257"/>
            <ac:spMk id="290" creationId="{9B0E94C8-E1C8-0BDE-365B-8D4A256003BC}"/>
          </ac:spMkLst>
        </pc:spChg>
        <pc:spChg chg="mod">
          <ac:chgData name="BAKSH DE LA IGLESIA, Amber (EAST LONDON NHS FOUNDATION TRUST)" userId="S::amber.bakshdelaiglesia1@nhs.net::b2650a99-9385-4d98-8a06-8e7c9d440112" providerId="AD" clId="Web-{B79699EB-C7C0-9E1E-E611-45B7409B3875}" dt="2024-03-28T15:16:44.619" v="263" actId="1076"/>
          <ac:spMkLst>
            <pc:docMk/>
            <pc:sldMk cId="3137183986" sldId="257"/>
            <ac:spMk id="291" creationId="{CD105C4F-6A89-0571-6D2E-5E63494278E2}"/>
          </ac:spMkLst>
        </pc:spChg>
        <pc:spChg chg="mod">
          <ac:chgData name="BAKSH DE LA IGLESIA, Amber (EAST LONDON NHS FOUNDATION TRUST)" userId="S::amber.bakshdelaiglesia1@nhs.net::b2650a99-9385-4d98-8a06-8e7c9d440112" providerId="AD" clId="Web-{B79699EB-C7C0-9E1E-E611-45B7409B3875}" dt="2024-03-28T15:16:44.666" v="264" actId="1076"/>
          <ac:spMkLst>
            <pc:docMk/>
            <pc:sldMk cId="3137183986" sldId="257"/>
            <ac:spMk id="292" creationId="{22B219AB-DF40-434D-A586-295473DE17DD}"/>
          </ac:spMkLst>
        </pc:spChg>
        <pc:cxnChg chg="del mod">
          <ac:chgData name="BAKSH DE LA IGLESIA, Amber (EAST LONDON NHS FOUNDATION TRUST)" userId="S::amber.bakshdelaiglesia1@nhs.net::b2650a99-9385-4d98-8a06-8e7c9d440112" providerId="AD" clId="Web-{B79699EB-C7C0-9E1E-E611-45B7409B3875}" dt="2024-03-28T15:16:38.900" v="258"/>
          <ac:cxnSpMkLst>
            <pc:docMk/>
            <pc:sldMk cId="3137183986" sldId="257"/>
            <ac:cxnSpMk id="182" creationId="{00000000-0000-0000-0000-000000000000}"/>
          </ac:cxnSpMkLst>
        </pc:cxnChg>
        <pc:cxnChg chg="mod">
          <ac:chgData name="BAKSH DE LA IGLESIA, Amber (EAST LONDON NHS FOUNDATION TRUST)" userId="S::amber.bakshdelaiglesia1@nhs.net::b2650a99-9385-4d98-8a06-8e7c9d440112" providerId="AD" clId="Web-{B79699EB-C7C0-9E1E-E611-45B7409B3875}" dt="2024-03-28T15:16:44.510" v="260" actId="1076"/>
          <ac:cxnSpMkLst>
            <pc:docMk/>
            <pc:sldMk cId="3137183986" sldId="257"/>
            <ac:cxnSpMk id="184" creationId="{00000000-0000-0000-0000-000000000000}"/>
          </ac:cxnSpMkLst>
        </pc:cxnChg>
        <pc:cxnChg chg="mod">
          <ac:chgData name="BAKSH DE LA IGLESIA, Amber (EAST LONDON NHS FOUNDATION TRUST)" userId="S::amber.bakshdelaiglesia1@nhs.net::b2650a99-9385-4d98-8a06-8e7c9d440112" providerId="AD" clId="Web-{B79699EB-C7C0-9E1E-E611-45B7409B3875}" dt="2024-03-28T15:33:00.802" v="584" actId="14100"/>
          <ac:cxnSpMkLst>
            <pc:docMk/>
            <pc:sldMk cId="3137183986" sldId="257"/>
            <ac:cxnSpMk id="187" creationId="{00000000-0000-0000-0000-000000000000}"/>
          </ac:cxnSpMkLst>
        </pc:cxnChg>
        <pc:cxnChg chg="del mod">
          <ac:chgData name="BAKSH DE LA IGLESIA, Amber (EAST LONDON NHS FOUNDATION TRUST)" userId="S::amber.bakshdelaiglesia1@nhs.net::b2650a99-9385-4d98-8a06-8e7c9d440112" providerId="AD" clId="Web-{B79699EB-C7C0-9E1E-E611-45B7409B3875}" dt="2024-03-28T15:33:02.318" v="585"/>
          <ac:cxnSpMkLst>
            <pc:docMk/>
            <pc:sldMk cId="3137183986" sldId="257"/>
            <ac:cxnSpMk id="188" creationId="{00000000-0000-0000-0000-000000000000}"/>
          </ac:cxnSpMkLst>
        </pc:cxnChg>
        <pc:cxnChg chg="mod">
          <ac:chgData name="BAKSH DE LA IGLESIA, Amber (EAST LONDON NHS FOUNDATION TRUST)" userId="S::amber.bakshdelaiglesia1@nhs.net::b2650a99-9385-4d98-8a06-8e7c9d440112" providerId="AD" clId="Web-{B79699EB-C7C0-9E1E-E611-45B7409B3875}" dt="2024-03-28T15:16:52.854" v="266" actId="14100"/>
          <ac:cxnSpMkLst>
            <pc:docMk/>
            <pc:sldMk cId="3137183986" sldId="257"/>
            <ac:cxnSpMk id="207" creationId="{00000000-0000-0000-0000-000000000000}"/>
          </ac:cxnSpMkLst>
        </pc:cxnChg>
      </pc:sldChg>
    </pc:docChg>
  </pc:docChgLst>
  <pc:docChgLst>
    <pc:chgData name="BAKSH DE LA IGLESIA, Amber (EAST LONDON NHS FOUNDATION TRUST)" userId="S::amber.bakshdelaiglesia1@nhs.net::b2650a99-9385-4d98-8a06-8e7c9d440112" providerId="AD" clId="Web-{B66C49A7-F0D2-D040-FDF0-6D69C9CEE029}"/>
    <pc:docChg chg="modSld">
      <pc:chgData name="BAKSH DE LA IGLESIA, Amber (EAST LONDON NHS FOUNDATION TRUST)" userId="S::amber.bakshdelaiglesia1@nhs.net::b2650a99-9385-4d98-8a06-8e7c9d440112" providerId="AD" clId="Web-{B66C49A7-F0D2-D040-FDF0-6D69C9CEE029}" dt="2024-03-18T11:52:06.586" v="2454" actId="1076"/>
      <pc:docMkLst>
        <pc:docMk/>
      </pc:docMkLst>
      <pc:sldChg chg="addSp delSp modSp">
        <pc:chgData name="BAKSH DE LA IGLESIA, Amber (EAST LONDON NHS FOUNDATION TRUST)" userId="S::amber.bakshdelaiglesia1@nhs.net::b2650a99-9385-4d98-8a06-8e7c9d440112" providerId="AD" clId="Web-{B66C49A7-F0D2-D040-FDF0-6D69C9CEE029}" dt="2024-03-18T11:52:06.586" v="2454" actId="1076"/>
        <pc:sldMkLst>
          <pc:docMk/>
          <pc:sldMk cId="3137183986" sldId="257"/>
        </pc:sldMkLst>
        <pc:spChg chg="add mod">
          <ac:chgData name="BAKSH DE LA IGLESIA, Amber (EAST LONDON NHS FOUNDATION TRUST)" userId="S::amber.bakshdelaiglesia1@nhs.net::b2650a99-9385-4d98-8a06-8e7c9d440112" providerId="AD" clId="Web-{B66C49A7-F0D2-D040-FDF0-6D69C9CEE029}" dt="2024-03-18T11:52:06.508" v="2452" actId="1076"/>
          <ac:spMkLst>
            <pc:docMk/>
            <pc:sldMk cId="3137183986" sldId="257"/>
            <ac:spMk id="2" creationId="{4A9134D6-E123-73B9-0F04-3EB1BB6A4041}"/>
          </ac:spMkLst>
        </pc:spChg>
        <pc:spChg chg="add mod">
          <ac:chgData name="BAKSH DE LA IGLESIA, Amber (EAST LONDON NHS FOUNDATION TRUST)" userId="S::amber.bakshdelaiglesia1@nhs.net::b2650a99-9385-4d98-8a06-8e7c9d440112" providerId="AD" clId="Web-{B66C49A7-F0D2-D040-FDF0-6D69C9CEE029}" dt="2024-03-18T11:52:06.539" v="2453" actId="1076"/>
          <ac:spMkLst>
            <pc:docMk/>
            <pc:sldMk cId="3137183986" sldId="257"/>
            <ac:spMk id="3" creationId="{4648F545-82A4-37F5-2572-200292A9483F}"/>
          </ac:spMkLst>
        </pc:spChg>
        <pc:spChg chg="add mod">
          <ac:chgData name="BAKSH DE LA IGLESIA, Amber (EAST LONDON NHS FOUNDATION TRUST)" userId="S::amber.bakshdelaiglesia1@nhs.net::b2650a99-9385-4d98-8a06-8e7c9d440112" providerId="AD" clId="Web-{B66C49A7-F0D2-D040-FDF0-6D69C9CEE029}" dt="2024-03-18T11:52:06.586" v="2454" actId="1076"/>
          <ac:spMkLst>
            <pc:docMk/>
            <pc:sldMk cId="3137183986" sldId="257"/>
            <ac:spMk id="7" creationId="{B0513701-3CC8-B193-7AF3-50C22F473853}"/>
          </ac:spMkLst>
        </pc:spChg>
        <pc:spChg chg="mod">
          <ac:chgData name="BAKSH DE LA IGLESIA, Amber (EAST LONDON NHS FOUNDATION TRUST)" userId="S::amber.bakshdelaiglesia1@nhs.net::b2650a99-9385-4d98-8a06-8e7c9d440112" providerId="AD" clId="Web-{B66C49A7-F0D2-D040-FDF0-6D69C9CEE029}" dt="2024-03-18T11:15:48.271" v="3" actId="20577"/>
          <ac:spMkLst>
            <pc:docMk/>
            <pc:sldMk cId="3137183986" sldId="257"/>
            <ac:spMk id="10"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8:42.549" v="2383" actId="1076"/>
          <ac:spMkLst>
            <pc:docMk/>
            <pc:sldMk cId="3137183986" sldId="257"/>
            <ac:spMk id="125" creationId="{22B219AB-DF40-434D-A586-295473DE17DD}"/>
          </ac:spMkLst>
        </pc:spChg>
        <pc:spChg chg="del mod">
          <ac:chgData name="BAKSH DE LA IGLESIA, Amber (EAST LONDON NHS FOUNDATION TRUST)" userId="S::amber.bakshdelaiglesia1@nhs.net::b2650a99-9385-4d98-8a06-8e7c9d440112" providerId="AD" clId="Web-{B66C49A7-F0D2-D040-FDF0-6D69C9CEE029}" dt="2024-03-18T11:21:03.546" v="384"/>
          <ac:spMkLst>
            <pc:docMk/>
            <pc:sldMk cId="3137183986" sldId="257"/>
            <ac:spMk id="128" creationId="{CD105C4F-6A89-0571-6D2E-5E63494278E2}"/>
          </ac:spMkLst>
        </pc:spChg>
        <pc:spChg chg="mod">
          <ac:chgData name="BAKSH DE LA IGLESIA, Amber (EAST LONDON NHS FOUNDATION TRUST)" userId="S::amber.bakshdelaiglesia1@nhs.net::b2650a99-9385-4d98-8a06-8e7c9d440112" providerId="AD" clId="Web-{B66C49A7-F0D2-D040-FDF0-6D69C9CEE029}" dt="2024-03-18T11:50:49.959" v="2441" actId="14100"/>
          <ac:spMkLst>
            <pc:docMk/>
            <pc:sldMk cId="3137183986" sldId="257"/>
            <ac:spMk id="170"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8:42.314" v="2379" actId="1076"/>
          <ac:spMkLst>
            <pc:docMk/>
            <pc:sldMk cId="3137183986" sldId="257"/>
            <ac:spMk id="171"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0:56.506" v="2442" actId="1076"/>
          <ac:spMkLst>
            <pc:docMk/>
            <pc:sldMk cId="3137183986" sldId="257"/>
            <ac:spMk id="172"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0:56.584" v="2443" actId="1076"/>
          <ac:spMkLst>
            <pc:docMk/>
            <pc:sldMk cId="3137183986" sldId="257"/>
            <ac:spMk id="173"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8:47.736" v="2384" actId="1076"/>
          <ac:spMkLst>
            <pc:docMk/>
            <pc:sldMk cId="3137183986" sldId="257"/>
            <ac:spMk id="174"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8:47.783" v="2385" actId="1076"/>
          <ac:spMkLst>
            <pc:docMk/>
            <pc:sldMk cId="3137183986" sldId="257"/>
            <ac:spMk id="175"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1:27.460" v="2448" actId="14100"/>
          <ac:spMkLst>
            <pc:docMk/>
            <pc:sldMk cId="3137183986" sldId="257"/>
            <ac:spMk id="176"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1:14.194" v="2446" actId="14100"/>
          <ac:spMkLst>
            <pc:docMk/>
            <pc:sldMk cId="3137183986" sldId="257"/>
            <ac:spMk id="177"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9:53.410" v="2407" actId="1076"/>
          <ac:spMkLst>
            <pc:docMk/>
            <pc:sldMk cId="3137183986" sldId="257"/>
            <ac:spMk id="178"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9:53.457" v="2408" actId="1076"/>
          <ac:spMkLst>
            <pc:docMk/>
            <pc:sldMk cId="3137183986" sldId="257"/>
            <ac:spMk id="179"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0:24.864" v="2435" actId="14100"/>
          <ac:spMkLst>
            <pc:docMk/>
            <pc:sldMk cId="3137183986" sldId="257"/>
            <ac:spMk id="181"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8:42.408" v="2380" actId="1076"/>
          <ac:spMkLst>
            <pc:docMk/>
            <pc:sldMk cId="3137183986" sldId="257"/>
            <ac:spMk id="189"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0:45.552" v="2439" actId="14100"/>
          <ac:spMkLst>
            <pc:docMk/>
            <pc:sldMk cId="3137183986" sldId="257"/>
            <ac:spMk id="190"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49:53.832" v="2415" actId="1076"/>
          <ac:spMkLst>
            <pc:docMk/>
            <pc:sldMk cId="3137183986" sldId="257"/>
            <ac:spMk id="203"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0:36.740" v="2437" actId="1076"/>
          <ac:spMkLst>
            <pc:docMk/>
            <pc:sldMk cId="3137183986" sldId="257"/>
            <ac:spMk id="204" creationId="{00000000-0000-0000-0000-000000000000}"/>
          </ac:spMkLst>
        </pc:spChg>
        <pc:spChg chg="mod">
          <ac:chgData name="BAKSH DE LA IGLESIA, Amber (EAST LONDON NHS FOUNDATION TRUST)" userId="S::amber.bakshdelaiglesia1@nhs.net::b2650a99-9385-4d98-8a06-8e7c9d440112" providerId="AD" clId="Web-{B66C49A7-F0D2-D040-FDF0-6D69C9CEE029}" dt="2024-03-18T11:50:29.349" v="2436" actId="1076"/>
          <ac:spMkLst>
            <pc:docMk/>
            <pc:sldMk cId="3137183986" sldId="257"/>
            <ac:spMk id="205" creationId="{00000000-0000-0000-0000-000000000000}"/>
          </ac:spMkLst>
        </pc:spChg>
        <pc:spChg chg="del">
          <ac:chgData name="BAKSH DE LA IGLESIA, Amber (EAST LONDON NHS FOUNDATION TRUST)" userId="S::amber.bakshdelaiglesia1@nhs.net::b2650a99-9385-4d98-8a06-8e7c9d440112" providerId="AD" clId="Web-{B66C49A7-F0D2-D040-FDF0-6D69C9CEE029}" dt="2024-03-18T11:12:22.061" v="0"/>
          <ac:spMkLst>
            <pc:docMk/>
            <pc:sldMk cId="3137183986" sldId="257"/>
            <ac:spMk id="228" creationId="{CD105C4F-6A89-0571-6D2E-5E63494278E2}"/>
          </ac:spMkLst>
        </pc:spChg>
        <pc:spChg chg="del">
          <ac:chgData name="BAKSH DE LA IGLESIA, Amber (EAST LONDON NHS FOUNDATION TRUST)" userId="S::amber.bakshdelaiglesia1@nhs.net::b2650a99-9385-4d98-8a06-8e7c9d440112" providerId="AD" clId="Web-{B66C49A7-F0D2-D040-FDF0-6D69C9CEE029}" dt="2024-03-18T11:12:23.827" v="1"/>
          <ac:spMkLst>
            <pc:docMk/>
            <pc:sldMk cId="3137183986" sldId="257"/>
            <ac:spMk id="229" creationId="{18DC1D8C-898F-AC4A-1F94-BCA88E4AEDAF}"/>
          </ac:spMkLst>
        </pc:spChg>
        <pc:spChg chg="mod">
          <ac:chgData name="BAKSH DE LA IGLESIA, Amber (EAST LONDON NHS FOUNDATION TRUST)" userId="S::amber.bakshdelaiglesia1@nhs.net::b2650a99-9385-4d98-8a06-8e7c9d440112" providerId="AD" clId="Web-{B66C49A7-F0D2-D040-FDF0-6D69C9CEE029}" dt="2024-03-18T11:48:42.455" v="2381" actId="1076"/>
          <ac:spMkLst>
            <pc:docMk/>
            <pc:sldMk cId="3137183986" sldId="257"/>
            <ac:spMk id="288" creationId="{414DE3B7-C2B2-44A0-8BA7-F9A3DD279D0A}"/>
          </ac:spMkLst>
        </pc:spChg>
        <pc:spChg chg="mod">
          <ac:chgData name="BAKSH DE LA IGLESIA, Amber (EAST LONDON NHS FOUNDATION TRUST)" userId="S::amber.bakshdelaiglesia1@nhs.net::b2650a99-9385-4d98-8a06-8e7c9d440112" providerId="AD" clId="Web-{B66C49A7-F0D2-D040-FDF0-6D69C9CEE029}" dt="2024-03-18T11:48:42.486" v="2382" actId="1076"/>
          <ac:spMkLst>
            <pc:docMk/>
            <pc:sldMk cId="3137183986" sldId="257"/>
            <ac:spMk id="289" creationId="{E78DB0E5-E388-D04A-170C-7B6EA2491393}"/>
          </ac:spMkLst>
        </pc:spChg>
        <pc:spChg chg="mod">
          <ac:chgData name="BAKSH DE LA IGLESIA, Amber (EAST LONDON NHS FOUNDATION TRUST)" userId="S::amber.bakshdelaiglesia1@nhs.net::b2650a99-9385-4d98-8a06-8e7c9d440112" providerId="AD" clId="Web-{B66C49A7-F0D2-D040-FDF0-6D69C9CEE029}" dt="2024-03-18T11:48:47.814" v="2386" actId="1076"/>
          <ac:spMkLst>
            <pc:docMk/>
            <pc:sldMk cId="3137183986" sldId="257"/>
            <ac:spMk id="290" creationId="{9B0E94C8-E1C8-0BDE-365B-8D4A256003BC}"/>
          </ac:spMkLst>
        </pc:spChg>
        <pc:spChg chg="mod">
          <ac:chgData name="BAKSH DE LA IGLESIA, Amber (EAST LONDON NHS FOUNDATION TRUST)" userId="S::amber.bakshdelaiglesia1@nhs.net::b2650a99-9385-4d98-8a06-8e7c9d440112" providerId="AD" clId="Web-{B66C49A7-F0D2-D040-FDF0-6D69C9CEE029}" dt="2024-03-18T11:48:47.861" v="2387" actId="1076"/>
          <ac:spMkLst>
            <pc:docMk/>
            <pc:sldMk cId="3137183986" sldId="257"/>
            <ac:spMk id="291" creationId="{CD105C4F-6A89-0571-6D2E-5E63494278E2}"/>
          </ac:spMkLst>
        </pc:spChg>
        <pc:spChg chg="mod">
          <ac:chgData name="BAKSH DE LA IGLESIA, Amber (EAST LONDON NHS FOUNDATION TRUST)" userId="S::amber.bakshdelaiglesia1@nhs.net::b2650a99-9385-4d98-8a06-8e7c9d440112" providerId="AD" clId="Web-{B66C49A7-F0D2-D040-FDF0-6D69C9CEE029}" dt="2024-03-18T11:48:47.908" v="2388" actId="1076"/>
          <ac:spMkLst>
            <pc:docMk/>
            <pc:sldMk cId="3137183986" sldId="257"/>
            <ac:spMk id="292" creationId="{22B219AB-DF40-434D-A586-295473DE17DD}"/>
          </ac:spMkLst>
        </pc:spChg>
        <pc:spChg chg="del mod">
          <ac:chgData name="BAKSH DE LA IGLESIA, Amber (EAST LONDON NHS FOUNDATION TRUST)" userId="S::amber.bakshdelaiglesia1@nhs.net::b2650a99-9385-4d98-8a06-8e7c9d440112" providerId="AD" clId="Web-{B66C49A7-F0D2-D040-FDF0-6D69C9CEE029}" dt="2024-03-18T11:21:03.546" v="390"/>
          <ac:spMkLst>
            <pc:docMk/>
            <pc:sldMk cId="3137183986" sldId="257"/>
            <ac:spMk id="293" creationId="{949DB869-5816-E6BD-1C5F-07C671AC13B6}"/>
          </ac:spMkLst>
        </pc:spChg>
        <pc:spChg chg="del mod">
          <ac:chgData name="BAKSH DE LA IGLESIA, Amber (EAST LONDON NHS FOUNDATION TRUST)" userId="S::amber.bakshdelaiglesia1@nhs.net::b2650a99-9385-4d98-8a06-8e7c9d440112" providerId="AD" clId="Web-{B66C49A7-F0D2-D040-FDF0-6D69C9CEE029}" dt="2024-03-18T11:21:03.546" v="389"/>
          <ac:spMkLst>
            <pc:docMk/>
            <pc:sldMk cId="3137183986" sldId="257"/>
            <ac:spMk id="294" creationId="{9B0E94C8-E1C8-0BDE-365B-8D4A256003BC}"/>
          </ac:spMkLst>
        </pc:spChg>
        <pc:spChg chg="del mod">
          <ac:chgData name="BAKSH DE LA IGLESIA, Amber (EAST LONDON NHS FOUNDATION TRUST)" userId="S::amber.bakshdelaiglesia1@nhs.net::b2650a99-9385-4d98-8a06-8e7c9d440112" providerId="AD" clId="Web-{B66C49A7-F0D2-D040-FDF0-6D69C9CEE029}" dt="2024-03-18T11:21:03.546" v="388"/>
          <ac:spMkLst>
            <pc:docMk/>
            <pc:sldMk cId="3137183986" sldId="257"/>
            <ac:spMk id="295" creationId="{414DE3B7-C2B2-44A0-8BA7-F9A3DD279D0A}"/>
          </ac:spMkLst>
        </pc:spChg>
        <pc:spChg chg="del mod">
          <ac:chgData name="BAKSH DE LA IGLESIA, Amber (EAST LONDON NHS FOUNDATION TRUST)" userId="S::amber.bakshdelaiglesia1@nhs.net::b2650a99-9385-4d98-8a06-8e7c9d440112" providerId="AD" clId="Web-{B66C49A7-F0D2-D040-FDF0-6D69C9CEE029}" dt="2024-03-18T11:21:03.546" v="387"/>
          <ac:spMkLst>
            <pc:docMk/>
            <pc:sldMk cId="3137183986" sldId="257"/>
            <ac:spMk id="296" creationId="{22B219AB-DF40-434D-A586-295473DE17DD}"/>
          </ac:spMkLst>
        </pc:spChg>
        <pc:spChg chg="del mod">
          <ac:chgData name="BAKSH DE LA IGLESIA, Amber (EAST LONDON NHS FOUNDATION TRUST)" userId="S::amber.bakshdelaiglesia1@nhs.net::b2650a99-9385-4d98-8a06-8e7c9d440112" providerId="AD" clId="Web-{B66C49A7-F0D2-D040-FDF0-6D69C9CEE029}" dt="2024-03-18T11:21:03.546" v="386"/>
          <ac:spMkLst>
            <pc:docMk/>
            <pc:sldMk cId="3137183986" sldId="257"/>
            <ac:spMk id="297" creationId="{8249FF3E-6912-49FF-F576-59215463120C}"/>
          </ac:spMkLst>
        </pc:spChg>
        <pc:spChg chg="mod">
          <ac:chgData name="BAKSH DE LA IGLESIA, Amber (EAST LONDON NHS FOUNDATION TRUST)" userId="S::amber.bakshdelaiglesia1@nhs.net::b2650a99-9385-4d98-8a06-8e7c9d440112" providerId="AD" clId="Web-{B66C49A7-F0D2-D040-FDF0-6D69C9CEE029}" dt="2024-03-18T11:36:03.245" v="1553" actId="1076"/>
          <ac:spMkLst>
            <pc:docMk/>
            <pc:sldMk cId="3137183986" sldId="257"/>
            <ac:spMk id="298" creationId="{949DB869-5816-E6BD-1C5F-07C671AC13B6}"/>
          </ac:spMkLst>
        </pc:spChg>
        <pc:spChg chg="mod">
          <ac:chgData name="BAKSH DE LA IGLESIA, Amber (EAST LONDON NHS FOUNDATION TRUST)" userId="S::amber.bakshdelaiglesia1@nhs.net::b2650a99-9385-4d98-8a06-8e7c9d440112" providerId="AD" clId="Web-{B66C49A7-F0D2-D040-FDF0-6D69C9CEE029}" dt="2024-03-18T11:36:03.307" v="1554" actId="1076"/>
          <ac:spMkLst>
            <pc:docMk/>
            <pc:sldMk cId="3137183986" sldId="257"/>
            <ac:spMk id="299" creationId="{CD105C4F-6A89-0571-6D2E-5E63494278E2}"/>
          </ac:spMkLst>
        </pc:spChg>
        <pc:spChg chg="mod">
          <ac:chgData name="BAKSH DE LA IGLESIA, Amber (EAST LONDON NHS FOUNDATION TRUST)" userId="S::amber.bakshdelaiglesia1@nhs.net::b2650a99-9385-4d98-8a06-8e7c9d440112" providerId="AD" clId="Web-{B66C49A7-F0D2-D040-FDF0-6D69C9CEE029}" dt="2024-03-18T11:36:03.354" v="1555" actId="1076"/>
          <ac:spMkLst>
            <pc:docMk/>
            <pc:sldMk cId="3137183986" sldId="257"/>
            <ac:spMk id="300" creationId="{414DE3B7-C2B2-44A0-8BA7-F9A3DD279D0A}"/>
          </ac:spMkLst>
        </pc:spChg>
        <pc:spChg chg="mod">
          <ac:chgData name="BAKSH DE LA IGLESIA, Amber (EAST LONDON NHS FOUNDATION TRUST)" userId="S::amber.bakshdelaiglesia1@nhs.net::b2650a99-9385-4d98-8a06-8e7c9d440112" providerId="AD" clId="Web-{B66C49A7-F0D2-D040-FDF0-6D69C9CEE029}" dt="2024-03-18T11:36:03.401" v="1556" actId="1076"/>
          <ac:spMkLst>
            <pc:docMk/>
            <pc:sldMk cId="3137183986" sldId="257"/>
            <ac:spMk id="301" creationId="{22B219AB-DF40-434D-A586-295473DE17DD}"/>
          </ac:spMkLst>
        </pc:spChg>
        <pc:spChg chg="mod">
          <ac:chgData name="BAKSH DE LA IGLESIA, Amber (EAST LONDON NHS FOUNDATION TRUST)" userId="S::amber.bakshdelaiglesia1@nhs.net::b2650a99-9385-4d98-8a06-8e7c9d440112" providerId="AD" clId="Web-{B66C49A7-F0D2-D040-FDF0-6D69C9CEE029}" dt="2024-03-18T11:36:03.463" v="1557" actId="1076"/>
          <ac:spMkLst>
            <pc:docMk/>
            <pc:sldMk cId="3137183986" sldId="257"/>
            <ac:spMk id="302" creationId="{9A4E9919-5D86-170E-1014-72CBD9D5AEC1}"/>
          </ac:spMkLst>
        </pc:spChg>
        <pc:spChg chg="mod">
          <ac:chgData name="BAKSH DE LA IGLESIA, Amber (EAST LONDON NHS FOUNDATION TRUST)" userId="S::amber.bakshdelaiglesia1@nhs.net::b2650a99-9385-4d98-8a06-8e7c9d440112" providerId="AD" clId="Web-{B66C49A7-F0D2-D040-FDF0-6D69C9CEE029}" dt="2024-03-18T11:38:45.406" v="1655" actId="1076"/>
          <ac:spMkLst>
            <pc:docMk/>
            <pc:sldMk cId="3137183986" sldId="257"/>
            <ac:spMk id="303" creationId="{9B0E94C8-E1C8-0BDE-365B-8D4A256003BC}"/>
          </ac:spMkLst>
        </pc:spChg>
        <pc:spChg chg="mod">
          <ac:chgData name="BAKSH DE LA IGLESIA, Amber (EAST LONDON NHS FOUNDATION TRUST)" userId="S::amber.bakshdelaiglesia1@nhs.net::b2650a99-9385-4d98-8a06-8e7c9d440112" providerId="AD" clId="Web-{B66C49A7-F0D2-D040-FDF0-6D69C9CEE029}" dt="2024-03-18T11:38:45.484" v="1656" actId="1076"/>
          <ac:spMkLst>
            <pc:docMk/>
            <pc:sldMk cId="3137183986" sldId="257"/>
            <ac:spMk id="304" creationId="{CD105C4F-6A89-0571-6D2E-5E63494278E2}"/>
          </ac:spMkLst>
        </pc:spChg>
        <pc:spChg chg="mod">
          <ac:chgData name="BAKSH DE LA IGLESIA, Amber (EAST LONDON NHS FOUNDATION TRUST)" userId="S::amber.bakshdelaiglesia1@nhs.net::b2650a99-9385-4d98-8a06-8e7c9d440112" providerId="AD" clId="Web-{B66C49A7-F0D2-D040-FDF0-6D69C9CEE029}" dt="2024-03-18T11:38:45.593" v="1657" actId="1076"/>
          <ac:spMkLst>
            <pc:docMk/>
            <pc:sldMk cId="3137183986" sldId="257"/>
            <ac:spMk id="305" creationId="{414DE3B7-C2B2-44A0-8BA7-F9A3DD279D0A}"/>
          </ac:spMkLst>
        </pc:spChg>
        <pc:spChg chg="mod">
          <ac:chgData name="BAKSH DE LA IGLESIA, Amber (EAST LONDON NHS FOUNDATION TRUST)" userId="S::amber.bakshdelaiglesia1@nhs.net::b2650a99-9385-4d98-8a06-8e7c9d440112" providerId="AD" clId="Web-{B66C49A7-F0D2-D040-FDF0-6D69C9CEE029}" dt="2024-03-18T11:38:45.671" v="1658" actId="1076"/>
          <ac:spMkLst>
            <pc:docMk/>
            <pc:sldMk cId="3137183986" sldId="257"/>
            <ac:spMk id="306" creationId="{22B219AB-DF40-434D-A586-295473DE17DD}"/>
          </ac:spMkLst>
        </pc:spChg>
        <pc:spChg chg="mod">
          <ac:chgData name="BAKSH DE LA IGLESIA, Amber (EAST LONDON NHS FOUNDATION TRUST)" userId="S::amber.bakshdelaiglesia1@nhs.net::b2650a99-9385-4d98-8a06-8e7c9d440112" providerId="AD" clId="Web-{B66C49A7-F0D2-D040-FDF0-6D69C9CEE029}" dt="2024-03-18T11:38:45.796" v="1659" actId="1076"/>
          <ac:spMkLst>
            <pc:docMk/>
            <pc:sldMk cId="3137183986" sldId="257"/>
            <ac:spMk id="307" creationId="{9A4E9919-5D86-170E-1014-72CBD9D5AEC1}"/>
          </ac:spMkLst>
        </pc:spChg>
        <pc:spChg chg="del mod">
          <ac:chgData name="BAKSH DE LA IGLESIA, Amber (EAST LONDON NHS FOUNDATION TRUST)" userId="S::amber.bakshdelaiglesia1@nhs.net::b2650a99-9385-4d98-8a06-8e7c9d440112" providerId="AD" clId="Web-{B66C49A7-F0D2-D040-FDF0-6D69C9CEE029}" dt="2024-03-18T11:21:03.546" v="385"/>
          <ac:spMkLst>
            <pc:docMk/>
            <pc:sldMk cId="3137183986" sldId="257"/>
            <ac:spMk id="308" creationId="{630C6963-CBC2-1E31-1D3B-9A99149AE33A}"/>
          </ac:spMkLst>
        </pc:spChg>
        <pc:spChg chg="mod">
          <ac:chgData name="BAKSH DE LA IGLESIA, Amber (EAST LONDON NHS FOUNDATION TRUST)" userId="S::amber.bakshdelaiglesia1@nhs.net::b2650a99-9385-4d98-8a06-8e7c9d440112" providerId="AD" clId="Web-{B66C49A7-F0D2-D040-FDF0-6D69C9CEE029}" dt="2024-03-18T11:38:45.859" v="1660" actId="1076"/>
          <ac:spMkLst>
            <pc:docMk/>
            <pc:sldMk cId="3137183986" sldId="257"/>
            <ac:spMk id="309" creationId="{8249FF3E-6912-49FF-F576-59215463120C}"/>
          </ac:spMkLst>
        </pc:spChg>
        <pc:spChg chg="mod">
          <ac:chgData name="BAKSH DE LA IGLESIA, Amber (EAST LONDON NHS FOUNDATION TRUST)" userId="S::amber.bakshdelaiglesia1@nhs.net::b2650a99-9385-4d98-8a06-8e7c9d440112" providerId="AD" clId="Web-{B66C49A7-F0D2-D040-FDF0-6D69C9CEE029}" dt="2024-03-18T11:49:59.426" v="2422" actId="1076"/>
          <ac:spMkLst>
            <pc:docMk/>
            <pc:sldMk cId="3137183986" sldId="257"/>
            <ac:spMk id="310" creationId="{414DE3B7-C2B2-44A0-8BA7-F9A3DD279D0A}"/>
          </ac:spMkLst>
        </pc:spChg>
        <pc:spChg chg="mod">
          <ac:chgData name="BAKSH DE LA IGLESIA, Amber (EAST LONDON NHS FOUNDATION TRUST)" userId="S::amber.bakshdelaiglesia1@nhs.net::b2650a99-9385-4d98-8a06-8e7c9d440112" providerId="AD" clId="Web-{B66C49A7-F0D2-D040-FDF0-6D69C9CEE029}" dt="2024-03-18T11:49:59.473" v="2423" actId="1076"/>
          <ac:spMkLst>
            <pc:docMk/>
            <pc:sldMk cId="3137183986" sldId="257"/>
            <ac:spMk id="311" creationId="{22B219AB-DF40-434D-A586-295473DE17DD}"/>
          </ac:spMkLst>
        </pc:spChg>
        <pc:spChg chg="mod">
          <ac:chgData name="BAKSH DE LA IGLESIA, Amber (EAST LONDON NHS FOUNDATION TRUST)" userId="S::amber.bakshdelaiglesia1@nhs.net::b2650a99-9385-4d98-8a06-8e7c9d440112" providerId="AD" clId="Web-{B66C49A7-F0D2-D040-FDF0-6D69C9CEE029}" dt="2024-03-18T11:49:59.504" v="2424" actId="1076"/>
          <ac:spMkLst>
            <pc:docMk/>
            <pc:sldMk cId="3137183986" sldId="257"/>
            <ac:spMk id="312" creationId="{8FC81F69-B776-0B5F-8DFE-138C9968C7B6}"/>
          </ac:spMkLst>
        </pc:spChg>
        <pc:spChg chg="mod">
          <ac:chgData name="BAKSH DE LA IGLESIA, Amber (EAST LONDON NHS FOUNDATION TRUST)" userId="S::amber.bakshdelaiglesia1@nhs.net::b2650a99-9385-4d98-8a06-8e7c9d440112" providerId="AD" clId="Web-{B66C49A7-F0D2-D040-FDF0-6D69C9CEE029}" dt="2024-03-18T11:49:59.551" v="2425" actId="1076"/>
          <ac:spMkLst>
            <pc:docMk/>
            <pc:sldMk cId="3137183986" sldId="257"/>
            <ac:spMk id="313" creationId="{630C6963-CBC2-1E31-1D3B-9A99149AE33A}"/>
          </ac:spMkLst>
        </pc:spChg>
        <pc:spChg chg="mod">
          <ac:chgData name="BAKSH DE LA IGLESIA, Amber (EAST LONDON NHS FOUNDATION TRUST)" userId="S::amber.bakshdelaiglesia1@nhs.net::b2650a99-9385-4d98-8a06-8e7c9d440112" providerId="AD" clId="Web-{B66C49A7-F0D2-D040-FDF0-6D69C9CEE029}" dt="2024-03-18T11:49:53.879" v="2416" actId="1076"/>
          <ac:spMkLst>
            <pc:docMk/>
            <pc:sldMk cId="3137183986" sldId="257"/>
            <ac:spMk id="314" creationId="{414DE3B7-C2B2-44A0-8BA7-F9A3DD279D0A}"/>
          </ac:spMkLst>
        </pc:spChg>
        <pc:spChg chg="mod">
          <ac:chgData name="BAKSH DE LA IGLESIA, Amber (EAST LONDON NHS FOUNDATION TRUST)" userId="S::amber.bakshdelaiglesia1@nhs.net::b2650a99-9385-4d98-8a06-8e7c9d440112" providerId="AD" clId="Web-{B66C49A7-F0D2-D040-FDF0-6D69C9CEE029}" dt="2024-03-18T11:49:53.926" v="2417" actId="1076"/>
          <ac:spMkLst>
            <pc:docMk/>
            <pc:sldMk cId="3137183986" sldId="257"/>
            <ac:spMk id="315" creationId="{22B219AB-DF40-434D-A586-295473DE17DD}"/>
          </ac:spMkLst>
        </pc:spChg>
        <pc:spChg chg="mod">
          <ac:chgData name="BAKSH DE LA IGLESIA, Amber (EAST LONDON NHS FOUNDATION TRUST)" userId="S::amber.bakshdelaiglesia1@nhs.net::b2650a99-9385-4d98-8a06-8e7c9d440112" providerId="AD" clId="Web-{B66C49A7-F0D2-D040-FDF0-6D69C9CEE029}" dt="2024-03-18T11:49:53.957" v="2418" actId="1076"/>
          <ac:spMkLst>
            <pc:docMk/>
            <pc:sldMk cId="3137183986" sldId="257"/>
            <ac:spMk id="316" creationId="{8FC81F69-B776-0B5F-8DFE-138C9968C7B6}"/>
          </ac:spMkLst>
        </pc:spChg>
        <pc:spChg chg="mod">
          <ac:chgData name="BAKSH DE LA IGLESIA, Amber (EAST LONDON NHS FOUNDATION TRUST)" userId="S::amber.bakshdelaiglesia1@nhs.net::b2650a99-9385-4d98-8a06-8e7c9d440112" providerId="AD" clId="Web-{B66C49A7-F0D2-D040-FDF0-6D69C9CEE029}" dt="2024-03-18T11:49:54.004" v="2419" actId="1076"/>
          <ac:spMkLst>
            <pc:docMk/>
            <pc:sldMk cId="3137183986" sldId="257"/>
            <ac:spMk id="317" creationId="{9B0E94C8-E1C8-0BDE-365B-8D4A256003BC}"/>
          </ac:spMkLst>
        </pc:spChg>
        <pc:spChg chg="mod">
          <ac:chgData name="BAKSH DE LA IGLESIA, Amber (EAST LONDON NHS FOUNDATION TRUST)" userId="S::amber.bakshdelaiglesia1@nhs.net::b2650a99-9385-4d98-8a06-8e7c9d440112" providerId="AD" clId="Web-{B66C49A7-F0D2-D040-FDF0-6D69C9CEE029}" dt="2024-03-18T11:49:59.598" v="2426" actId="1076"/>
          <ac:spMkLst>
            <pc:docMk/>
            <pc:sldMk cId="3137183986" sldId="257"/>
            <ac:spMk id="318" creationId="{9A4E9919-5D86-170E-1014-72CBD9D5AEC1}"/>
          </ac:spMkLst>
        </pc:spChg>
        <pc:spChg chg="mod">
          <ac:chgData name="BAKSH DE LA IGLESIA, Amber (EAST LONDON NHS FOUNDATION TRUST)" userId="S::amber.bakshdelaiglesia1@nhs.net::b2650a99-9385-4d98-8a06-8e7c9d440112" providerId="AD" clId="Web-{B66C49A7-F0D2-D040-FDF0-6D69C9CEE029}" dt="2024-03-18T11:49:53.504" v="2409" actId="1076"/>
          <ac:spMkLst>
            <pc:docMk/>
            <pc:sldMk cId="3137183986" sldId="257"/>
            <ac:spMk id="319" creationId="{9B0E94C8-E1C8-0BDE-365B-8D4A256003BC}"/>
          </ac:spMkLst>
        </pc:spChg>
        <pc:spChg chg="mod">
          <ac:chgData name="BAKSH DE LA IGLESIA, Amber (EAST LONDON NHS FOUNDATION TRUST)" userId="S::amber.bakshdelaiglesia1@nhs.net::b2650a99-9385-4d98-8a06-8e7c9d440112" providerId="AD" clId="Web-{B66C49A7-F0D2-D040-FDF0-6D69C9CEE029}" dt="2024-03-18T11:49:53.551" v="2410" actId="1076"/>
          <ac:spMkLst>
            <pc:docMk/>
            <pc:sldMk cId="3137183986" sldId="257"/>
            <ac:spMk id="320" creationId="{CD105C4F-6A89-0571-6D2E-5E63494278E2}"/>
          </ac:spMkLst>
        </pc:spChg>
        <pc:spChg chg="mod">
          <ac:chgData name="BAKSH DE LA IGLESIA, Amber (EAST LONDON NHS FOUNDATION TRUST)" userId="S::amber.bakshdelaiglesia1@nhs.net::b2650a99-9385-4d98-8a06-8e7c9d440112" providerId="AD" clId="Web-{B66C49A7-F0D2-D040-FDF0-6D69C9CEE029}" dt="2024-03-18T11:49:53.582" v="2411" actId="1076"/>
          <ac:spMkLst>
            <pc:docMk/>
            <pc:sldMk cId="3137183986" sldId="257"/>
            <ac:spMk id="321" creationId="{414DE3B7-C2B2-44A0-8BA7-F9A3DD279D0A}"/>
          </ac:spMkLst>
        </pc:spChg>
        <pc:spChg chg="mod">
          <ac:chgData name="BAKSH DE LA IGLESIA, Amber (EAST LONDON NHS FOUNDATION TRUST)" userId="S::amber.bakshdelaiglesia1@nhs.net::b2650a99-9385-4d98-8a06-8e7c9d440112" providerId="AD" clId="Web-{B66C49A7-F0D2-D040-FDF0-6D69C9CEE029}" dt="2024-03-18T11:49:53.629" v="2412" actId="1076"/>
          <ac:spMkLst>
            <pc:docMk/>
            <pc:sldMk cId="3137183986" sldId="257"/>
            <ac:spMk id="322" creationId="{22B219AB-DF40-434D-A586-295473DE17DD}"/>
          </ac:spMkLst>
        </pc:spChg>
        <pc:spChg chg="mod">
          <ac:chgData name="BAKSH DE LA IGLESIA, Amber (EAST LONDON NHS FOUNDATION TRUST)" userId="S::amber.bakshdelaiglesia1@nhs.net::b2650a99-9385-4d98-8a06-8e7c9d440112" providerId="AD" clId="Web-{B66C49A7-F0D2-D040-FDF0-6D69C9CEE029}" dt="2024-03-18T11:49:53.691" v="2413" actId="1076"/>
          <ac:spMkLst>
            <pc:docMk/>
            <pc:sldMk cId="3137183986" sldId="257"/>
            <ac:spMk id="323" creationId="{8FC81F69-B776-0B5F-8DFE-138C9968C7B6}"/>
          </ac:spMkLst>
        </pc:spChg>
        <pc:spChg chg="mod">
          <ac:chgData name="BAKSH DE LA IGLESIA, Amber (EAST LONDON NHS FOUNDATION TRUST)" userId="S::amber.bakshdelaiglesia1@nhs.net::b2650a99-9385-4d98-8a06-8e7c9d440112" providerId="AD" clId="Web-{B66C49A7-F0D2-D040-FDF0-6D69C9CEE029}" dt="2024-03-18T11:49:59.645" v="2427" actId="1076"/>
          <ac:spMkLst>
            <pc:docMk/>
            <pc:sldMk cId="3137183986" sldId="257"/>
            <ac:spMk id="324" creationId="{8FC81F69-B776-0B5F-8DFE-138C9968C7B6}"/>
          </ac:spMkLst>
        </pc:spChg>
        <pc:cxnChg chg="mod">
          <ac:chgData name="BAKSH DE LA IGLESIA, Amber (EAST LONDON NHS FOUNDATION TRUST)" userId="S::amber.bakshdelaiglesia1@nhs.net::b2650a99-9385-4d98-8a06-8e7c9d440112" providerId="AD" clId="Web-{B66C49A7-F0D2-D040-FDF0-6D69C9CEE029}" dt="2024-03-18T11:50:49.959" v="2441" actId="14100"/>
          <ac:cxnSpMkLst>
            <pc:docMk/>
            <pc:sldMk cId="3137183986" sldId="257"/>
            <ac:cxnSpMk id="182"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50:56.506" v="2442" actId="1076"/>
          <ac:cxnSpMkLst>
            <pc:docMk/>
            <pc:sldMk cId="3137183986" sldId="257"/>
            <ac:cxnSpMk id="183"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48:47.736" v="2384" actId="1076"/>
          <ac:cxnSpMkLst>
            <pc:docMk/>
            <pc:sldMk cId="3137183986" sldId="257"/>
            <ac:cxnSpMk id="184"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51:27.460" v="2448" actId="14100"/>
          <ac:cxnSpMkLst>
            <pc:docMk/>
            <pc:sldMk cId="3137183986" sldId="257"/>
            <ac:cxnSpMk id="185"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49:53.832" v="2415" actId="1076"/>
          <ac:cxnSpMkLst>
            <pc:docMk/>
            <pc:sldMk cId="3137183986" sldId="257"/>
            <ac:cxnSpMk id="187"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49:53.410" v="2407" actId="1076"/>
          <ac:cxnSpMkLst>
            <pc:docMk/>
            <pc:sldMk cId="3137183986" sldId="257"/>
            <ac:cxnSpMk id="188"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50:36.740" v="2437" actId="1076"/>
          <ac:cxnSpMkLst>
            <pc:docMk/>
            <pc:sldMk cId="3137183986" sldId="257"/>
            <ac:cxnSpMk id="206" creationId="{00000000-0000-0000-0000-000000000000}"/>
          </ac:cxnSpMkLst>
        </pc:cxnChg>
        <pc:cxnChg chg="mod">
          <ac:chgData name="BAKSH DE LA IGLESIA, Amber (EAST LONDON NHS FOUNDATION TRUST)" userId="S::amber.bakshdelaiglesia1@nhs.net::b2650a99-9385-4d98-8a06-8e7c9d440112" providerId="AD" clId="Web-{B66C49A7-F0D2-D040-FDF0-6D69C9CEE029}" dt="2024-03-18T11:48:42.408" v="2380" actId="1076"/>
          <ac:cxnSpMkLst>
            <pc:docMk/>
            <pc:sldMk cId="3137183986" sldId="257"/>
            <ac:cxnSpMk id="207" creationId="{00000000-0000-0000-0000-000000000000}"/>
          </ac:cxnSpMkLst>
        </pc:cxnChg>
      </pc:sldChg>
    </pc:docChg>
  </pc:docChgLst>
  <pc:docChgLst>
    <pc:chgData name="BAKSH DE LA IGLESIA, Amber (EAST LONDON NHS FOUNDATION TRUST)" userId="S::amber.bakshdelaiglesia1@nhs.net::b2650a99-9385-4d98-8a06-8e7c9d440112" providerId="AD" clId="Web-{08365107-A824-9FD9-18A3-EF22A0B4D70F}"/>
    <pc:docChg chg="modSld">
      <pc:chgData name="BAKSH DE LA IGLESIA, Amber (EAST LONDON NHS FOUNDATION TRUST)" userId="S::amber.bakshdelaiglesia1@nhs.net::b2650a99-9385-4d98-8a06-8e7c9d440112" providerId="AD" clId="Web-{08365107-A824-9FD9-18A3-EF22A0B4D70F}" dt="2024-04-02T16:23:29.673" v="23" actId="1076"/>
      <pc:docMkLst>
        <pc:docMk/>
      </pc:docMkLst>
      <pc:sldChg chg="modSp">
        <pc:chgData name="BAKSH DE LA IGLESIA, Amber (EAST LONDON NHS FOUNDATION TRUST)" userId="S::amber.bakshdelaiglesia1@nhs.net::b2650a99-9385-4d98-8a06-8e7c9d440112" providerId="AD" clId="Web-{08365107-A824-9FD9-18A3-EF22A0B4D70F}" dt="2024-04-02T16:23:29.673" v="23" actId="1076"/>
        <pc:sldMkLst>
          <pc:docMk/>
          <pc:sldMk cId="3137183986" sldId="257"/>
        </pc:sldMkLst>
        <pc:spChg chg="mod">
          <ac:chgData name="BAKSH DE LA IGLESIA, Amber (EAST LONDON NHS FOUNDATION TRUST)" userId="S::amber.bakshdelaiglesia1@nhs.net::b2650a99-9385-4d98-8a06-8e7c9d440112" providerId="AD" clId="Web-{08365107-A824-9FD9-18A3-EF22A0B4D70F}" dt="2024-04-02T16:23:29.157" v="9" actId="1076"/>
          <ac:spMkLst>
            <pc:docMk/>
            <pc:sldMk cId="3137183986" sldId="257"/>
            <ac:spMk id="149" creationId="{FBB2FED6-ACCF-AC42-AA8A-D09F53AEF28C}"/>
          </ac:spMkLst>
        </pc:spChg>
        <pc:spChg chg="mod">
          <ac:chgData name="BAKSH DE LA IGLESIA, Amber (EAST LONDON NHS FOUNDATION TRUST)" userId="S::amber.bakshdelaiglesia1@nhs.net::b2650a99-9385-4d98-8a06-8e7c9d440112" providerId="AD" clId="Web-{08365107-A824-9FD9-18A3-EF22A0B4D70F}" dt="2024-04-02T16:23:29.188" v="10" actId="1076"/>
          <ac:spMkLst>
            <pc:docMk/>
            <pc:sldMk cId="3137183986" sldId="257"/>
            <ac:spMk id="151" creationId="{630C6963-CBC2-1E31-1D3B-9A99149AE33A}"/>
          </ac:spMkLst>
        </pc:spChg>
        <pc:spChg chg="mod">
          <ac:chgData name="BAKSH DE LA IGLESIA, Amber (EAST LONDON NHS FOUNDATION TRUST)" userId="S::amber.bakshdelaiglesia1@nhs.net::b2650a99-9385-4d98-8a06-8e7c9d440112" providerId="AD" clId="Web-{08365107-A824-9FD9-18A3-EF22A0B4D70F}" dt="2024-04-02T16:23:29.235" v="11" actId="1076"/>
          <ac:spMkLst>
            <pc:docMk/>
            <pc:sldMk cId="3137183986" sldId="257"/>
            <ac:spMk id="152" creationId="{CD105C4F-6A89-0571-6D2E-5E63494278E2}"/>
          </ac:spMkLst>
        </pc:spChg>
        <pc:spChg chg="mod">
          <ac:chgData name="BAKSH DE LA IGLESIA, Amber (EAST LONDON NHS FOUNDATION TRUST)" userId="S::amber.bakshdelaiglesia1@nhs.net::b2650a99-9385-4d98-8a06-8e7c9d440112" providerId="AD" clId="Web-{08365107-A824-9FD9-18A3-EF22A0B4D70F}" dt="2024-04-02T16:23:29.266" v="12" actId="1076"/>
          <ac:spMkLst>
            <pc:docMk/>
            <pc:sldMk cId="3137183986" sldId="257"/>
            <ac:spMk id="153" creationId="{FBB2FED6-ACCF-AC42-AA8A-D09F53AEF28C}"/>
          </ac:spMkLst>
        </pc:spChg>
        <pc:spChg chg="mod">
          <ac:chgData name="BAKSH DE LA IGLESIA, Amber (EAST LONDON NHS FOUNDATION TRUST)" userId="S::amber.bakshdelaiglesia1@nhs.net::b2650a99-9385-4d98-8a06-8e7c9d440112" providerId="AD" clId="Web-{08365107-A824-9FD9-18A3-EF22A0B4D70F}" dt="2024-04-02T16:23:29.298" v="13" actId="1076"/>
          <ac:spMkLst>
            <pc:docMk/>
            <pc:sldMk cId="3137183986" sldId="257"/>
            <ac:spMk id="154" creationId="{9B0E94C8-E1C8-0BDE-365B-8D4A256003BC}"/>
          </ac:spMkLst>
        </pc:spChg>
        <pc:spChg chg="mod">
          <ac:chgData name="BAKSH DE LA IGLESIA, Amber (EAST LONDON NHS FOUNDATION TRUST)" userId="S::amber.bakshdelaiglesia1@nhs.net::b2650a99-9385-4d98-8a06-8e7c9d440112" providerId="AD" clId="Web-{08365107-A824-9FD9-18A3-EF22A0B4D70F}" dt="2024-04-02T16:23:29.345" v="14" actId="1076"/>
          <ac:spMkLst>
            <pc:docMk/>
            <pc:sldMk cId="3137183986" sldId="257"/>
            <ac:spMk id="156" creationId="{630C6963-CBC2-1E31-1D3B-9A99149AE33A}"/>
          </ac:spMkLst>
        </pc:spChg>
        <pc:spChg chg="mod">
          <ac:chgData name="BAKSH DE LA IGLESIA, Amber (EAST LONDON NHS FOUNDATION TRUST)" userId="S::amber.bakshdelaiglesia1@nhs.net::b2650a99-9385-4d98-8a06-8e7c9d440112" providerId="AD" clId="Web-{08365107-A824-9FD9-18A3-EF22A0B4D70F}" dt="2024-04-02T16:23:29.376" v="15" actId="1076"/>
          <ac:spMkLst>
            <pc:docMk/>
            <pc:sldMk cId="3137183986" sldId="257"/>
            <ac:spMk id="157" creationId="{FBB2FED6-ACCF-AC42-AA8A-D09F53AEF28C}"/>
          </ac:spMkLst>
        </pc:spChg>
        <pc:spChg chg="mod">
          <ac:chgData name="BAKSH DE LA IGLESIA, Amber (EAST LONDON NHS FOUNDATION TRUST)" userId="S::amber.bakshdelaiglesia1@nhs.net::b2650a99-9385-4d98-8a06-8e7c9d440112" providerId="AD" clId="Web-{08365107-A824-9FD9-18A3-EF22A0B4D70F}" dt="2024-04-02T16:23:29.423" v="16" actId="1076"/>
          <ac:spMkLst>
            <pc:docMk/>
            <pc:sldMk cId="3137183986" sldId="257"/>
            <ac:spMk id="158" creationId="{9B0E94C8-E1C8-0BDE-365B-8D4A256003BC}"/>
          </ac:spMkLst>
        </pc:spChg>
        <pc:spChg chg="mod">
          <ac:chgData name="BAKSH DE LA IGLESIA, Amber (EAST LONDON NHS FOUNDATION TRUST)" userId="S::amber.bakshdelaiglesia1@nhs.net::b2650a99-9385-4d98-8a06-8e7c9d440112" providerId="AD" clId="Web-{08365107-A824-9FD9-18A3-EF22A0B4D70F}" dt="2024-04-02T16:23:29.454" v="17" actId="1076"/>
          <ac:spMkLst>
            <pc:docMk/>
            <pc:sldMk cId="3137183986" sldId="257"/>
            <ac:spMk id="159" creationId="{630C6963-CBC2-1E31-1D3B-9A99149AE33A}"/>
          </ac:spMkLst>
        </pc:spChg>
        <pc:spChg chg="mod">
          <ac:chgData name="BAKSH DE LA IGLESIA, Amber (EAST LONDON NHS FOUNDATION TRUST)" userId="S::amber.bakshdelaiglesia1@nhs.net::b2650a99-9385-4d98-8a06-8e7c9d440112" providerId="AD" clId="Web-{08365107-A824-9FD9-18A3-EF22A0B4D70F}" dt="2024-04-02T16:23:29.485" v="18" actId="1076"/>
          <ac:spMkLst>
            <pc:docMk/>
            <pc:sldMk cId="3137183986" sldId="257"/>
            <ac:spMk id="161" creationId="{CD105C4F-6A89-0571-6D2E-5E63494278E2}"/>
          </ac:spMkLst>
        </pc:spChg>
        <pc:spChg chg="mod">
          <ac:chgData name="BAKSH DE LA IGLESIA, Amber (EAST LONDON NHS FOUNDATION TRUST)" userId="S::amber.bakshdelaiglesia1@nhs.net::b2650a99-9385-4d98-8a06-8e7c9d440112" providerId="AD" clId="Web-{08365107-A824-9FD9-18A3-EF22A0B4D70F}" dt="2024-04-02T16:23:29.532" v="19" actId="1076"/>
          <ac:spMkLst>
            <pc:docMk/>
            <pc:sldMk cId="3137183986" sldId="257"/>
            <ac:spMk id="168" creationId="{8249FF3E-6912-49FF-F576-59215463120C}"/>
          </ac:spMkLst>
        </pc:spChg>
        <pc:spChg chg="mod">
          <ac:chgData name="BAKSH DE LA IGLESIA, Amber (EAST LONDON NHS FOUNDATION TRUST)" userId="S::amber.bakshdelaiglesia1@nhs.net::b2650a99-9385-4d98-8a06-8e7c9d440112" providerId="AD" clId="Web-{08365107-A824-9FD9-18A3-EF22A0B4D70F}" dt="2024-04-02T16:23:29.563" v="20" actId="1076"/>
          <ac:spMkLst>
            <pc:docMk/>
            <pc:sldMk cId="3137183986" sldId="257"/>
            <ac:spMk id="169" creationId="{8FC81F69-B776-0B5F-8DFE-138C9968C7B6}"/>
          </ac:spMkLst>
        </pc:spChg>
        <pc:spChg chg="mod">
          <ac:chgData name="BAKSH DE LA IGLESIA, Amber (EAST LONDON NHS FOUNDATION TRUST)" userId="S::amber.bakshdelaiglesia1@nhs.net::b2650a99-9385-4d98-8a06-8e7c9d440112" providerId="AD" clId="Web-{08365107-A824-9FD9-18A3-EF22A0B4D70F}" dt="2024-04-02T16:23:29.595" v="21" actId="1076"/>
          <ac:spMkLst>
            <pc:docMk/>
            <pc:sldMk cId="3137183986" sldId="257"/>
            <ac:spMk id="170" creationId="{8FC81F69-B776-0B5F-8DFE-138C9968C7B6}"/>
          </ac:spMkLst>
        </pc:spChg>
        <pc:spChg chg="mod">
          <ac:chgData name="BAKSH DE LA IGLESIA, Amber (EAST LONDON NHS FOUNDATION TRUST)" userId="S::amber.bakshdelaiglesia1@nhs.net::b2650a99-9385-4d98-8a06-8e7c9d440112" providerId="AD" clId="Web-{08365107-A824-9FD9-18A3-EF22A0B4D70F}" dt="2024-04-02T16:23:22.360" v="2" actId="14100"/>
          <ac:spMkLst>
            <pc:docMk/>
            <pc:sldMk cId="3137183986" sldId="257"/>
            <ac:spMk id="172"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16.735" v="0" actId="14100"/>
          <ac:spMkLst>
            <pc:docMk/>
            <pc:sldMk cId="3137183986" sldId="257"/>
            <ac:spMk id="173"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28.860" v="3" actId="1076"/>
          <ac:spMkLst>
            <pc:docMk/>
            <pc:sldMk cId="3137183986" sldId="257"/>
            <ac:spMk id="176"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28.891" v="4" actId="1076"/>
          <ac:spMkLst>
            <pc:docMk/>
            <pc:sldMk cId="3137183986" sldId="257"/>
            <ac:spMk id="177"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29.641" v="22" actId="1076"/>
          <ac:spMkLst>
            <pc:docMk/>
            <pc:sldMk cId="3137183986" sldId="257"/>
            <ac:spMk id="178" creationId="{8FC81F69-B776-0B5F-8DFE-138C9968C7B6}"/>
          </ac:spMkLst>
        </pc:spChg>
        <pc:spChg chg="mod">
          <ac:chgData name="BAKSH DE LA IGLESIA, Amber (EAST LONDON NHS FOUNDATION TRUST)" userId="S::amber.bakshdelaiglesia1@nhs.net::b2650a99-9385-4d98-8a06-8e7c9d440112" providerId="AD" clId="Web-{08365107-A824-9FD9-18A3-EF22A0B4D70F}" dt="2024-04-02T16:23:29.673" v="23" actId="1076"/>
          <ac:spMkLst>
            <pc:docMk/>
            <pc:sldMk cId="3137183986" sldId="257"/>
            <ac:spMk id="179" creationId="{630C6963-CBC2-1E31-1D3B-9A99149AE33A}"/>
          </ac:spMkLst>
        </pc:spChg>
        <pc:spChg chg="mod">
          <ac:chgData name="BAKSH DE LA IGLESIA, Amber (EAST LONDON NHS FOUNDATION TRUST)" userId="S::amber.bakshdelaiglesia1@nhs.net::b2650a99-9385-4d98-8a06-8e7c9d440112" providerId="AD" clId="Web-{08365107-A824-9FD9-18A3-EF22A0B4D70F}" dt="2024-04-02T16:23:28.938" v="5" actId="1076"/>
          <ac:spMkLst>
            <pc:docMk/>
            <pc:sldMk cId="3137183986" sldId="257"/>
            <ac:spMk id="181"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29.016" v="6" actId="1076"/>
          <ac:spMkLst>
            <pc:docMk/>
            <pc:sldMk cId="3137183986" sldId="257"/>
            <ac:spMk id="203"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29.079" v="7" actId="1076"/>
          <ac:spMkLst>
            <pc:docMk/>
            <pc:sldMk cId="3137183986" sldId="257"/>
            <ac:spMk id="204" creationId="{00000000-0000-0000-0000-000000000000}"/>
          </ac:spMkLst>
        </pc:spChg>
        <pc:spChg chg="mod">
          <ac:chgData name="BAKSH DE LA IGLESIA, Amber (EAST LONDON NHS FOUNDATION TRUST)" userId="S::amber.bakshdelaiglesia1@nhs.net::b2650a99-9385-4d98-8a06-8e7c9d440112" providerId="AD" clId="Web-{08365107-A824-9FD9-18A3-EF22A0B4D70F}" dt="2024-04-02T16:23:29.126" v="8" actId="1076"/>
          <ac:spMkLst>
            <pc:docMk/>
            <pc:sldMk cId="3137183986" sldId="257"/>
            <ac:spMk id="205" creationId="{00000000-0000-0000-0000-000000000000}"/>
          </ac:spMkLst>
        </pc:spChg>
        <pc:cxnChg chg="mod">
          <ac:chgData name="BAKSH DE LA IGLESIA, Amber (EAST LONDON NHS FOUNDATION TRUST)" userId="S::amber.bakshdelaiglesia1@nhs.net::b2650a99-9385-4d98-8a06-8e7c9d440112" providerId="AD" clId="Web-{08365107-A824-9FD9-18A3-EF22A0B4D70F}" dt="2024-04-02T16:23:22.360" v="2" actId="14100"/>
          <ac:cxnSpMkLst>
            <pc:docMk/>
            <pc:sldMk cId="3137183986" sldId="257"/>
            <ac:cxnSpMk id="183" creationId="{00000000-0000-0000-0000-000000000000}"/>
          </ac:cxnSpMkLst>
        </pc:cxnChg>
        <pc:cxnChg chg="mod">
          <ac:chgData name="BAKSH DE LA IGLESIA, Amber (EAST LONDON NHS FOUNDATION TRUST)" userId="S::amber.bakshdelaiglesia1@nhs.net::b2650a99-9385-4d98-8a06-8e7c9d440112" providerId="AD" clId="Web-{08365107-A824-9FD9-18A3-EF22A0B4D70F}" dt="2024-04-02T16:23:28.860" v="3" actId="1076"/>
          <ac:cxnSpMkLst>
            <pc:docMk/>
            <pc:sldMk cId="3137183986" sldId="257"/>
            <ac:cxnSpMk id="185" creationId="{00000000-0000-0000-0000-000000000000}"/>
          </ac:cxnSpMkLst>
        </pc:cxnChg>
        <pc:cxnChg chg="mod">
          <ac:chgData name="BAKSH DE LA IGLESIA, Amber (EAST LONDON NHS FOUNDATION TRUST)" userId="S::amber.bakshdelaiglesia1@nhs.net::b2650a99-9385-4d98-8a06-8e7c9d440112" providerId="AD" clId="Web-{08365107-A824-9FD9-18A3-EF22A0B4D70F}" dt="2024-04-02T16:23:29.016" v="6" actId="1076"/>
          <ac:cxnSpMkLst>
            <pc:docMk/>
            <pc:sldMk cId="3137183986" sldId="257"/>
            <ac:cxnSpMk id="187" creationId="{00000000-0000-0000-0000-000000000000}"/>
          </ac:cxnSpMkLst>
        </pc:cxnChg>
        <pc:cxnChg chg="mod">
          <ac:chgData name="BAKSH DE LA IGLESIA, Amber (EAST LONDON NHS FOUNDATION TRUST)" userId="S::amber.bakshdelaiglesia1@nhs.net::b2650a99-9385-4d98-8a06-8e7c9d440112" providerId="AD" clId="Web-{08365107-A824-9FD9-18A3-EF22A0B4D70F}" dt="2024-04-02T16:23:29.079" v="7" actId="1076"/>
          <ac:cxnSpMkLst>
            <pc:docMk/>
            <pc:sldMk cId="3137183986" sldId="257"/>
            <ac:cxnSpMk id="206" creationId="{00000000-0000-0000-0000-000000000000}"/>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AD9045FB-6535-44CC-8612-AF0D7FF6B4F2}"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2839971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9045FB-6535-44CC-8612-AF0D7FF6B4F2}"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288001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9045FB-6535-44CC-8612-AF0D7FF6B4F2}"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28879618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AD9045FB-6535-44CC-8612-AF0D7FF6B4F2}"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6443466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D9045FB-6535-44CC-8612-AF0D7FF6B4F2}" type="datetimeFigureOut">
              <a:rPr lang="en-GB" smtClean="0"/>
              <a:t>05/04/2024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11065926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AD9045FB-6535-44CC-8612-AF0D7FF6B4F2}"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41278702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AD9045FB-6535-44CC-8612-AF0D7FF6B4F2}" type="datetimeFigureOut">
              <a:rPr lang="en-GB" smtClean="0"/>
              <a:t>05/04/2024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23404405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AD9045FB-6535-44CC-8612-AF0D7FF6B4F2}" type="datetimeFigureOut">
              <a:rPr lang="en-GB" smtClean="0"/>
              <a:t>05/04/2024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330485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9045FB-6535-44CC-8612-AF0D7FF6B4F2}" type="datetimeFigureOut">
              <a:rPr lang="en-GB" smtClean="0"/>
              <a:t>05/04/2024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2983286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9045FB-6535-44CC-8612-AF0D7FF6B4F2}"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1758910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D9045FB-6535-44CC-8612-AF0D7FF6B4F2}" type="datetimeFigureOut">
              <a:rPr lang="en-GB" smtClean="0"/>
              <a:t>05/04/2024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1AED8D2-9093-44B7-8A88-FED17395CC5B}" type="slidenum">
              <a:rPr lang="en-GB" smtClean="0"/>
              <a:t>‹#›</a:t>
            </a:fld>
            <a:endParaRPr lang="en-GB"/>
          </a:p>
        </p:txBody>
      </p:sp>
    </p:spTree>
    <p:extLst>
      <p:ext uri="{BB962C8B-B14F-4D97-AF65-F5344CB8AC3E}">
        <p14:creationId xmlns:p14="http://schemas.microsoft.com/office/powerpoint/2010/main" val="698142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9045FB-6535-44CC-8612-AF0D7FF6B4F2}" type="datetimeFigureOut">
              <a:rPr lang="en-GB" smtClean="0"/>
              <a:t>05/04/2024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AED8D2-9093-44B7-8A88-FED17395CC5B}" type="slidenum">
              <a:rPr lang="en-GB" smtClean="0"/>
              <a:t>‹#›</a:t>
            </a:fld>
            <a:endParaRPr lang="en-GB"/>
          </a:p>
        </p:txBody>
      </p:sp>
    </p:spTree>
    <p:extLst>
      <p:ext uri="{BB962C8B-B14F-4D97-AF65-F5344CB8AC3E}">
        <p14:creationId xmlns:p14="http://schemas.microsoft.com/office/powerpoint/2010/main" val="961899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3609" y="2396933"/>
            <a:ext cx="1249102" cy="965445"/>
          </a:xfrm>
          <a:prstGeom prst="rect">
            <a:avLst/>
          </a:prstGeom>
          <a:solidFill>
            <a:schemeClr val="accent2">
              <a:lumMod val="60000"/>
              <a:lumOff val="4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218" tIns="41109" rIns="82218" bIns="41109" numCol="1" spcCol="0" rtlCol="0" fromWordArt="0" anchor="ctr" anchorCtr="0" forceAA="0" compatLnSpc="1">
            <a:prstTxWarp prst="textNoShape">
              <a:avLst/>
            </a:prstTxWarp>
            <a:noAutofit/>
          </a:bodyPr>
          <a:lstStyle/>
          <a:p>
            <a:pPr algn="ctr"/>
            <a:r>
              <a:rPr lang="en-GB" sz="989" dirty="0">
                <a:solidFill>
                  <a:schemeClr val="tx1"/>
                </a:solidFill>
                <a:latin typeface="Arial" panose="020B0604020202020204" pitchFamily="34" charset="0"/>
                <a:cs typeface="Arial" panose="020B0604020202020204" pitchFamily="34" charset="0"/>
              </a:rPr>
              <a:t>To improve the quality of life for all we serve: </a:t>
            </a:r>
            <a:r>
              <a:rPr lang="en-GB" sz="989" b="1" dirty="0">
                <a:solidFill>
                  <a:schemeClr val="tx1"/>
                </a:solidFill>
                <a:latin typeface="Arial" panose="020B0604020202020204" pitchFamily="34" charset="0"/>
                <a:cs typeface="Arial" panose="020B0604020202020204" pitchFamily="34" charset="0"/>
              </a:rPr>
              <a:t>City &amp; Hackney </a:t>
            </a:r>
          </a:p>
        </p:txBody>
      </p:sp>
      <p:sp>
        <p:nvSpPr>
          <p:cNvPr id="5" name="AutoShape 2" descr="data:image/png;base64,%20iVBORw0KGgoAAAANSUhEUgAAAFoAAAAuCAYAAACoGw7VAAAAAXNSR0IArs4c6QAAAARnQU1BAACxjwv8YQUAAAAJcEhZcwAADsMAAA7DAcdvqGQAABdqSURBVHhe7VsJdFXVuf733ufcIfdmJAmQmQQZBUSEql3IIK8yONeo1FLtW8WhVFttfW3tq0qr1eeqrYpD1WpRBFFrcWAUteKzPgYBmSIghEyQQAaSkJube4a937fPvTcJlvdq8fmWWYtvcXLuPXv+9j/ue2DURzD45pX+2lb2jMvYVUTK1s+kwqX/fAZCMOq9MF3DdY+vp+vopko/T1ZmjAye+JyA41VKfNFV0Q7/kl/JlYk/vetxVEhceio+xjp6z+crDU30gaP8edcwryTp8UypfkEj80LgKb4M8ESdlkvb6zpIrz8JgQUP659C6UHD++6ClK01x6hfyKSy3KDHk25b3xqjA81dPcQDg7ODlJvmIwUSNXeVTV1U3xaLEwsMygnSiPwQ5WcGKAXzsbFx7Z2219ee+k6qa7dIKNmHicaCLhmbQ89cPypRI87PkfYYXfy7LfTpkWicGRCSn+mnN28dS8XZKZ7QbatupysWfEy3zyihG84v8p7ptne8uIeefP8gdiZBC9q+dNNomjYqOy6s+PPD5z+hxe/X0ajSdPrJzBKaOrIfZaSYlBIQGC7eznakt+H7Gzrpikc/puojnR2fUZQ+BEjhxGGZ1C/V131l4RqWn0oXj83VOh+vB3JywyaNKEj1ynW9PYc6YCIY/QsITD7T95qjkOYk0C4TGjBhcEZ3HY42VS2dNG5IBi279Uz6znkFVNAvSGHUS5KsYcL+pIN8vTkNrRbaYc/jRX0PXBBNKEtPfDsepxeFyYAae/oOFGYEyG/iewJ7D3dSCOXFMAtJNEETqrTZSEJKGg6TkAHzkkRtS5TqW7ro7ssHUxlMURJHYEr+srGe/vBWNT39Tg29ta2RmmEy1uAejbkwS6yPEg0CB2T4PVNwIpxZnE6FWQFP6rX6XzZhQLwAiGDhn4Lown4ByoSkJ3GgMUqHQU63fUbb4XlhSGvPBtXAPvdL9dPZp2UmnsCug/zZj3xMsx/bTvMW76YbF31Clz6ylc6680P6PYgnI95h3yQa9nlUQRjOzOd91YLb2mF1RyDD88M0XEscvpsmhzkJe881DkP69h2O0hmFqWSInuV/XNVOLejDc3IOLtwHow9D630Cu+sj3gYmnaoGZxzTUWRFHW98fUVt5WlHU8RBjb5MNHjQRGsHpGEhbHh9UwO1ROLRiLaR5wyB1EFls8IG5SBqSOIQVP8gLm17e0OTVz5+IF19Th5ddfZAumZiPk0c2iO5EmRu3NdKNWgbS9p/oD8c7cIbR9NPLy2jEq1Feq/1ZmlH3GO2+ybRDOp42oAULyTT0Hbw6XfraPfBjvgD4PLx/cnn4zR8YJiyU3tMRDUkLRpzEJL1SLlGOQh+6ZYzaMm8MfTiD8bQC7h/fWhWohRhI8bYhf63ImJ5e0dT4mkcJbkpdP+3htFH95xLj88ZDpMGwj8Tt/c9oiEtWvpKejkybQ4+BglboP5JFKF8KGJkvSGhQFzVtYn5YM9RRAoBL+7tDb1pva/PogFxcXVLzIvBf4wwcMkHdeR42UoPdGRy0zeKaen3x9DQgaHjyO6DRBPlIYoYlpeaeEBUUXfMc3LvVrR4kqcRBrmThmd5CYUO5TS6bJfWVTR5kqpDtiSqGjvpcUQLj75dQ4/hWgAn9sHuo4nSOLbsb4PtRd+w2ZWI0f/1mQqa9puNtAgxdUNrr2gFOBtma+6k/MSGxcnue0RDLMtyA1So1TOBzQfikvzB3qNUhyggiRmjs2lILiQrgSOIKurbLBoGaTOTSQmwZlsTzfvjTrp5YQX9ANctz1XQjpoe7dDYAY2RWkJ1M7SNQZrX7Wml7zy1g86/dyM2piVeMYGzStIoNQiTlRDqvkc0pHP4gDCkJU6Ugirv01kgoJ2hjh6S+PqwLJo4ssfO6kRFRwilkPLeqNC2XfenyUf/QTjZ0cU9GqNNzt6GiM7d44mQJlwTqNlDu4qaDnp2XZ1XNwmd3DCWYBnoU0RriyjgCM9FZpZEa6ftRQIaChVWIklIQmdnuWn+xLe45IcCJsK2HinvsiRtrmrzCI5DURbaleT0xOg67Nt3pJPKBoToPGxe/3Sfl/AEkQSlwkSVIbH55rj+idpx7Ef9zpiecRx9S6Ix7zQsbDhCuyRqEUUcOhqLqzSujZVtdAwx7YnwMSIGTVJp/x6Jbu2Mk9jNBISwBM4yu5cN15qgx7jj4lJa+/PxtPy2M2nx9aNo0dzT6cUbR9Han42nWWf1EK2joBXYcFvb9MT+9SmiFUS2EHFrflYPUbtBgo6L4wcKjA40xejdnceHXxo6QtCSX5juR1zdI+W7D0WouVdioc3ChLIMpOw91OhMksF+XAwyfYjRz0L5Jcg2v4l4exYkeRDCuyT0gdJ9r++n5VuhWV5CFO+3TxGtJTofqXfLMQsSBkkGcTqkc7TdTEh0F2Lk1dubvbJknQZIo459tTrnYaMaEs/rcV+99Qg2AWKc4FnfC1BHl+n2ehM3QUsCPgHT00afYmNaO+KJURJtMF97seFvfHSYrnx4C/36jUrq0lYj2SfQ6+NXG/qYdH8zW5ybk/7N4kwRD53Aj051DyOS6BYZLFAnKNrh6TrakemTtSZszv7GqHf+nB02u5M374zjGIhLMoHnQ2FaMkPx0zfd/kBTlBoxRhBkFydi8Nw00zt/1uFkE4ivaY56TtnVm64luZtZRqa0u7q/ftUxovxl3x5f+GGXmReSZWkO4oBzZN2OLA4diXjnFb2hIwp9aenVVxInav8/1PH61Zcu0/ckdHtNLvr3BOA4cDLI7fy7x19lFF/7p0AoVGIYwcxeq+wLOJy4n8IpnMIp/FP4IjZatz1Rex3YfFnoPeaXOQ4VFBQEhVJf45y7Z5199oevvPJK/LTqJHHSRJcMzL9emOJcxD8C3XD0xKTr7j1w8OA9KD5xavY5UNq/NNcyrWN1dXU9p0MJFBcXD+eu+qHitKuqpmZB4vGXgtKBpUVkuKsQRsTOzBvw9T+vX/938/lncNIJCxdsKuPiWsnYWMl4HrguUEzkJopPCsX5+TOV33mVBwKDEo+Og1IqH2HW97D4byQefWkQYeH+X6ZzJy3RgwoLlzAmLnNIXiGlfNd1Xebz+WR1dXUXlZeLog0bigzGhqFqkKSoycyt3LZ5M3kp1ZAhQ7Jt2x5LlpsmDXYwPT19x7Fjx/KVJW83DPY9m9R3/X7/utl7Z1fPp/ndJqKoqGiqQexNSWoNJPryxONu5OTkhFODwTEkZa4wjENRx9me1IyhhYV5ljL6DQwNrGqI1o2WSvUTPl/FfgDFXrg4orh4QIzoDGyojSSnBQ+fU4o5vSSalxaUjpDMLjMNI2J1yJ3VjdUNui20LYB2Iw3DqAUfmeS6wwTnR/zV1ZsriKwvtmf6uMzLAgooMzOTZ2dne3asbMuWQVyqFbCiz2AJC5RyPmg6XPRrFJkleXlD7WjsdXLlm9zgvxNSPdnV0XUGJvYAjM8cb8WO+7Cy3V/uuqK951DiH6AoN7c0FAi8hEzuXcXFQseV75uMP5Ofn1+gy5k/eBPj6q+Ho4cWSlf9mTO+TMacNUV5eed47YuKRnS67nLkIauwrJdcVz2FVtlIQNyQ3680kSUFBfdI5nyI54tsx1nOAnJtUX7RVN0eJJdyRR8yVy5WtvM6Pi/FXNZF8gtvm0STPvum2ecHU8pljPm5ch802KH3oh2R9yJtbXN1GaQ1IkjdwZmahqTqfKjgq9iNeWVlZQOYEDOx0+cazHhYCT4NSdXs1MzUnU4s9gtkXpAgRYrRbXbM/Y+RI9MgYP8Y5dAgMv33gLyZJNnPSLrTOGfzMeZswdituhxeBMOyfo6UOYrkZUrJ22GGSoUwL9F9oN4NQhjjpOv8lhw5A1qzFesbiJW6JZMnO1hvOfr/GcNGOEpOcxxnNtjN4lz9tn///rlYs4QW+KDZZ8BO/Aztp2MtzYKz62oH1uadvERDp5R3sq1qOam9SFD3YTLNuigcDjdzw6h3JZvsYIJ4lAVCAzIWy2CKN2CREFjrIsdyLrC6qGvz5s1ttYcP75LMqNQH+sI0N1Udqtozf36P2fjfgPb5QvCLsLANnU7XUwfq6ja1d3Y+Av+x3+Tiwqpdu3JAOjRa6l/I76k+eHC9EmIF5hGFxOQMHjw4B+NOgDlpIsN47EBD3SaTs4fg3GEWFK96r8pQUl6ENbdzyR6COdpYV1+/DH7pNUOIseFgcDL6jun8W3CxvLqu7rWqurp1iFh2YnrptrRTT5pohV4wcMwlY35lbe2cypqaqz/Zv/8lXRZtb/+e4zprYQrKsXgf1ucdToRCIb9F7mtSyXmceBOMzgLuo7fKiorG6XaQDu9XVHTd87P1ieFZmCQM10jBQgKci7aCAigtUGQYEmLcATKyQao+x8RUlLQtdUSXC1fA3GtZYdgPpg+f9W9jsS4hOnW5yXmEcX4MH3kVVcF18JBkZNnK6tYyw2e26POPWGdnWiAQiFs9kt35NucGoi9vDARKXwiKcSnDI0aM8EEq/OPGjTNxT2OMX4kBmsMZGZcfqK39JSO5A4sy/IGAXzsnPHvCjHbMQuv7hcHLIA2Tvd7gUPXd7erqeUPlBMCKhB4vefEgb3SVrHddZ1R1tZ2v6zQzVojvpa50PuHBoD6g1ms9boM0QL7Is6xmfKjDlet3HO+tyc4uZzjmVYKPbm5uruVKdQACkAP2RurySZMmBZTlnIMOoz6/fzfqxl8yAa3e/TM4aaJhJjCuCHBB93VFOpe7lrOqtbH5kba2Nggwq1XE8o4dbbu9KL/gQRB/rYDhaotEjJFlZVMQsTwQCwZvwMwmu45rWY7zidepcuuxcBJC3FmSnz93THHx8W+5YL76HM1QfJJrOytwrXQs+81IpHUQbOOdKM8KB4IL4bR+yQzzVR1T4fmCjRs3tqOpD5KlyfCIwDj67gcBvnWIlKTjvIJyLhT9Hg7yXmbQg5iHCQHxwdErmOCn4ETrYKd/VzQg797aA1ULFWfnS+kuLCwtXY++AmiP6mjZA7Qnvx4rvgsngdRguL8kGYHqHMVgNmxYDFHIkUMNDSszw6GdcHqZPsOYitUchbQ9CemymOu+hRWGMezVps83GZrcaLvOnQfr699ElzIlNbUW0QrzBYITsGQRke4abFz3b/lQzxSmZBjusk660hsTdrTLkfQ++ngbhOyDxzvNEHwKSNlL6Lumvv4vum16ODXHsmI2k2J5W6StNSuc5bfdWK507PUQgE3pWVl7uJItaD+UC6NMSXep47jbIKmf9jty+L31VZWHUsKh9QjrUnx+n47jIfzuE3DoD2zfvr0TfimgHKcQXLzb3tGxwxszNTUfyz4oLVp7QjH/nNA7pzcqqY66L/3Z0l90SNM6pjWMmPlYIn3VoZoXRw8cOC6QnW35m5qaYvX19Z5N7AU2atSoDMTkMTg5Hbv2VnetgScyKzoT9RynDsPS0tKC0Wi0c9++fb2jFj1Xfek56D71fLUv0O26M1lt+nQ+UFFRoV970vX1mL1/UuFjxoxJQ5ThJOokofvTtl73lUzXdf/6ee/2p3AKp/D/jOkr/VS+Nh12/h+bvLvugsrr66sBlnLV8utjiirdly98my5d24/7rWmpQr1lCVZmuTzfXTLj9fLyl8WalHB5NGZX2Esv2W7MXj2Bm+40hDKd3JTLup69sDre3V08+K3xF8VcVgjL5jO5uy22+OJ34mVfHKFrV54fc/jsNGq8rWXxnOPf2UpgxF1/DVfMn9Jhzlk913bcFHpx1sOJos+N9G+vGXTMtmYhwNFpKmw4cgEl3qOXp29LVPncKLj1w2Bd2poY889Z1W5J1ZLlGuc2GyoL6etSn5+uREh7FaKKqer5WRPLy5VYlbbmY9t2n1S2eBv56HLE+evhRuq5675ov3zxFq/X6z8yzciR91zE54ZSO/BnXddzFy1GCaNrl6WTvzBCT50FxwCJnL7KR1/bYNPddyu6BZ+z8Lk+T9CT1zs5V74XahwQtWnBzLgzw0Zn+cIhycVlESnvCAbYOe3t7W2UYqZSKMOhx6d0TJr0V+NvhdEfGQaVdDXQj8N5fAZ3ZaD9uZlLE32EKdXH6NlLdRLizZWOVkrypwdI+Fx6bkp3dJN73VujWm3rBlfRRGQzmSZTq12H/uLWh96mEjjjKji8YFTQ6hkW3YW1bVhl0urEXK9dlpGDOTU2NlpGMPW7ri3PVI7v31jKdasPWPr/bCn6g+Nny8lmr/hMVa6JRpI9fWJJ8IJmK+A/0NC2zpFqQSyqaoSPng0KdWnHc7P+5nWehCY62vifaLdq8gjzoczSgdFXllWmIS39KWfsDMTyh7jl3u/jocYOO/JbitgPBktDzW6He5+P2H2BEJ/Y1uaMRs6Za2OvEIT+JNal2oRf/ooLXkTS5kyJoqCSkxCqXKgMfinmbShXPZ0WCrS0dVnPM6lSEWzfxgXLiNlOiJZc9IC4ZuUViG+vRUZqIAV/KebPWUwdh28VrhosfCIopQr7XfvfI0sv2ZVYiQf27ZUPMOmMlksuns7Ll98ifPw0acssV8qnyBTfohTnTmoXAxHd30hS3W348IzUNwTxLRhve4zkz0FsXkDQQ5g4uSmmeNIleb5PsWGYuBeKMOI2KTHsw/1dr++pbXs1JkUhgnUV8okNiI0qIko8a16z8jehq1/veRdq4DG9YdgPcd37n9Abq1YcnMPJvAkZzETpiPv0z/TSZPeawhoAIzvFUCLLiMT0fxScyoI8g1w+1lHyLOXQc4iR812upvv98lJ0OoO56o+OEi2QsADF/49QBRb0KLLbSkzrR0HDrhWctgqT7Q4S3+BKdgYz2JmhK988HVnyr0DASmz4IsuW/y5iLecxwccq0xgHrVyK9eR1cfMqr9e/Q/xNRYwxHno4jRtsBQlTMoOf748FUoiJbGLyvIAhBjFOP1eCtiGVW+Tzq4+g0VuQwexDHvMWnIUyTTI3YcBtjqXmgQBGjqGI619O5P7slMAN6WFxs9+QB12lfJEXLjgiU3KnGS6/21E01zJ8N2tD5s2pPlU315v3anbYPzcrU67kQp5HQn3gLr3g3awgf8FlfHQn2QWYfxcpx7L8hq3PIGBtkFDqwwexxnpx5kokiNsNbmRaxIaDwG3W4hlvGAIapyjG2ihNMnEREobrMdEhrmIZc5/4r4OIXquxqLr2F6bvQ9oP2WGWCIvT8cx1ujIW2oumL4Ej7VSWPQZ3CLj6G/pdIQyxHZv62Sz0M4BEumqDvWTWEhJupxZI5JoxrA1JEPRIqiPQjKchVNNc5dzSHmP1gtE+jHMounDmJhANReUu86nw41j8MGzfIMTX+hURARMQrX9qyu55T0yDE4j/t+AxP9yaEehonkC22gGCD8LpZd6t7VQ3lHBJNRx67Ly9NQ/NqAdze7APZ4a/u3LE0S55IaZUaZBZRwYLyH6+EXabM9V1KdXQxzFgxksfNASyVuVIIVSlK2l48JqV4x1XTdTzggEZgorfDpjsj1jAB/jsW/5knoDkctuRecPmre0HjYTAK2FH3UpsZMAXODrTf92aqRCDVINzTQDn2Ns4pHnCwwidU8cTFi3YHBsZT2wkGsJESUuOZkJNRQ1/DClmgSEf8Rv8QQhJuV/J8ajfCaEbkDpnxRBukNolyO2MvTSlyuDscYjxvhD5ugxXNsCGfar7XX7DZmEqttsk2VAXi/THOPcrn7vIYOyAX4lH58/XnhnZIEwHZrUXaXT3W4Zhy3yAE6uzbPqTIjaES3ZXpNa3Gzb3FajvzT5TTAhwtg6pa5RLWceZ9H6xwARrTUWHfUwug+/fCQf8MMYbYHC505RRfSy72pJ0BySpP55vMdeOMsDFa4xYZlW7/L7JqQFj1UwYEt4CjXgIY//YceS96P8PVix9LdrUCmIH9VhCUTWoO/4FZwDrP4Td2qc/cxL6rDRep7VZ/yrzjsPcu0zGCk3BPkr1mcEjkv/addybBXOXhEhtMS16x4AQQCt/4bU7hS8bRP8NoHYCXd/MUkYAAAAASUVORK5CYII="/>
          <p:cNvSpPr>
            <a:spLocks noChangeAspect="1" noChangeArrowheads="1"/>
          </p:cNvSpPr>
          <p:nvPr/>
        </p:nvSpPr>
        <p:spPr bwMode="auto">
          <a:xfrm>
            <a:off x="460652" y="215941"/>
            <a:ext cx="274060" cy="27406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82218" tIns="41109" rIns="82218" bIns="41109" numCol="1" anchor="t" anchorCtr="0" compatLnSpc="1">
            <a:prstTxWarp prst="textNoShape">
              <a:avLst/>
            </a:prstTxWarp>
          </a:bodyPr>
          <a:lstStyle/>
          <a:p>
            <a:endParaRPr lang="en-GB" sz="1618"/>
          </a:p>
        </p:txBody>
      </p:sp>
      <p:pic>
        <p:nvPicPr>
          <p:cNvPr id="1030" name="Picture 6" descr="File:East London NHS Foundation Trust logo.svg - Wikimedia Common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95508" y="80575"/>
            <a:ext cx="878410" cy="439206"/>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2021320" y="810360"/>
            <a:ext cx="1285086" cy="51087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218" tIns="41109" rIns="82218" bIns="41109" numCol="1" spcCol="0" rtlCol="0" fromWordArt="0" anchor="ctr" anchorCtr="0" forceAA="0" compatLnSpc="1">
            <a:prstTxWarp prst="textNoShape">
              <a:avLst/>
            </a:prstTxWarp>
            <a:noAutofit/>
          </a:bodyPr>
          <a:lstStyle/>
          <a:p>
            <a:pPr algn="ctr"/>
            <a:r>
              <a:rPr lang="en-GB" sz="944">
                <a:solidFill>
                  <a:schemeClr val="tx1"/>
                </a:solidFill>
                <a:latin typeface="Arial" panose="020B0604020202020204" pitchFamily="34" charset="0"/>
                <a:cs typeface="Arial" panose="020B0604020202020204" pitchFamily="34" charset="0"/>
              </a:rPr>
              <a:t>Improved Population Health Outcomes</a:t>
            </a:r>
          </a:p>
        </p:txBody>
      </p:sp>
      <p:sp>
        <p:nvSpPr>
          <p:cNvPr id="6" name="TextBox 5"/>
          <p:cNvSpPr txBox="1"/>
          <p:nvPr/>
        </p:nvSpPr>
        <p:spPr>
          <a:xfrm>
            <a:off x="1646368" y="71998"/>
            <a:ext cx="2043844" cy="230704"/>
          </a:xfrm>
          <a:prstGeom prst="rect">
            <a:avLst/>
          </a:prstGeom>
          <a:noFill/>
        </p:spPr>
        <p:txBody>
          <a:bodyPr wrap="square" rtlCol="0">
            <a:spAutoFit/>
          </a:bodyPr>
          <a:lstStyle/>
          <a:p>
            <a:pPr algn="ctr"/>
            <a:r>
              <a:rPr lang="en-GB" sz="899" b="1" dirty="0">
                <a:latin typeface="Arial" panose="020B0604020202020204" pitchFamily="34" charset="0"/>
                <a:cs typeface="Arial" panose="020B0604020202020204" pitchFamily="34" charset="0"/>
              </a:rPr>
              <a:t>Strategic Objectives</a:t>
            </a:r>
          </a:p>
        </p:txBody>
      </p:sp>
      <p:sp>
        <p:nvSpPr>
          <p:cNvPr id="10" name="TextBox 9"/>
          <p:cNvSpPr txBox="1"/>
          <p:nvPr/>
        </p:nvSpPr>
        <p:spPr>
          <a:xfrm>
            <a:off x="3511230" y="-35137"/>
            <a:ext cx="2043844" cy="230704"/>
          </a:xfrm>
          <a:prstGeom prst="rect">
            <a:avLst/>
          </a:prstGeom>
          <a:noFill/>
        </p:spPr>
        <p:txBody>
          <a:bodyPr wrap="square" lIns="91440" tIns="45720" rIns="91440" bIns="45720" rtlCol="0" anchor="t">
            <a:spAutoFit/>
          </a:bodyPr>
          <a:lstStyle/>
          <a:p>
            <a:pPr algn="ctr"/>
            <a:r>
              <a:rPr lang="en-GB" sz="850" b="1" dirty="0">
                <a:latin typeface="Arial"/>
                <a:cs typeface="Arial"/>
              </a:rPr>
              <a:t>2024-25 Priorities</a:t>
            </a:r>
          </a:p>
        </p:txBody>
      </p:sp>
      <p:sp>
        <p:nvSpPr>
          <p:cNvPr id="11" name="TextBox 10"/>
          <p:cNvSpPr txBox="1"/>
          <p:nvPr/>
        </p:nvSpPr>
        <p:spPr>
          <a:xfrm>
            <a:off x="5782148" y="-21875"/>
            <a:ext cx="4660871" cy="230704"/>
          </a:xfrm>
          <a:prstGeom prst="rect">
            <a:avLst/>
          </a:prstGeom>
          <a:noFill/>
        </p:spPr>
        <p:txBody>
          <a:bodyPr wrap="square" rtlCol="0">
            <a:spAutoFit/>
          </a:bodyPr>
          <a:lstStyle/>
          <a:p>
            <a:pPr algn="ctr"/>
            <a:r>
              <a:rPr lang="en-GB" sz="899" b="1">
                <a:latin typeface="Arial" panose="020B0604020202020204" pitchFamily="34" charset="0"/>
                <a:cs typeface="Arial" panose="020B0604020202020204" pitchFamily="34" charset="0"/>
              </a:rPr>
              <a:t>Deliverables</a:t>
            </a:r>
          </a:p>
        </p:txBody>
      </p:sp>
      <p:sp>
        <p:nvSpPr>
          <p:cNvPr id="12" name="TextBox 11"/>
          <p:cNvSpPr txBox="1"/>
          <p:nvPr/>
        </p:nvSpPr>
        <p:spPr>
          <a:xfrm>
            <a:off x="10594678" y="-5264"/>
            <a:ext cx="1614610" cy="369075"/>
          </a:xfrm>
          <a:prstGeom prst="rect">
            <a:avLst/>
          </a:prstGeom>
          <a:noFill/>
        </p:spPr>
        <p:txBody>
          <a:bodyPr wrap="square" rtlCol="0">
            <a:spAutoFit/>
          </a:bodyPr>
          <a:lstStyle/>
          <a:p>
            <a:pPr algn="ctr"/>
            <a:r>
              <a:rPr lang="en-GB" sz="899" b="1">
                <a:latin typeface="Arial" panose="020B0604020202020204" pitchFamily="34" charset="0"/>
                <a:cs typeface="Arial" panose="020B0604020202020204" pitchFamily="34" charset="0"/>
              </a:rPr>
              <a:t>Directorate/</a:t>
            </a:r>
          </a:p>
          <a:p>
            <a:pPr algn="ctr"/>
            <a:r>
              <a:rPr lang="en-GB" sz="899" b="1">
                <a:latin typeface="Arial" panose="020B0604020202020204" pitchFamily="34" charset="0"/>
                <a:cs typeface="Arial" panose="020B0604020202020204" pitchFamily="34" charset="0"/>
              </a:rPr>
              <a:t>Corporate Service</a:t>
            </a:r>
          </a:p>
        </p:txBody>
      </p:sp>
      <p:sp>
        <p:nvSpPr>
          <p:cNvPr id="13" name="Rectangle 12"/>
          <p:cNvSpPr/>
          <p:nvPr/>
        </p:nvSpPr>
        <p:spPr>
          <a:xfrm>
            <a:off x="2021320" y="1866323"/>
            <a:ext cx="1285086" cy="51087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218" tIns="41109" rIns="82218" bIns="41109" numCol="1" spcCol="0" rtlCol="0" fromWordArt="0" anchor="ctr" anchorCtr="0" forceAA="0" compatLnSpc="1">
            <a:prstTxWarp prst="textNoShape">
              <a:avLst/>
            </a:prstTxWarp>
            <a:noAutofit/>
          </a:bodyPr>
          <a:lstStyle/>
          <a:p>
            <a:pPr algn="ctr"/>
            <a:r>
              <a:rPr lang="en-GB" sz="944">
                <a:solidFill>
                  <a:schemeClr val="tx1"/>
                </a:solidFill>
                <a:latin typeface="Arial" panose="020B0604020202020204" pitchFamily="34" charset="0"/>
                <a:cs typeface="Arial" panose="020B0604020202020204" pitchFamily="34" charset="0"/>
              </a:rPr>
              <a:t>Improved Experience of Care</a:t>
            </a:r>
          </a:p>
        </p:txBody>
      </p:sp>
      <p:sp>
        <p:nvSpPr>
          <p:cNvPr id="14" name="Rectangle 13"/>
          <p:cNvSpPr/>
          <p:nvPr/>
        </p:nvSpPr>
        <p:spPr>
          <a:xfrm>
            <a:off x="2049895" y="3003307"/>
            <a:ext cx="1285086" cy="51087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218" tIns="41109" rIns="82218" bIns="41109" numCol="1" spcCol="0" rtlCol="0" fromWordArt="0" anchor="ctr" anchorCtr="0" forceAA="0" compatLnSpc="1">
            <a:prstTxWarp prst="textNoShape">
              <a:avLst/>
            </a:prstTxWarp>
            <a:noAutofit/>
          </a:bodyPr>
          <a:lstStyle/>
          <a:p>
            <a:pPr algn="ctr"/>
            <a:r>
              <a:rPr lang="en-GB" sz="944">
                <a:solidFill>
                  <a:schemeClr val="tx1"/>
                </a:solidFill>
                <a:latin typeface="Arial" panose="020B0604020202020204" pitchFamily="34" charset="0"/>
                <a:cs typeface="Arial" panose="020B0604020202020204" pitchFamily="34" charset="0"/>
              </a:rPr>
              <a:t>Improved Staff Experience</a:t>
            </a:r>
          </a:p>
        </p:txBody>
      </p:sp>
      <p:sp>
        <p:nvSpPr>
          <p:cNvPr id="15" name="Rectangle 14"/>
          <p:cNvSpPr/>
          <p:nvPr/>
        </p:nvSpPr>
        <p:spPr>
          <a:xfrm>
            <a:off x="1986499" y="4153498"/>
            <a:ext cx="1285086" cy="510876"/>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218" tIns="41109" rIns="82218" bIns="41109" numCol="1" spcCol="0" rtlCol="0" fromWordArt="0" anchor="ctr" anchorCtr="0" forceAA="0" compatLnSpc="1">
            <a:prstTxWarp prst="textNoShape">
              <a:avLst/>
            </a:prstTxWarp>
            <a:noAutofit/>
          </a:bodyPr>
          <a:lstStyle/>
          <a:p>
            <a:pPr algn="ctr"/>
            <a:r>
              <a:rPr lang="en-GB" sz="944">
                <a:solidFill>
                  <a:schemeClr val="tx1"/>
                </a:solidFill>
                <a:latin typeface="Arial" panose="020B0604020202020204" pitchFamily="34" charset="0"/>
                <a:cs typeface="Arial" panose="020B0604020202020204" pitchFamily="34" charset="0"/>
              </a:rPr>
              <a:t>Improved Value</a:t>
            </a:r>
          </a:p>
        </p:txBody>
      </p:sp>
      <p:cxnSp>
        <p:nvCxnSpPr>
          <p:cNvPr id="9" name="Straight Arrow Connector 8"/>
          <p:cNvCxnSpPr>
            <a:stCxn id="8" idx="1"/>
            <a:endCxn id="4" idx="3"/>
          </p:cNvCxnSpPr>
          <p:nvPr/>
        </p:nvCxnSpPr>
        <p:spPr>
          <a:xfrm flipH="1">
            <a:off x="1512711" y="1065798"/>
            <a:ext cx="508609" cy="18138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3" idx="1"/>
            <a:endCxn id="4" idx="3"/>
          </p:cNvCxnSpPr>
          <p:nvPr/>
        </p:nvCxnSpPr>
        <p:spPr>
          <a:xfrm flipH="1">
            <a:off x="1512711" y="2121761"/>
            <a:ext cx="508609" cy="75789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1"/>
            <a:endCxn id="4" idx="3"/>
          </p:cNvCxnSpPr>
          <p:nvPr/>
        </p:nvCxnSpPr>
        <p:spPr>
          <a:xfrm flipH="1" flipV="1">
            <a:off x="1512711" y="2879656"/>
            <a:ext cx="537184" cy="37908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5" idx="1"/>
            <a:endCxn id="4" idx="3"/>
          </p:cNvCxnSpPr>
          <p:nvPr/>
        </p:nvCxnSpPr>
        <p:spPr>
          <a:xfrm flipH="1" flipV="1">
            <a:off x="1512711" y="2879656"/>
            <a:ext cx="473788" cy="152928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71" name="Rectangle 170"/>
          <p:cNvSpPr/>
          <p:nvPr/>
        </p:nvSpPr>
        <p:spPr>
          <a:xfrm>
            <a:off x="5450249" y="397241"/>
            <a:ext cx="5229088" cy="105005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Transformation of Mental Health and Social Care with LBH and the City to strengthen relationships and tackle unmet needs </a:t>
            </a:r>
          </a:p>
          <a:p>
            <a:pPr marL="154940" indent="-154940">
              <a:buFont typeface="Arial" panose="020B0604020202020204" pitchFamily="34" charset="0"/>
              <a:buChar char="•"/>
            </a:pPr>
            <a:r>
              <a:rPr lang="en-GB" sz="700" dirty="0">
                <a:solidFill>
                  <a:schemeClr val="tx1"/>
                </a:solidFill>
                <a:latin typeface="Arial"/>
                <a:cs typeface="Arial"/>
              </a:rPr>
              <a:t>Engage with Third Sector colleagues to improve the community offer and integrated working to better meet the needs of the population e.g. Suicide Prevent Alliance, local communities and James' Place </a:t>
            </a:r>
          </a:p>
          <a:p>
            <a:pPr marL="154940" indent="-154940">
              <a:buFont typeface="Arial" panose="020B0604020202020204" pitchFamily="34" charset="0"/>
              <a:buChar char="•"/>
            </a:pPr>
            <a:r>
              <a:rPr lang="en-GB" sz="700" dirty="0">
                <a:solidFill>
                  <a:schemeClr val="tx1"/>
                </a:solidFill>
                <a:latin typeface="Arial"/>
                <a:ea typeface="Calibri"/>
                <a:cs typeface="Arial"/>
              </a:rPr>
              <a:t>Develop community mental health "no wrong front door" referral model, which is co-produced with service users </a:t>
            </a:r>
          </a:p>
          <a:p>
            <a:pPr marL="154940" indent="-154940">
              <a:buFont typeface="Arial" panose="020B0604020202020204" pitchFamily="34" charset="0"/>
              <a:buChar char="•"/>
            </a:pPr>
            <a:r>
              <a:rPr lang="en-US" sz="700" dirty="0">
                <a:solidFill>
                  <a:schemeClr val="tx1"/>
                </a:solidFill>
                <a:latin typeface="Arial"/>
                <a:cs typeface="Arial"/>
              </a:rPr>
              <a:t>Establish a Homelessness &amp; Inclusion Network/Board across ELFT, including the ICB to support regional thinking and planning across Primary Care services</a:t>
            </a:r>
          </a:p>
          <a:p>
            <a:pPr marL="171450" indent="-171450">
              <a:buFont typeface="Arial,Sans-Serif" panose="020B0604020202020204" pitchFamily="34" charset="0"/>
              <a:buChar char="•"/>
            </a:pPr>
            <a:r>
              <a:rPr lang="en-US" sz="700" dirty="0">
                <a:solidFill>
                  <a:schemeClr val="tx1"/>
                </a:solidFill>
                <a:latin typeface="Arial"/>
                <a:cs typeface="Arial"/>
              </a:rPr>
              <a:t>Improve CAMHS integration offer with health providers including local authorities and voluntary sector and implement a first line offer for each CYP system, including self-help, digital solutions and school mental health support</a:t>
            </a:r>
          </a:p>
        </p:txBody>
      </p:sp>
      <p:sp>
        <p:nvSpPr>
          <p:cNvPr id="172" name="Rectangle 171"/>
          <p:cNvSpPr/>
          <p:nvPr/>
        </p:nvSpPr>
        <p:spPr>
          <a:xfrm>
            <a:off x="3513446" y="2374321"/>
            <a:ext cx="1854096" cy="1251441"/>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Access, quality and safety</a:t>
            </a:r>
          </a:p>
        </p:txBody>
      </p:sp>
      <p:sp>
        <p:nvSpPr>
          <p:cNvPr id="173" name="Rectangle 172"/>
          <p:cNvSpPr/>
          <p:nvPr/>
        </p:nvSpPr>
        <p:spPr>
          <a:xfrm>
            <a:off x="5466793" y="2374320"/>
            <a:ext cx="5240131" cy="1273530"/>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Improve access and flow across community and inpatient services; ensuring good utilisation of community resources, strengthening gate-keeping arrangements, managing those waiting for beds, providing effective prevention, admission avoidance and timely inpatient discharges</a:t>
            </a:r>
          </a:p>
          <a:p>
            <a:pPr marL="154940" indent="-154940">
              <a:buFont typeface="Arial" panose="020B0604020202020204" pitchFamily="34" charset="0"/>
              <a:buChar char="•"/>
            </a:pPr>
            <a:r>
              <a:rPr lang="en-GB" sz="700" dirty="0">
                <a:solidFill>
                  <a:schemeClr val="tx1"/>
                </a:solidFill>
                <a:latin typeface="Arial"/>
                <a:cs typeface="Arial"/>
              </a:rPr>
              <a:t>Further develop local ‘step down’ and crisis beds offer as associated discharge support to reduce clinically ready for discharge delays</a:t>
            </a:r>
          </a:p>
          <a:p>
            <a:pPr marL="154940" indent="-154940">
              <a:buFont typeface="Arial" panose="020B0604020202020204" pitchFamily="34" charset="0"/>
              <a:buChar char="•"/>
            </a:pPr>
            <a:r>
              <a:rPr lang="en-GB" sz="700" dirty="0">
                <a:solidFill>
                  <a:schemeClr val="tx1"/>
                </a:solidFill>
                <a:latin typeface="Arial"/>
                <a:cs typeface="Arial"/>
              </a:rPr>
              <a:t>Implement a therapeutic environment across Forensics with groups, activities, and 1-1 time, reducing violence and aggression</a:t>
            </a:r>
          </a:p>
          <a:p>
            <a:pPr marL="154940" indent="-154940">
              <a:buFont typeface="Arial" panose="020B0604020202020204" pitchFamily="34" charset="0"/>
              <a:buChar char="•"/>
            </a:pPr>
            <a:r>
              <a:rPr lang="en-GB" sz="700" dirty="0">
                <a:solidFill>
                  <a:schemeClr val="tx1"/>
                </a:solidFill>
                <a:latin typeface="Arial"/>
                <a:cs typeface="Arial"/>
              </a:rPr>
              <a:t>Create a discharge coordinator role in Forensic services to improve flow and communication following discharge</a:t>
            </a:r>
          </a:p>
          <a:p>
            <a:pPr marL="154940" indent="-154940">
              <a:buFont typeface="Arial" panose="020B0604020202020204" pitchFamily="34" charset="0"/>
              <a:buChar char="•"/>
            </a:pPr>
            <a:r>
              <a:rPr lang="en-GB" sz="700" dirty="0">
                <a:solidFill>
                  <a:schemeClr val="tx1"/>
                </a:solidFill>
                <a:latin typeface="Arial"/>
                <a:cs typeface="Arial"/>
              </a:rPr>
              <a:t>Reduce appointment non-attendance across mental health services and identify quick wins to improve capacity and flow</a:t>
            </a:r>
          </a:p>
          <a:p>
            <a:pPr marL="154940" indent="-154940">
              <a:buFont typeface="Arial" panose="020B0604020202020204" pitchFamily="34" charset="0"/>
              <a:buChar char="•"/>
            </a:pPr>
            <a:r>
              <a:rPr lang="en-GB" sz="700" dirty="0">
                <a:solidFill>
                  <a:schemeClr val="tx1"/>
                </a:solidFill>
                <a:latin typeface="Arial"/>
                <a:cs typeface="Arial"/>
              </a:rPr>
              <a:t>Improve access to Primary Care services by increasing the number of appointments, enabled by the Additional Roles Reimbursement Scheme (ARRS), and supporting Primary Care Networks (PCNs) to deliver the enhanced access service​</a:t>
            </a:r>
          </a:p>
        </p:txBody>
      </p:sp>
      <p:sp>
        <p:nvSpPr>
          <p:cNvPr id="174" name="Rectangle 173"/>
          <p:cNvSpPr/>
          <p:nvPr/>
        </p:nvSpPr>
        <p:spPr>
          <a:xfrm>
            <a:off x="3511230" y="1531744"/>
            <a:ext cx="1854096" cy="60813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Tackling inequalities and improving outcomes</a:t>
            </a:r>
          </a:p>
        </p:txBody>
      </p:sp>
      <p:sp>
        <p:nvSpPr>
          <p:cNvPr id="175" name="Rectangle 174"/>
          <p:cNvSpPr/>
          <p:nvPr/>
        </p:nvSpPr>
        <p:spPr>
          <a:xfrm>
            <a:off x="5422919" y="1527882"/>
            <a:ext cx="5241148" cy="63771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Prioritise inequalities and inequities in health outcomes, experience and quality of care around race, gender, LGBTQ+, neurodiversity and service user involvement with the support of the QI pursuing equity programme including: Perinatal Mental Health, Ruth Seifert Ward, Bow Ward and Community Forensic services workstreams and the CAMHS Equality Work programme</a:t>
            </a:r>
            <a:endParaRPr lang="en-GB" sz="726"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GB" sz="700" dirty="0">
                <a:solidFill>
                  <a:schemeClr val="tx1"/>
                </a:solidFill>
                <a:latin typeface="Arial"/>
                <a:cs typeface="Arial"/>
              </a:rPr>
              <a:t>Making services more equitable across transitions between crisis, community, and A&amp;E across Mental Health</a:t>
            </a:r>
          </a:p>
          <a:p>
            <a:pPr marL="171450" indent="-171450">
              <a:buFont typeface="Arial,Sans-Serif" panose="020B0604020202020204" pitchFamily="34" charset="0"/>
              <a:buChar char="•"/>
            </a:pPr>
            <a:r>
              <a:rPr lang="en-US" sz="700" dirty="0">
                <a:solidFill>
                  <a:schemeClr val="tx1"/>
                </a:solidFill>
                <a:latin typeface="Arial"/>
                <a:cs typeface="Arial"/>
              </a:rPr>
              <a:t>All practices to attain accreditation including Safer Surgeries and Veteran Aware across Primary Care</a:t>
            </a:r>
          </a:p>
        </p:txBody>
      </p:sp>
      <p:sp>
        <p:nvSpPr>
          <p:cNvPr id="176" name="Rectangle 175"/>
          <p:cNvSpPr/>
          <p:nvPr/>
        </p:nvSpPr>
        <p:spPr>
          <a:xfrm>
            <a:off x="3530296" y="3810682"/>
            <a:ext cx="1854096" cy="54473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Staff wellbeing, recruitment and retention</a:t>
            </a:r>
          </a:p>
        </p:txBody>
      </p:sp>
      <p:sp>
        <p:nvSpPr>
          <p:cNvPr id="177" name="Rectangle 176"/>
          <p:cNvSpPr/>
          <p:nvPr/>
        </p:nvSpPr>
        <p:spPr>
          <a:xfrm>
            <a:off x="5464690" y="3803130"/>
            <a:ext cx="5241148" cy="537657"/>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Focus on staff wellbeing and retention and ensure active contribution to workforce plans through establishing a monthly Staff Survey Working Group to lead on implementing recommendations</a:t>
            </a:r>
            <a:endParaRPr lang="en-GB" sz="700" dirty="0">
              <a:solidFill>
                <a:schemeClr val="tx1"/>
              </a:solidFill>
              <a:latin typeface="Arial" panose="020B0604020202020204" pitchFamily="34" charset="0"/>
              <a:cs typeface="Arial" panose="020B0604020202020204" pitchFamily="34" charset="0"/>
            </a:endParaRPr>
          </a:p>
          <a:p>
            <a:pPr marL="154940" indent="-154940">
              <a:buFont typeface="Arial" panose="020B0604020202020204" pitchFamily="34" charset="0"/>
              <a:buChar char="•"/>
            </a:pPr>
            <a:r>
              <a:rPr lang="en-GB" sz="700" dirty="0">
                <a:solidFill>
                  <a:schemeClr val="tx1"/>
                </a:solidFill>
                <a:latin typeface="Arial"/>
                <a:cs typeface="Arial"/>
              </a:rPr>
              <a:t>Implementation of an anti-racist pledge and a buddy system across Forensic services including a continuation of work around Respectful Resolution and psychological safety</a:t>
            </a:r>
          </a:p>
          <a:p>
            <a:pPr marL="155575" indent="-155575">
              <a:buFont typeface="Arial,Sans-Serif" panose="020B0604020202020204" pitchFamily="34" charset="0"/>
              <a:buChar char="•"/>
            </a:pPr>
            <a:r>
              <a:rPr lang="en-GB" sz="700" dirty="0">
                <a:solidFill>
                  <a:schemeClr val="tx1"/>
                </a:solidFill>
                <a:latin typeface="Arial" panose="020B0604020202020204" pitchFamily="34" charset="0"/>
                <a:cs typeface="Arial" panose="020B0604020202020204" pitchFamily="34" charset="0"/>
              </a:rPr>
              <a:t>Continue with 'What's Important to Me' CAMHS staff engagement project</a:t>
            </a:r>
          </a:p>
        </p:txBody>
      </p:sp>
      <p:sp>
        <p:nvSpPr>
          <p:cNvPr id="181" name="Rectangle 180"/>
          <p:cNvSpPr/>
          <p:nvPr/>
        </p:nvSpPr>
        <p:spPr>
          <a:xfrm>
            <a:off x="5425641" y="5310755"/>
            <a:ext cx="5240131" cy="110202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Increase nature-based interventions and expand electric vehicle charging points across Forensics services, focusing on the provision at Wolfson House</a:t>
            </a:r>
            <a:endParaRPr lang="en-US" dirty="0">
              <a:solidFill>
                <a:schemeClr val="tx1"/>
              </a:solidFill>
              <a:latin typeface="Calibri" panose="020F0502020204030204"/>
              <a:ea typeface="Calibri" panose="020F0502020204030204"/>
              <a:cs typeface="Calibri" panose="020F0502020204030204"/>
            </a:endParaRPr>
          </a:p>
          <a:p>
            <a:pPr marL="154940" indent="-154940">
              <a:buFont typeface="Arial" panose="020B0604020202020204" pitchFamily="34" charset="0"/>
              <a:buChar char="•"/>
            </a:pPr>
            <a:r>
              <a:rPr lang="en-GB" sz="700" dirty="0">
                <a:solidFill>
                  <a:schemeClr val="tx1"/>
                </a:solidFill>
                <a:latin typeface="Arial"/>
                <a:ea typeface="Calibri" panose="020F0502020204030204"/>
                <a:cs typeface="Arial"/>
              </a:rPr>
              <a:t>Review energy use/spend reduction, including a campaign to switch lights off and promote through the Forensic Voice and fund switch to LED lighting.</a:t>
            </a:r>
          </a:p>
          <a:p>
            <a:pPr marL="154940" indent="-154940">
              <a:buFont typeface="Arial" panose="020B0604020202020204" pitchFamily="34" charset="0"/>
              <a:buChar char="•"/>
            </a:pPr>
            <a:r>
              <a:rPr lang="en-GB" sz="700" dirty="0">
                <a:solidFill>
                  <a:schemeClr val="tx1"/>
                </a:solidFill>
                <a:latin typeface="Arial"/>
                <a:ea typeface="Calibri" panose="020F0502020204030204"/>
                <a:cs typeface="Arial"/>
              </a:rPr>
              <a:t>Scoping opportunities for greener travel arrangements including adopting electric bikes, reducing pool car usage in community mental health services </a:t>
            </a:r>
          </a:p>
          <a:p>
            <a:pPr marL="154940" indent="-154940">
              <a:buFont typeface="Arial" panose="020B0604020202020204" pitchFamily="34" charset="0"/>
              <a:buChar char="•"/>
            </a:pPr>
            <a:r>
              <a:rPr lang="en-GB" sz="700" dirty="0">
                <a:solidFill>
                  <a:schemeClr val="tx1"/>
                </a:solidFill>
                <a:latin typeface="Arial"/>
                <a:ea typeface="Calibri" panose="020F0502020204030204"/>
                <a:cs typeface="Arial"/>
              </a:rPr>
              <a:t>Community investment to reduce bed utilisation and bed engagement to reduce enhanced observations </a:t>
            </a:r>
            <a:endParaRPr lang="en-US" sz="700" dirty="0">
              <a:solidFill>
                <a:schemeClr val="tx1"/>
              </a:solidFill>
              <a:latin typeface="Arial"/>
              <a:ea typeface="Calibri" panose="020F0502020204030204"/>
              <a:cs typeface="Arial"/>
            </a:endParaRPr>
          </a:p>
          <a:p>
            <a:pPr marL="154940" indent="-154940">
              <a:buFont typeface="Arial,Sans-Serif" panose="020B0604020202020204" pitchFamily="34" charset="0"/>
              <a:buChar char="•"/>
            </a:pPr>
            <a:r>
              <a:rPr lang="en-GB" sz="700" dirty="0">
                <a:solidFill>
                  <a:schemeClr val="tx1"/>
                </a:solidFill>
                <a:latin typeface="Arial"/>
                <a:ea typeface="Calibri" panose="020F0502020204030204"/>
                <a:cs typeface="Arial"/>
              </a:rPr>
              <a:t>Reduce secure ambulance spend and increase in-house fleet utilisation</a:t>
            </a:r>
            <a:endParaRPr lang="en-US" sz="700" dirty="0">
              <a:solidFill>
                <a:schemeClr val="tx1"/>
              </a:solidFill>
              <a:latin typeface="Arial"/>
              <a:ea typeface="Calibri" panose="020F0502020204030204"/>
              <a:cs typeface="Arial"/>
            </a:endParaRPr>
          </a:p>
          <a:p>
            <a:pPr marL="154940" indent="-154940">
              <a:buFont typeface="Arial,Sans-Serif" panose="020B0604020202020204" pitchFamily="34" charset="0"/>
              <a:buChar char="•"/>
            </a:pPr>
            <a:r>
              <a:rPr lang="en-GB" sz="700" dirty="0">
                <a:solidFill>
                  <a:schemeClr val="tx1"/>
                </a:solidFill>
                <a:latin typeface="Arial"/>
                <a:ea typeface="Calibri" panose="020F0502020204030204"/>
                <a:cs typeface="Arial"/>
              </a:rPr>
              <a:t>Capitalise on economies of scale across primary care through procurement, standardised processes and information management and reviewing pricing and processes to secure income from non-NHS work</a:t>
            </a:r>
            <a:endParaRPr lang="en-GB" dirty="0">
              <a:solidFill>
                <a:schemeClr val="tx1"/>
              </a:solidFill>
            </a:endParaRPr>
          </a:p>
        </p:txBody>
      </p:sp>
      <p:cxnSp>
        <p:nvCxnSpPr>
          <p:cNvPr id="183" name="Straight Arrow Connector 182"/>
          <p:cNvCxnSpPr>
            <a:stCxn id="172" idx="1"/>
            <a:endCxn id="13" idx="3"/>
          </p:cNvCxnSpPr>
          <p:nvPr/>
        </p:nvCxnSpPr>
        <p:spPr>
          <a:xfrm flipH="1" flipV="1">
            <a:off x="3306406" y="2121761"/>
            <a:ext cx="207040" cy="8782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4" name="Straight Arrow Connector 183"/>
          <p:cNvCxnSpPr>
            <a:stCxn id="174" idx="1"/>
            <a:endCxn id="8" idx="3"/>
          </p:cNvCxnSpPr>
          <p:nvPr/>
        </p:nvCxnSpPr>
        <p:spPr>
          <a:xfrm flipH="1" flipV="1">
            <a:off x="3306406" y="1065798"/>
            <a:ext cx="204824" cy="77001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5" name="Straight Arrow Connector 184"/>
          <p:cNvCxnSpPr>
            <a:stCxn id="176" idx="1"/>
            <a:endCxn id="14" idx="3"/>
          </p:cNvCxnSpPr>
          <p:nvPr/>
        </p:nvCxnSpPr>
        <p:spPr>
          <a:xfrm flipH="1" flipV="1">
            <a:off x="3334981" y="3258745"/>
            <a:ext cx="195315" cy="82430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7" name="Straight Arrow Connector 186"/>
          <p:cNvCxnSpPr>
            <a:stCxn id="203" idx="1"/>
            <a:endCxn id="15" idx="3"/>
          </p:cNvCxnSpPr>
          <p:nvPr/>
        </p:nvCxnSpPr>
        <p:spPr>
          <a:xfrm flipH="1" flipV="1">
            <a:off x="3271585" y="4408936"/>
            <a:ext cx="230827" cy="14421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9" name="Rectangle 188"/>
          <p:cNvSpPr/>
          <p:nvPr/>
        </p:nvSpPr>
        <p:spPr>
          <a:xfrm>
            <a:off x="3511230" y="409837"/>
            <a:ext cx="1854096" cy="1034854"/>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en-GB" sz="700" dirty="0">
                <a:solidFill>
                  <a:schemeClr val="tx1"/>
                </a:solidFill>
                <a:latin typeface="Arial"/>
                <a:cs typeface="Arial"/>
              </a:rPr>
              <a:t>Service Developments and Integrated Care</a:t>
            </a:r>
            <a:endParaRPr lang="en-US" dirty="0">
              <a:solidFill>
                <a:schemeClr val="tx1"/>
              </a:solidFill>
            </a:endParaRPr>
          </a:p>
        </p:txBody>
      </p:sp>
      <p:sp>
        <p:nvSpPr>
          <p:cNvPr id="203" name="Rectangle 202"/>
          <p:cNvSpPr/>
          <p:nvPr/>
        </p:nvSpPr>
        <p:spPr>
          <a:xfrm>
            <a:off x="3502412" y="5310755"/>
            <a:ext cx="1854096" cy="1080678"/>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en-GB" sz="700" dirty="0">
                <a:solidFill>
                  <a:schemeClr val="tx1"/>
                </a:solidFill>
                <a:latin typeface="Arial"/>
                <a:cs typeface="Arial"/>
              </a:rPr>
              <a:t>Sustainability and Financial Viability</a:t>
            </a:r>
            <a:endParaRPr lang="en-GB" sz="726" dirty="0">
              <a:solidFill>
                <a:schemeClr val="tx1"/>
              </a:solidFill>
              <a:latin typeface="Arial" panose="020B0604020202020204" pitchFamily="34" charset="0"/>
              <a:cs typeface="Arial" panose="020B0604020202020204" pitchFamily="34" charset="0"/>
            </a:endParaRPr>
          </a:p>
        </p:txBody>
      </p:sp>
      <p:sp>
        <p:nvSpPr>
          <p:cNvPr id="204" name="Rectangle 203"/>
          <p:cNvSpPr/>
          <p:nvPr/>
        </p:nvSpPr>
        <p:spPr>
          <a:xfrm>
            <a:off x="3512935" y="4492784"/>
            <a:ext cx="1854096" cy="708942"/>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algn="ctr"/>
            <a:r>
              <a:rPr lang="en-GB" sz="726" dirty="0">
                <a:solidFill>
                  <a:schemeClr val="tx1"/>
                </a:solidFill>
                <a:latin typeface="Arial" panose="020B0604020202020204" pitchFamily="34" charset="0"/>
                <a:cs typeface="Arial" panose="020B0604020202020204" pitchFamily="34" charset="0"/>
              </a:rPr>
              <a:t>Estates + Digital Infrastructure</a:t>
            </a:r>
          </a:p>
        </p:txBody>
      </p:sp>
      <p:sp>
        <p:nvSpPr>
          <p:cNvPr id="205" name="Rectangle 204"/>
          <p:cNvSpPr/>
          <p:nvPr/>
        </p:nvSpPr>
        <p:spPr>
          <a:xfrm>
            <a:off x="5458907" y="4512113"/>
            <a:ext cx="5221096" cy="689613"/>
          </a:xfrm>
          <a:prstGeom prst="rect">
            <a:avLst/>
          </a:prstGeom>
          <a:solidFill>
            <a:schemeClr val="accent3">
              <a:lumMod val="20000"/>
              <a:lumOff val="80000"/>
            </a:schemeClr>
          </a:solidFill>
          <a:ln>
            <a:no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82953" tIns="41476" rIns="82953" bIns="41476" numCol="1" spcCol="0" rtlCol="0" fromWordArt="0" anchor="ctr" anchorCtr="0" forceAA="0" compatLnSpc="1">
            <a:prstTxWarp prst="textNoShape">
              <a:avLst/>
            </a:prstTxWarp>
            <a:noAutofit/>
          </a:bodyPr>
          <a:lstStyle/>
          <a:p>
            <a:pPr marL="154940" indent="-154940">
              <a:buFont typeface="Arial" panose="020B0604020202020204" pitchFamily="34" charset="0"/>
              <a:buChar char="•"/>
            </a:pPr>
            <a:r>
              <a:rPr lang="en-GB" sz="700" dirty="0">
                <a:solidFill>
                  <a:schemeClr val="tx1"/>
                </a:solidFill>
                <a:latin typeface="Arial"/>
                <a:cs typeface="Arial"/>
              </a:rPr>
              <a:t>Improving digital communication channels across Forensic services such as introducing TV screens to provide rolling updates and news to staff and service users</a:t>
            </a:r>
          </a:p>
          <a:p>
            <a:pPr marL="154940" indent="-154940">
              <a:buFont typeface="Arial" panose="020B0604020202020204" pitchFamily="34" charset="0"/>
              <a:buChar char="•"/>
            </a:pPr>
            <a:r>
              <a:rPr lang="en-GB" sz="700" dirty="0">
                <a:solidFill>
                  <a:schemeClr val="tx1"/>
                </a:solidFill>
                <a:latin typeface="Arial"/>
                <a:cs typeface="Arial"/>
              </a:rPr>
              <a:t>Explore the digital offer for the 16+ population across Talking Therapies to support wider innovation and digital development</a:t>
            </a:r>
          </a:p>
          <a:p>
            <a:pPr marL="171450" indent="-171450">
              <a:buFont typeface="Arial,Sans-Serif" panose="020B0604020202020204" pitchFamily="34" charset="0"/>
              <a:buChar char="•"/>
            </a:pPr>
            <a:r>
              <a:rPr lang="en-US" sz="700" dirty="0">
                <a:solidFill>
                  <a:schemeClr val="tx1"/>
                </a:solidFill>
                <a:latin typeface="Arial"/>
                <a:cs typeface="Arial"/>
              </a:rPr>
              <a:t>Increase impactful use of technology including e-consult and cloud telephony across Primary Care services</a:t>
            </a:r>
          </a:p>
          <a:p>
            <a:pPr marL="171450" indent="-171450">
              <a:buFont typeface="Arial,Sans-Serif" panose="020B0604020202020204" pitchFamily="34" charset="0"/>
              <a:buChar char="•"/>
            </a:pPr>
            <a:r>
              <a:rPr lang="en-US" sz="700" dirty="0">
                <a:solidFill>
                  <a:schemeClr val="tx1"/>
                </a:solidFill>
                <a:latin typeface="Arial"/>
                <a:cs typeface="Arial"/>
              </a:rPr>
              <a:t>Estates </a:t>
            </a:r>
            <a:r>
              <a:rPr lang="en-US" sz="700" dirty="0" err="1">
                <a:solidFill>
                  <a:schemeClr val="tx1"/>
                </a:solidFill>
                <a:latin typeface="Arial"/>
                <a:cs typeface="Arial"/>
              </a:rPr>
              <a:t>rationalisation</a:t>
            </a:r>
            <a:r>
              <a:rPr lang="en-US" sz="700" dirty="0">
                <a:solidFill>
                  <a:schemeClr val="tx1"/>
                </a:solidFill>
                <a:latin typeface="Arial"/>
                <a:cs typeface="Arial"/>
              </a:rPr>
              <a:t> across City &amp; Hackney Mental Health and Forensics services to remove inefficiencies, considering the co-location of sites and ensuring that sites are energy efficient</a:t>
            </a:r>
          </a:p>
        </p:txBody>
      </p:sp>
      <p:cxnSp>
        <p:nvCxnSpPr>
          <p:cNvPr id="206" name="Straight Arrow Connector 205"/>
          <p:cNvCxnSpPr>
            <a:stCxn id="204" idx="1"/>
            <a:endCxn id="15" idx="3"/>
          </p:cNvCxnSpPr>
          <p:nvPr/>
        </p:nvCxnSpPr>
        <p:spPr>
          <a:xfrm flipH="1" flipV="1">
            <a:off x="3271585" y="4408936"/>
            <a:ext cx="241350" cy="43831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7" name="Straight Arrow Connector 206"/>
          <p:cNvCxnSpPr>
            <a:stCxn id="189" idx="1"/>
            <a:endCxn id="8" idx="3"/>
          </p:cNvCxnSpPr>
          <p:nvPr/>
        </p:nvCxnSpPr>
        <p:spPr>
          <a:xfrm flipH="1">
            <a:off x="3306406" y="927264"/>
            <a:ext cx="204824" cy="13853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9" name="Rectangle 128">
            <a:extLst>
              <a:ext uri="{FF2B5EF4-FFF2-40B4-BE49-F238E27FC236}">
                <a16:creationId xmlns:a16="http://schemas.microsoft.com/office/drawing/2014/main" id="{8534C22B-6A19-A0F2-60AA-064C07D8448A}"/>
              </a:ext>
            </a:extLst>
          </p:cNvPr>
          <p:cNvSpPr/>
          <p:nvPr/>
        </p:nvSpPr>
        <p:spPr>
          <a:xfrm>
            <a:off x="43923" y="5303689"/>
            <a:ext cx="3175549" cy="848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7" name="Rectangle 146">
            <a:extLst>
              <a:ext uri="{FF2B5EF4-FFF2-40B4-BE49-F238E27FC236}">
                <a16:creationId xmlns:a16="http://schemas.microsoft.com/office/drawing/2014/main" id="{9B0E94C8-E1C8-0BDE-365B-8D4A256003BC}"/>
              </a:ext>
            </a:extLst>
          </p:cNvPr>
          <p:cNvSpPr/>
          <p:nvPr/>
        </p:nvSpPr>
        <p:spPr>
          <a:xfrm>
            <a:off x="94344" y="5684354"/>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5" name="Rectangle 154">
            <a:extLst>
              <a:ext uri="{FF2B5EF4-FFF2-40B4-BE49-F238E27FC236}">
                <a16:creationId xmlns:a16="http://schemas.microsoft.com/office/drawing/2014/main" id="{CD105C4F-6A89-0571-6D2E-5E63494278E2}"/>
              </a:ext>
            </a:extLst>
          </p:cNvPr>
          <p:cNvSpPr/>
          <p:nvPr/>
        </p:nvSpPr>
        <p:spPr>
          <a:xfrm>
            <a:off x="1424775" y="5457526"/>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0" name="TextBox 22">
            <a:extLst>
              <a:ext uri="{FF2B5EF4-FFF2-40B4-BE49-F238E27FC236}">
                <a16:creationId xmlns:a16="http://schemas.microsoft.com/office/drawing/2014/main" id="{18DC1D8C-898F-AC4A-1F94-BCA88E4AEDAF}"/>
              </a:ext>
            </a:extLst>
          </p:cNvPr>
          <p:cNvSpPr txBox="1"/>
          <p:nvPr/>
        </p:nvSpPr>
        <p:spPr>
          <a:xfrm>
            <a:off x="201108" y="5650199"/>
            <a:ext cx="1135643"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Primary Care Services</a:t>
            </a:r>
          </a:p>
        </p:txBody>
      </p:sp>
      <p:sp>
        <p:nvSpPr>
          <p:cNvPr id="180" name="TextBox 23">
            <a:extLst>
              <a:ext uri="{FF2B5EF4-FFF2-40B4-BE49-F238E27FC236}">
                <a16:creationId xmlns:a16="http://schemas.microsoft.com/office/drawing/2014/main" id="{A5B02C3B-D571-AF83-432C-3506D69DBE88}"/>
              </a:ext>
            </a:extLst>
          </p:cNvPr>
          <p:cNvSpPr txBox="1"/>
          <p:nvPr/>
        </p:nvSpPr>
        <p:spPr>
          <a:xfrm>
            <a:off x="1515508" y="5444831"/>
            <a:ext cx="1719213" cy="26125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Children and Adolescent Mental Health Services (CAMHS)</a:t>
            </a:r>
          </a:p>
        </p:txBody>
      </p:sp>
      <p:sp>
        <p:nvSpPr>
          <p:cNvPr id="230" name="Rectangle 229">
            <a:extLst>
              <a:ext uri="{FF2B5EF4-FFF2-40B4-BE49-F238E27FC236}">
                <a16:creationId xmlns:a16="http://schemas.microsoft.com/office/drawing/2014/main" id="{FBB2FED6-ACCF-AC42-AA8A-D09F53AEF28C}"/>
              </a:ext>
            </a:extLst>
          </p:cNvPr>
          <p:cNvSpPr/>
          <p:nvPr/>
        </p:nvSpPr>
        <p:spPr>
          <a:xfrm>
            <a:off x="94344" y="5458716"/>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231" name="TextBox 21">
            <a:extLst>
              <a:ext uri="{FF2B5EF4-FFF2-40B4-BE49-F238E27FC236}">
                <a16:creationId xmlns:a16="http://schemas.microsoft.com/office/drawing/2014/main" id="{13A2B149-F145-A9B4-8357-0DC0A70F51F3}"/>
              </a:ext>
            </a:extLst>
          </p:cNvPr>
          <p:cNvSpPr txBox="1"/>
          <p:nvPr/>
        </p:nvSpPr>
        <p:spPr>
          <a:xfrm>
            <a:off x="178245" y="5437026"/>
            <a:ext cx="972512"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Forensics</a:t>
            </a:r>
          </a:p>
        </p:txBody>
      </p:sp>
      <p:sp>
        <p:nvSpPr>
          <p:cNvPr id="236" name="Rectangle 235">
            <a:extLst>
              <a:ext uri="{FF2B5EF4-FFF2-40B4-BE49-F238E27FC236}">
                <a16:creationId xmlns:a16="http://schemas.microsoft.com/office/drawing/2014/main" id="{630C6963-CBC2-1E31-1D3B-9A99149AE33A}"/>
              </a:ext>
            </a:extLst>
          </p:cNvPr>
          <p:cNvSpPr/>
          <p:nvPr/>
        </p:nvSpPr>
        <p:spPr>
          <a:xfrm>
            <a:off x="102594" y="5909992"/>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237" name="TextBox 16">
            <a:extLst>
              <a:ext uri="{FF2B5EF4-FFF2-40B4-BE49-F238E27FC236}">
                <a16:creationId xmlns:a16="http://schemas.microsoft.com/office/drawing/2014/main" id="{A948BDBF-7F2B-CBB5-B87E-CAAE9A913A1B}"/>
              </a:ext>
            </a:extLst>
          </p:cNvPr>
          <p:cNvSpPr txBox="1"/>
          <p:nvPr/>
        </p:nvSpPr>
        <p:spPr>
          <a:xfrm>
            <a:off x="191719" y="5899671"/>
            <a:ext cx="1108693" cy="17607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sz="544" dirty="0">
                <a:latin typeface="Arial" panose="020B0604020202020204" pitchFamily="34" charset="0"/>
                <a:cs typeface="Arial" panose="020B0604020202020204" pitchFamily="34" charset="0"/>
              </a:rPr>
              <a:t>City &amp; Hackney Mental Health </a:t>
            </a:r>
          </a:p>
        </p:txBody>
      </p:sp>
      <p:sp>
        <p:nvSpPr>
          <p:cNvPr id="242" name="Rectangle 241"/>
          <p:cNvSpPr/>
          <p:nvPr/>
        </p:nvSpPr>
        <p:spPr>
          <a:xfrm>
            <a:off x="36968" y="5306019"/>
            <a:ext cx="3166161" cy="118277"/>
          </a:xfrm>
          <a:prstGeom prst="rect">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600" b="1" dirty="0">
                <a:latin typeface="Arial" panose="020B0604020202020204" pitchFamily="34" charset="0"/>
                <a:cs typeface="Arial" panose="020B0604020202020204" pitchFamily="34" charset="0"/>
              </a:rPr>
              <a:t>Directorate</a:t>
            </a:r>
          </a:p>
        </p:txBody>
      </p:sp>
      <p:sp>
        <p:nvSpPr>
          <p:cNvPr id="137" name="Rectangle 136">
            <a:extLst>
              <a:ext uri="{FF2B5EF4-FFF2-40B4-BE49-F238E27FC236}">
                <a16:creationId xmlns:a16="http://schemas.microsoft.com/office/drawing/2014/main" id="{FBB2FED6-ACCF-AC42-AA8A-D09F53AEF28C}"/>
              </a:ext>
            </a:extLst>
          </p:cNvPr>
          <p:cNvSpPr/>
          <p:nvPr/>
        </p:nvSpPr>
        <p:spPr>
          <a:xfrm>
            <a:off x="10691047" y="956029"/>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38" name="Rectangle 137">
            <a:extLst>
              <a:ext uri="{FF2B5EF4-FFF2-40B4-BE49-F238E27FC236}">
                <a16:creationId xmlns:a16="http://schemas.microsoft.com/office/drawing/2014/main" id="{9B0E94C8-E1C8-0BDE-365B-8D4A256003BC}"/>
              </a:ext>
            </a:extLst>
          </p:cNvPr>
          <p:cNvSpPr/>
          <p:nvPr/>
        </p:nvSpPr>
        <p:spPr>
          <a:xfrm>
            <a:off x="10833388" y="955405"/>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39" name="Rectangle 138">
            <a:extLst>
              <a:ext uri="{FF2B5EF4-FFF2-40B4-BE49-F238E27FC236}">
                <a16:creationId xmlns:a16="http://schemas.microsoft.com/office/drawing/2014/main" id="{630C6963-CBC2-1E31-1D3B-9A99149AE33A}"/>
              </a:ext>
            </a:extLst>
          </p:cNvPr>
          <p:cNvSpPr/>
          <p:nvPr/>
        </p:nvSpPr>
        <p:spPr>
          <a:xfrm>
            <a:off x="10964019" y="955404"/>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0" name="Rectangle 139">
            <a:extLst>
              <a:ext uri="{FF2B5EF4-FFF2-40B4-BE49-F238E27FC236}">
                <a16:creationId xmlns:a16="http://schemas.microsoft.com/office/drawing/2014/main" id="{CD105C4F-6A89-0571-6D2E-5E63494278E2}"/>
              </a:ext>
            </a:extLst>
          </p:cNvPr>
          <p:cNvSpPr/>
          <p:nvPr/>
        </p:nvSpPr>
        <p:spPr>
          <a:xfrm>
            <a:off x="11094650" y="955403"/>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1" name="Rectangle 140">
            <a:extLst>
              <a:ext uri="{FF2B5EF4-FFF2-40B4-BE49-F238E27FC236}">
                <a16:creationId xmlns:a16="http://schemas.microsoft.com/office/drawing/2014/main" id="{FBB2FED6-ACCF-AC42-AA8A-D09F53AEF28C}"/>
              </a:ext>
            </a:extLst>
          </p:cNvPr>
          <p:cNvSpPr/>
          <p:nvPr/>
        </p:nvSpPr>
        <p:spPr>
          <a:xfrm>
            <a:off x="10678299" y="1773225"/>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42" name="Rectangle 141">
            <a:extLst>
              <a:ext uri="{FF2B5EF4-FFF2-40B4-BE49-F238E27FC236}">
                <a16:creationId xmlns:a16="http://schemas.microsoft.com/office/drawing/2014/main" id="{9B0E94C8-E1C8-0BDE-365B-8D4A256003BC}"/>
              </a:ext>
            </a:extLst>
          </p:cNvPr>
          <p:cNvSpPr/>
          <p:nvPr/>
        </p:nvSpPr>
        <p:spPr>
          <a:xfrm>
            <a:off x="10820640" y="1773225"/>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3" name="Rectangle 142">
            <a:extLst>
              <a:ext uri="{FF2B5EF4-FFF2-40B4-BE49-F238E27FC236}">
                <a16:creationId xmlns:a16="http://schemas.microsoft.com/office/drawing/2014/main" id="{630C6963-CBC2-1E31-1D3B-9A99149AE33A}"/>
              </a:ext>
            </a:extLst>
          </p:cNvPr>
          <p:cNvSpPr/>
          <p:nvPr/>
        </p:nvSpPr>
        <p:spPr>
          <a:xfrm>
            <a:off x="10951271" y="1773225"/>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4" name="Rectangle 143">
            <a:extLst>
              <a:ext uri="{FF2B5EF4-FFF2-40B4-BE49-F238E27FC236}">
                <a16:creationId xmlns:a16="http://schemas.microsoft.com/office/drawing/2014/main" id="{CD105C4F-6A89-0571-6D2E-5E63494278E2}"/>
              </a:ext>
            </a:extLst>
          </p:cNvPr>
          <p:cNvSpPr/>
          <p:nvPr/>
        </p:nvSpPr>
        <p:spPr>
          <a:xfrm>
            <a:off x="11081902" y="1773225"/>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5" name="Rectangle 144">
            <a:extLst>
              <a:ext uri="{FF2B5EF4-FFF2-40B4-BE49-F238E27FC236}">
                <a16:creationId xmlns:a16="http://schemas.microsoft.com/office/drawing/2014/main" id="{FBB2FED6-ACCF-AC42-AA8A-D09F53AEF28C}"/>
              </a:ext>
            </a:extLst>
          </p:cNvPr>
          <p:cNvSpPr/>
          <p:nvPr/>
        </p:nvSpPr>
        <p:spPr>
          <a:xfrm>
            <a:off x="10716881" y="3258745"/>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46" name="Rectangle 145">
            <a:extLst>
              <a:ext uri="{FF2B5EF4-FFF2-40B4-BE49-F238E27FC236}">
                <a16:creationId xmlns:a16="http://schemas.microsoft.com/office/drawing/2014/main" id="{9B0E94C8-E1C8-0BDE-365B-8D4A256003BC}"/>
              </a:ext>
            </a:extLst>
          </p:cNvPr>
          <p:cNvSpPr/>
          <p:nvPr/>
        </p:nvSpPr>
        <p:spPr>
          <a:xfrm>
            <a:off x="10859222" y="3258121"/>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8" name="Rectangle 147">
            <a:extLst>
              <a:ext uri="{FF2B5EF4-FFF2-40B4-BE49-F238E27FC236}">
                <a16:creationId xmlns:a16="http://schemas.microsoft.com/office/drawing/2014/main" id="{630C6963-CBC2-1E31-1D3B-9A99149AE33A}"/>
              </a:ext>
            </a:extLst>
          </p:cNvPr>
          <p:cNvSpPr/>
          <p:nvPr/>
        </p:nvSpPr>
        <p:spPr>
          <a:xfrm>
            <a:off x="10989853" y="3258120"/>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49" name="Rectangle 148">
            <a:extLst>
              <a:ext uri="{FF2B5EF4-FFF2-40B4-BE49-F238E27FC236}">
                <a16:creationId xmlns:a16="http://schemas.microsoft.com/office/drawing/2014/main" id="{FBB2FED6-ACCF-AC42-AA8A-D09F53AEF28C}"/>
              </a:ext>
            </a:extLst>
          </p:cNvPr>
          <p:cNvSpPr/>
          <p:nvPr/>
        </p:nvSpPr>
        <p:spPr>
          <a:xfrm>
            <a:off x="10705837" y="3976743"/>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1" name="Rectangle 150">
            <a:extLst>
              <a:ext uri="{FF2B5EF4-FFF2-40B4-BE49-F238E27FC236}">
                <a16:creationId xmlns:a16="http://schemas.microsoft.com/office/drawing/2014/main" id="{630C6963-CBC2-1E31-1D3B-9A99149AE33A}"/>
              </a:ext>
            </a:extLst>
          </p:cNvPr>
          <p:cNvSpPr/>
          <p:nvPr/>
        </p:nvSpPr>
        <p:spPr>
          <a:xfrm>
            <a:off x="10849154" y="3976118"/>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2" name="Rectangle 151">
            <a:extLst>
              <a:ext uri="{FF2B5EF4-FFF2-40B4-BE49-F238E27FC236}">
                <a16:creationId xmlns:a16="http://schemas.microsoft.com/office/drawing/2014/main" id="{CD105C4F-6A89-0571-6D2E-5E63494278E2}"/>
              </a:ext>
            </a:extLst>
          </p:cNvPr>
          <p:cNvSpPr/>
          <p:nvPr/>
        </p:nvSpPr>
        <p:spPr>
          <a:xfrm>
            <a:off x="10979785" y="3976117"/>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3" name="Rectangle 152">
            <a:extLst>
              <a:ext uri="{FF2B5EF4-FFF2-40B4-BE49-F238E27FC236}">
                <a16:creationId xmlns:a16="http://schemas.microsoft.com/office/drawing/2014/main" id="{FBB2FED6-ACCF-AC42-AA8A-D09F53AEF28C}"/>
              </a:ext>
            </a:extLst>
          </p:cNvPr>
          <p:cNvSpPr/>
          <p:nvPr/>
        </p:nvSpPr>
        <p:spPr>
          <a:xfrm>
            <a:off x="10693648" y="4792779"/>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4" name="Rectangle 153">
            <a:extLst>
              <a:ext uri="{FF2B5EF4-FFF2-40B4-BE49-F238E27FC236}">
                <a16:creationId xmlns:a16="http://schemas.microsoft.com/office/drawing/2014/main" id="{9B0E94C8-E1C8-0BDE-365B-8D4A256003BC}"/>
              </a:ext>
            </a:extLst>
          </p:cNvPr>
          <p:cNvSpPr/>
          <p:nvPr/>
        </p:nvSpPr>
        <p:spPr>
          <a:xfrm>
            <a:off x="10835990" y="4792155"/>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6" name="Rectangle 155">
            <a:extLst>
              <a:ext uri="{FF2B5EF4-FFF2-40B4-BE49-F238E27FC236}">
                <a16:creationId xmlns:a16="http://schemas.microsoft.com/office/drawing/2014/main" id="{630C6963-CBC2-1E31-1D3B-9A99149AE33A}"/>
              </a:ext>
            </a:extLst>
          </p:cNvPr>
          <p:cNvSpPr/>
          <p:nvPr/>
        </p:nvSpPr>
        <p:spPr>
          <a:xfrm>
            <a:off x="10966621" y="4792154"/>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7" name="Rectangle 156">
            <a:extLst>
              <a:ext uri="{FF2B5EF4-FFF2-40B4-BE49-F238E27FC236}">
                <a16:creationId xmlns:a16="http://schemas.microsoft.com/office/drawing/2014/main" id="{FBB2FED6-ACCF-AC42-AA8A-D09F53AEF28C}"/>
              </a:ext>
            </a:extLst>
          </p:cNvPr>
          <p:cNvSpPr/>
          <p:nvPr/>
        </p:nvSpPr>
        <p:spPr>
          <a:xfrm>
            <a:off x="10668294" y="5821428"/>
            <a:ext cx="130631" cy="130631"/>
          </a:xfrm>
          <a:prstGeom prst="rect">
            <a:avLst/>
          </a:prstGeom>
          <a:solidFill>
            <a:srgbClr val="EE00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highlight>
                <a:srgbClr val="FFFF00"/>
              </a:highlight>
              <a:latin typeface="Arial" panose="020B0604020202020204" pitchFamily="34" charset="0"/>
              <a:cs typeface="Arial" panose="020B0604020202020204" pitchFamily="34" charset="0"/>
            </a:endParaRPr>
          </a:p>
        </p:txBody>
      </p:sp>
      <p:sp>
        <p:nvSpPr>
          <p:cNvPr id="158" name="Rectangle 157">
            <a:extLst>
              <a:ext uri="{FF2B5EF4-FFF2-40B4-BE49-F238E27FC236}">
                <a16:creationId xmlns:a16="http://schemas.microsoft.com/office/drawing/2014/main" id="{9B0E94C8-E1C8-0BDE-365B-8D4A256003BC}"/>
              </a:ext>
            </a:extLst>
          </p:cNvPr>
          <p:cNvSpPr/>
          <p:nvPr/>
        </p:nvSpPr>
        <p:spPr>
          <a:xfrm>
            <a:off x="10810634" y="5820804"/>
            <a:ext cx="130631" cy="130631"/>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59" name="Rectangle 158">
            <a:extLst>
              <a:ext uri="{FF2B5EF4-FFF2-40B4-BE49-F238E27FC236}">
                <a16:creationId xmlns:a16="http://schemas.microsoft.com/office/drawing/2014/main" id="{630C6963-CBC2-1E31-1D3B-9A99149AE33A}"/>
              </a:ext>
            </a:extLst>
          </p:cNvPr>
          <p:cNvSpPr/>
          <p:nvPr/>
        </p:nvSpPr>
        <p:spPr>
          <a:xfrm>
            <a:off x="10941266" y="5820803"/>
            <a:ext cx="130631" cy="130631"/>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
        <p:nvSpPr>
          <p:cNvPr id="161" name="Rectangle 160">
            <a:extLst>
              <a:ext uri="{FF2B5EF4-FFF2-40B4-BE49-F238E27FC236}">
                <a16:creationId xmlns:a16="http://schemas.microsoft.com/office/drawing/2014/main" id="{CD105C4F-6A89-0571-6D2E-5E63494278E2}"/>
              </a:ext>
            </a:extLst>
          </p:cNvPr>
          <p:cNvSpPr/>
          <p:nvPr/>
        </p:nvSpPr>
        <p:spPr>
          <a:xfrm>
            <a:off x="11071897" y="5820802"/>
            <a:ext cx="130631" cy="130631"/>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GB" sz="363">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718398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B519BAE8345774E8669FA46DF2DD9E1" ma:contentTypeVersion="20" ma:contentTypeDescription="Create a new document." ma:contentTypeScope="" ma:versionID="ce8b6b22cebbadb735770af2aa570fc1">
  <xsd:schema xmlns:xsd="http://www.w3.org/2001/XMLSchema" xmlns:xs="http://www.w3.org/2001/XMLSchema" xmlns:p="http://schemas.microsoft.com/office/2006/metadata/properties" xmlns:ns1="http://schemas.microsoft.com/sharepoint/v3" xmlns:ns2="4d648a74-5c83-46a7-8e4c-7f989ae960a5" xmlns:ns3="6194e418-5875-4308-b033-74eb9c181361" targetNamespace="http://schemas.microsoft.com/office/2006/metadata/properties" ma:root="true" ma:fieldsID="fb65f5af740bc6ccd9b76fae7dc9d7b7" ns1:_="" ns2:_="" ns3:_="">
    <xsd:import namespace="http://schemas.microsoft.com/sharepoint/v3"/>
    <xsd:import namespace="4d648a74-5c83-46a7-8e4c-7f989ae960a5"/>
    <xsd:import namespace="6194e418-5875-4308-b033-74eb9c181361"/>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1:_ip_UnifiedCompliancePolicyProperties" minOccurs="0"/>
                <xsd:element ref="ns1:_ip_UnifiedCompliancePolicyUIAction" minOccurs="0"/>
                <xsd:element ref="ns2:MediaServiceDateTaken"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6" nillable="true" ma:displayName="Unified Compliance Policy Properties" ma:hidden="true" ma:internalName="_ip_UnifiedCompliancePolicyProperties">
      <xsd:simpleType>
        <xsd:restriction base="dms:Note"/>
      </xsd:simpleType>
    </xsd:element>
    <xsd:element name="_ip_UnifiedCompliancePolicyUIAction" ma:index="1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d648a74-5c83-46a7-8e4c-7f989ae960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2c8d5fda-b97d-42c6-97e2-f76465e161c0"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194e418-5875-4308-b033-74eb9c181361"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6777f02-5793-47ea-9637-5fc0f7654bd6}" ma:internalName="TaxCatchAll" ma:showField="CatchAllData" ma:web="6194e418-5875-4308-b033-74eb9c18136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2412927-62AD-4656-9F35-1ED278117D8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4d648a74-5c83-46a7-8e4c-7f989ae960a5"/>
    <ds:schemaRef ds:uri="6194e418-5875-4308-b033-74eb9c18136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FFAC5D-5B5A-45EE-A2A1-8180C80E6A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161</TotalTime>
  <Words>714</Words>
  <Application>Microsoft Office PowerPoint</Application>
  <PresentationFormat>Widescreen</PresentationFormat>
  <Paragraphs>48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Arial,Sans-Serif</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Baksh de la Iglesia Amber</dc:creator>
  <cp:lastModifiedBy>BAKSH DE LA IGLESIA, Amber (EAST LONDON NHS FOUNDATION TRUST)</cp:lastModifiedBy>
  <cp:revision>373</cp:revision>
  <dcterms:created xsi:type="dcterms:W3CDTF">2023-05-04T11:24:59Z</dcterms:created>
  <dcterms:modified xsi:type="dcterms:W3CDTF">2024-04-05T10:24:06Z</dcterms:modified>
</cp:coreProperties>
</file>