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258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FA3F89-0BE0-9DBA-0A0C-0B0390A96B4E}" v="4" dt="2024-03-25T16:18:13.993"/>
    <p1510:client id="{C22E6689-2B27-6AE4-C209-C7F2382A76AE}" v="3501" dt="2024-03-26T11:15:41.8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21BC743C-8059-4DF2-9127-9925365A6393}"/>
    <pc:docChg chg="addSld delSld modSld">
      <pc:chgData name="BAKSH DE LA IGLESIA, Amber (EAST LONDON NHS FOUNDATION TRUST)" userId="S::amber.bakshdelaiglesia1@nhs.net::b2650a99-9385-4d98-8a06-8e7c9d440112" providerId="AD" clId="Web-{21BC743C-8059-4DF2-9127-9925365A6393}" dt="2023-03-02T11:13:52.741" v="7083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21BC743C-8059-4DF2-9127-9925365A6393}" dt="2023-03-02T09:15:36.930" v="0"/>
        <pc:sldMkLst>
          <pc:docMk/>
          <pc:sldMk cId="109857222" sldId="256"/>
        </pc:sldMkLst>
      </pc:sldChg>
      <pc:sldChg chg="modSp">
        <pc:chgData name="BAKSH DE LA IGLESIA, Amber (EAST LONDON NHS FOUNDATION TRUST)" userId="S::amber.bakshdelaiglesia1@nhs.net::b2650a99-9385-4d98-8a06-8e7c9d440112" providerId="AD" clId="Web-{21BC743C-8059-4DF2-9127-9925365A6393}" dt="2023-03-02T11:13:52.741" v="7083"/>
        <pc:sldMkLst>
          <pc:docMk/>
          <pc:sldMk cId="4055687083" sldId="257"/>
        </pc:sldMkLst>
        <pc:graphicFrameChg chg="mod modGraphic">
          <ac:chgData name="BAKSH DE LA IGLESIA, Amber (EAST LONDON NHS FOUNDATION TRUST)" userId="S::amber.bakshdelaiglesia1@nhs.net::b2650a99-9385-4d98-8a06-8e7c9d440112" providerId="AD" clId="Web-{21BC743C-8059-4DF2-9127-9925365A6393}" dt="2023-03-02T11:13:52.741" v="7083"/>
          <ac:graphicFrameMkLst>
            <pc:docMk/>
            <pc:sldMk cId="4055687083" sldId="257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21BC743C-8059-4DF2-9127-9925365A6393}" dt="2023-03-02T11:13:35.428" v="7081" actId="1076"/>
        <pc:sldMkLst>
          <pc:docMk/>
          <pc:sldMk cId="3766185942" sldId="259"/>
        </pc:sldMkLst>
        <pc:graphicFrameChg chg="mod">
          <ac:chgData name="BAKSH DE LA IGLESIA, Amber (EAST LONDON NHS FOUNDATION TRUST)" userId="S::amber.bakshdelaiglesia1@nhs.net::b2650a99-9385-4d98-8a06-8e7c9d440112" providerId="AD" clId="Web-{21BC743C-8059-4DF2-9127-9925365A6393}" dt="2023-03-02T11:13:35.428" v="7081" actId="1076"/>
          <ac:graphicFrameMkLst>
            <pc:docMk/>
            <pc:sldMk cId="3766185942" sldId="259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BCB97FEE-7157-0E33-DD10-D04E89DC3C9B}"/>
    <pc:docChg chg="modSld">
      <pc:chgData name="BAKSH DE LA IGLESIA, Amber (EAST LONDON NHS FOUNDATION TRUST)" userId="S::amber.bakshdelaiglesia1@nhs.net::b2650a99-9385-4d98-8a06-8e7c9d440112" providerId="AD" clId="Web-{BCB97FEE-7157-0E33-DD10-D04E89DC3C9B}" dt="2023-03-03T10:44:23.602" v="578" actId="14100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BCB97FEE-7157-0E33-DD10-D04E89DC3C9B}" dt="2023-03-03T10:36:20.102" v="408"/>
        <pc:sldMkLst>
          <pc:docMk/>
          <pc:sldMk cId="4055687083" sldId="257"/>
        </pc:sldMkLst>
        <pc:spChg chg="del">
          <ac:chgData name="BAKSH DE LA IGLESIA, Amber (EAST LONDON NHS FOUNDATION TRUST)" userId="S::amber.bakshdelaiglesia1@nhs.net::b2650a99-9385-4d98-8a06-8e7c9d440112" providerId="AD" clId="Web-{BCB97FEE-7157-0E33-DD10-D04E89DC3C9B}" dt="2023-03-03T10:26:01.144" v="83"/>
          <ac:spMkLst>
            <pc:docMk/>
            <pc:sldMk cId="4055687083" sldId="257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BCB97FEE-7157-0E33-DD10-D04E89DC3C9B}" dt="2023-03-03T10:26:06.316" v="86"/>
          <ac:spMkLst>
            <pc:docMk/>
            <pc:sldMk cId="4055687083" sldId="257"/>
            <ac:spMk id="6" creationId="{A7E79F55-673E-A3DA-F32C-CDC47CCCD9B5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BCB97FEE-7157-0E33-DD10-D04E89DC3C9B}" dt="2023-03-03T10:36:20.102" v="408"/>
          <ac:graphicFrameMkLst>
            <pc:docMk/>
            <pc:sldMk cId="4055687083" sldId="257"/>
            <ac:graphicFrameMk id="3" creationId="{A4F86B3A-5489-60F5-F342-A0B9EC6994E4}"/>
          </ac:graphicFrameMkLst>
        </pc:graphicFrameChg>
        <pc:picChg chg="del">
          <ac:chgData name="BAKSH DE LA IGLESIA, Amber (EAST LONDON NHS FOUNDATION TRUST)" userId="S::amber.bakshdelaiglesia1@nhs.net::b2650a99-9385-4d98-8a06-8e7c9d440112" providerId="AD" clId="Web-{BCB97FEE-7157-0E33-DD10-D04E89DC3C9B}" dt="2023-03-03T10:26:00.878" v="82"/>
          <ac:picMkLst>
            <pc:docMk/>
            <pc:sldMk cId="4055687083" sldId="257"/>
            <ac:picMk id="5" creationId="{26B3CD5F-105F-19EE-54FB-4FBEF8131DF8}"/>
          </ac:picMkLst>
        </pc:picChg>
      </pc:sldChg>
      <pc:sldChg chg="addSp delSp modSp">
        <pc:chgData name="BAKSH DE LA IGLESIA, Amber (EAST LONDON NHS FOUNDATION TRUST)" userId="S::amber.bakshdelaiglesia1@nhs.net::b2650a99-9385-4d98-8a06-8e7c9d440112" providerId="AD" clId="Web-{BCB97FEE-7157-0E33-DD10-D04E89DC3C9B}" dt="2023-03-03T10:44:23.602" v="578" actId="14100"/>
        <pc:sldMkLst>
          <pc:docMk/>
          <pc:sldMk cId="3824955747" sldId="258"/>
        </pc:sldMkLst>
        <pc:spChg chg="add mod">
          <ac:chgData name="BAKSH DE LA IGLESIA, Amber (EAST LONDON NHS FOUNDATION TRUST)" userId="S::amber.bakshdelaiglesia1@nhs.net::b2650a99-9385-4d98-8a06-8e7c9d440112" providerId="AD" clId="Web-{BCB97FEE-7157-0E33-DD10-D04E89DC3C9B}" dt="2023-03-03T10:43:30.929" v="561" actId="1076"/>
          <ac:spMkLst>
            <pc:docMk/>
            <pc:sldMk cId="3824955747" sldId="258"/>
            <ac:spMk id="2" creationId="{0CE79D5D-C6E8-EF26-62EA-A4D49BB84329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31:08.857" v="246" actId="20577"/>
          <ac:spMkLst>
            <pc:docMk/>
            <pc:sldMk cId="3824955747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31:08.467" v="221" actId="20577"/>
          <ac:spMkLst>
            <pc:docMk/>
            <pc:sldMk cId="3824955747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31:08.560" v="223" actId="20577"/>
          <ac:spMkLst>
            <pc:docMk/>
            <pc:sldMk cId="3824955747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31:08.576" v="224" actId="20577"/>
          <ac:spMkLst>
            <pc:docMk/>
            <pc:sldMk cId="3824955747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4:18.102" v="576" actId="14100"/>
          <ac:spMkLst>
            <pc:docMk/>
            <pc:sldMk cId="3824955747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4:23.602" v="578" actId="14100"/>
          <ac:spMkLst>
            <pc:docMk/>
            <pc:sldMk cId="3824955747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4:13.680" v="574" actId="14100"/>
          <ac:spMkLst>
            <pc:docMk/>
            <pc:sldMk cId="3824955747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4:08.586" v="572" actId="1076"/>
          <ac:spMkLst>
            <pc:docMk/>
            <pc:sldMk cId="3824955747" sldId="258"/>
            <ac:spMk id="20" creationId="{DB9F0EAB-6430-C86F-E977-96C8437137B7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5:49.429" v="400"/>
          <ac:spMkLst>
            <pc:docMk/>
            <pc:sldMk cId="3824955747" sldId="258"/>
            <ac:spMk id="21" creationId="{2C9CCABA-FDD6-2228-BE2D-A45813366F27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5:49.429" v="399"/>
          <ac:spMkLst>
            <pc:docMk/>
            <pc:sldMk cId="3824955747" sldId="258"/>
            <ac:spMk id="22" creationId="{8950941D-68F4-F8EB-6B65-F7EBCEB957CB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5:49.413" v="398"/>
          <ac:spMkLst>
            <pc:docMk/>
            <pc:sldMk cId="3824955747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4:00.148" v="569" actId="14100"/>
          <ac:spMkLst>
            <pc:docMk/>
            <pc:sldMk cId="3824955747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52.570" v="567" actId="14100"/>
          <ac:spMkLst>
            <pc:docMk/>
            <pc:sldMk cId="3824955747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29.179" v="558" actId="1076"/>
          <ac:spMkLst>
            <pc:docMk/>
            <pc:sldMk cId="3824955747" sldId="258"/>
            <ac:spMk id="35" creationId="{5B2D4150-7F6B-7F0E-780D-2AFC73EC4ABE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6:50.697" v="418"/>
          <ac:spMkLst>
            <pc:docMk/>
            <pc:sldMk cId="3824955747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29.225" v="559" actId="1076"/>
          <ac:spMkLst>
            <pc:docMk/>
            <pc:sldMk cId="3824955747" sldId="258"/>
            <ac:spMk id="37" creationId="{854D5EDF-DF8B-E0F3-AF96-5932510FAE8E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6:49.259" v="417"/>
          <ac:spMkLst>
            <pc:docMk/>
            <pc:sldMk cId="3824955747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36.007" v="563" actId="1076"/>
          <ac:spMkLst>
            <pc:docMk/>
            <pc:sldMk cId="3824955747" sldId="258"/>
            <ac:spMk id="39" creationId="{CB295707-EAF5-F64B-F685-B1C05AD2E2FD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6:46.931" v="416"/>
          <ac:spMkLst>
            <pc:docMk/>
            <pc:sldMk cId="3824955747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29.272" v="560" actId="1076"/>
          <ac:spMkLst>
            <pc:docMk/>
            <pc:sldMk cId="3824955747" sldId="258"/>
            <ac:spMk id="41" creationId="{9EE2D5C1-CFCD-22A0-E6C9-6D60906366CE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6:46.462" v="415"/>
          <ac:spMkLst>
            <pc:docMk/>
            <pc:sldMk cId="3824955747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43:41.304" v="565" actId="14100"/>
          <ac:spMkLst>
            <pc:docMk/>
            <pc:sldMk cId="3824955747" sldId="258"/>
            <ac:spMk id="43" creationId="{27DFA763-4055-EEE4-40DF-184A17DDFAD1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31:20.561" v="248"/>
          <ac:spMkLst>
            <pc:docMk/>
            <pc:sldMk cId="3824955747" sldId="258"/>
            <ac:spMk id="44" creationId="{BC7CB55F-0224-F7B1-AB26-C3BF03125C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BCB97FEE-7157-0E33-DD10-D04E89DC3C9B}" dt="2023-03-03T10:31:22.534" v="249" actId="1076"/>
          <ac:spMkLst>
            <pc:docMk/>
            <pc:sldMk cId="3824955747" sldId="258"/>
            <ac:spMk id="45" creationId="{4128A996-CC85-9846-E43E-AAD1936D53DD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BCB97FEE-7157-0E33-DD10-D04E89DC3C9B}" dt="2023-03-03T10:24:51.782" v="1"/>
          <ac:spMkLst>
            <pc:docMk/>
            <pc:sldMk cId="3824955747" sldId="258"/>
            <ac:spMk id="50" creationId="{429D4B1D-0720-8072-C713-12835167FCF3}"/>
          </ac:spMkLst>
        </pc:sp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2.516" v="253"/>
          <ac:cxnSpMkLst>
            <pc:docMk/>
            <pc:sldMk cId="3824955747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2.516" v="252"/>
          <ac:cxnSpMkLst>
            <pc:docMk/>
            <pc:sldMk cId="3824955747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2.516" v="251"/>
          <ac:cxnSpMkLst>
            <pc:docMk/>
            <pc:sldMk cId="3824955747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2.516" v="250"/>
          <ac:cxnSpMkLst>
            <pc:docMk/>
            <pc:sldMk cId="3824955747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62"/>
          <ac:cxnSpMkLst>
            <pc:docMk/>
            <pc:sldMk cId="3824955747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61"/>
          <ac:cxnSpMkLst>
            <pc:docMk/>
            <pc:sldMk cId="3824955747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60"/>
          <ac:cxnSpMkLst>
            <pc:docMk/>
            <pc:sldMk cId="3824955747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9"/>
          <ac:cxnSpMkLst>
            <pc:docMk/>
            <pc:sldMk cId="3824955747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8"/>
          <ac:cxnSpMkLst>
            <pc:docMk/>
            <pc:sldMk cId="3824955747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7"/>
          <ac:cxnSpMkLst>
            <pc:docMk/>
            <pc:sldMk cId="3824955747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6"/>
          <ac:cxnSpMkLst>
            <pc:docMk/>
            <pc:sldMk cId="3824955747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5"/>
          <ac:cxnSpMkLst>
            <pc:docMk/>
            <pc:sldMk cId="3824955747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BCB97FEE-7157-0E33-DD10-D04E89DC3C9B}" dt="2023-03-03T10:32:14.500" v="254"/>
          <ac:cxnSpMkLst>
            <pc:docMk/>
            <pc:sldMk cId="3824955747" sldId="258"/>
            <ac:cxnSpMk id="34" creationId="{EF399E7E-38EE-02B8-574C-4F7AA151BAA0}"/>
          </ac:cxnSpMkLst>
        </pc:cxnChg>
      </pc:sldChg>
      <pc:sldChg chg="addSp delSp modSp">
        <pc:chgData name="BAKSH DE LA IGLESIA, Amber (EAST LONDON NHS FOUNDATION TRUST)" userId="S::amber.bakshdelaiglesia1@nhs.net::b2650a99-9385-4d98-8a06-8e7c9d440112" providerId="AD" clId="Web-{BCB97FEE-7157-0E33-DD10-D04E89DC3C9B}" dt="2023-03-03T10:30:34.606" v="212"/>
        <pc:sldMkLst>
          <pc:docMk/>
          <pc:sldMk cId="3766185942" sldId="259"/>
        </pc:sldMkLst>
        <pc:spChg chg="del">
          <ac:chgData name="BAKSH DE LA IGLESIA, Amber (EAST LONDON NHS FOUNDATION TRUST)" userId="S::amber.bakshdelaiglesia1@nhs.net::b2650a99-9385-4d98-8a06-8e7c9d440112" providerId="AD" clId="Web-{BCB97FEE-7157-0E33-DD10-D04E89DC3C9B}" dt="2023-03-03T10:27:33.038" v="164"/>
          <ac:spMkLst>
            <pc:docMk/>
            <pc:sldMk cId="3766185942" sldId="259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BCB97FEE-7157-0E33-DD10-D04E89DC3C9B}" dt="2023-03-03T10:27:35.882" v="165"/>
          <ac:spMkLst>
            <pc:docMk/>
            <pc:sldMk cId="3766185942" sldId="259"/>
            <ac:spMk id="6" creationId="{ACDD24DF-F4F0-7961-015A-2C8ED8BF047F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BCB97FEE-7157-0E33-DD10-D04E89DC3C9B}" dt="2023-03-03T10:30:34.606" v="212"/>
          <ac:graphicFrameMkLst>
            <pc:docMk/>
            <pc:sldMk cId="3766185942" sldId="259"/>
            <ac:graphicFrameMk id="3" creationId="{A4F86B3A-5489-60F5-F342-A0B9EC6994E4}"/>
          </ac:graphicFrameMkLst>
        </pc:graphicFrameChg>
        <pc:picChg chg="del">
          <ac:chgData name="BAKSH DE LA IGLESIA, Amber (EAST LONDON NHS FOUNDATION TRUST)" userId="S::amber.bakshdelaiglesia1@nhs.net::b2650a99-9385-4d98-8a06-8e7c9d440112" providerId="AD" clId="Web-{BCB97FEE-7157-0E33-DD10-D04E89DC3C9B}" dt="2023-03-03T10:27:32.913" v="163"/>
          <ac:picMkLst>
            <pc:docMk/>
            <pc:sldMk cId="3766185942" sldId="259"/>
            <ac:picMk id="5" creationId="{26B3CD5F-105F-19EE-54FB-4FBEF8131DF8}"/>
          </ac:picMkLst>
        </pc:picChg>
      </pc:sldChg>
    </pc:docChg>
  </pc:docChgLst>
  <pc:docChgLst>
    <pc:chgData name="BAKSH DE LA IGLESIA, Amber (EAST LONDON NHS FOUNDATION TRUST)" userId="S::amber.bakshdelaiglesia1@nhs.net::b2650a99-9385-4d98-8a06-8e7c9d440112" providerId="AD" clId="Web-{A8FA3F89-0BE0-9DBA-0A0C-0B0390A96B4E}"/>
    <pc:docChg chg="modSld">
      <pc:chgData name="BAKSH DE LA IGLESIA, Amber (EAST LONDON NHS FOUNDATION TRUST)" userId="S::amber.bakshdelaiglesia1@nhs.net::b2650a99-9385-4d98-8a06-8e7c9d440112" providerId="AD" clId="Web-{A8FA3F89-0BE0-9DBA-0A0C-0B0390A96B4E}" dt="2024-03-25T16:18:13.993" v="2" actId="20577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A8FA3F89-0BE0-9DBA-0A0C-0B0390A96B4E}" dt="2024-03-25T16:18:13.993" v="2" actId="20577"/>
        <pc:sldMkLst>
          <pc:docMk/>
          <pc:sldMk cId="3824955747" sldId="258"/>
        </pc:sldMkLst>
        <pc:spChg chg="mod">
          <ac:chgData name="BAKSH DE LA IGLESIA, Amber (EAST LONDON NHS FOUNDATION TRUST)" userId="S::amber.bakshdelaiglesia1@nhs.net::b2650a99-9385-4d98-8a06-8e7c9d440112" providerId="AD" clId="Web-{A8FA3F89-0BE0-9DBA-0A0C-0B0390A96B4E}" dt="2024-03-25T16:18:03.977" v="1" actId="20577"/>
          <ac:spMkLst>
            <pc:docMk/>
            <pc:sldMk cId="3824955747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8FA3F89-0BE0-9DBA-0A0C-0B0390A96B4E}" dt="2024-03-25T16:18:13.993" v="2" actId="20577"/>
          <ac:spMkLst>
            <pc:docMk/>
            <pc:sldMk cId="3824955747" sldId="258"/>
            <ac:spMk id="37" creationId="{854D5EDF-DF8B-E0F3-AF96-5932510FAE8E}"/>
          </ac:spMkLst>
        </pc:spChg>
      </pc:sldChg>
    </pc:docChg>
  </pc:docChgLst>
  <pc:docChgLst>
    <pc:chgData clId="Web-{21BC743C-8059-4DF2-9127-9925365A6393}"/>
    <pc:docChg chg="addSld addMainMaster">
      <pc:chgData name="" userId="" providerId="" clId="Web-{21BC743C-8059-4DF2-9127-9925365A6393}" dt="2023-03-02T09:15:28.648" v="1"/>
      <pc:docMkLst>
        <pc:docMk/>
      </pc:docMkLst>
      <pc:sldChg chg="add">
        <pc:chgData name="" userId="" providerId="" clId="Web-{21BC743C-8059-4DF2-9127-9925365A6393}" dt="2023-03-02T09:15:28.523" v="0"/>
        <pc:sldMkLst>
          <pc:docMk/>
          <pc:sldMk cId="4055687083" sldId="257"/>
        </pc:sldMkLst>
      </pc:sldChg>
      <pc:sldChg chg="add">
        <pc:chgData name="" userId="" providerId="" clId="Web-{21BC743C-8059-4DF2-9127-9925365A6393}" dt="2023-03-02T09:15:28.648" v="1"/>
        <pc:sldMkLst>
          <pc:docMk/>
          <pc:sldMk cId="3824955747" sldId="258"/>
        </pc:sldMkLst>
      </pc:sldChg>
      <pc:sldMasterChg chg="add addSldLayout">
        <pc:chgData name="" userId="" providerId="" clId="Web-{21BC743C-8059-4DF2-9127-9925365A6393}" dt="2023-03-02T09:15:28.523" v="0"/>
        <pc:sldMasterMkLst>
          <pc:docMk/>
          <pc:sldMasterMk cId="3005269844" sldId="2147483672"/>
        </pc:sldMasterMkLst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2678629104" sldId="2147483673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1089595504" sldId="2147483674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2995725504" sldId="2147483675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3800971720" sldId="2147483676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3037194200" sldId="2147483677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485014658" sldId="2147483678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1052001763" sldId="2147483679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3519750260" sldId="2147483680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1159796327" sldId="2147483681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3590513264" sldId="2147483682"/>
          </pc:sldLayoutMkLst>
        </pc:sldLayoutChg>
        <pc:sldLayoutChg chg="add">
          <pc:chgData name="" userId="" providerId="" clId="Web-{21BC743C-8059-4DF2-9127-9925365A6393}" dt="2023-03-02T09:15:28.523" v="0"/>
          <pc:sldLayoutMkLst>
            <pc:docMk/>
            <pc:sldMasterMk cId="3005269844" sldId="2147483672"/>
            <pc:sldLayoutMk cId="2421816802" sldId="2147483683"/>
          </pc:sldLayoutMkLst>
        </pc:sldLayoutChg>
      </pc:sldMasterChg>
    </pc:docChg>
  </pc:docChgLst>
  <pc:docChgLst>
    <pc:chgData name="BAKSH DE LA IGLESIA, Amber (EAST LONDON NHS FOUNDATION TRUST)" userId="S::amber.bakshdelaiglesia1@nhs.net::b2650a99-9385-4d98-8a06-8e7c9d440112" providerId="AD" clId="Web-{C22E6689-2B27-6AE4-C209-C7F2382A76AE}"/>
    <pc:docChg chg="addSld delSld modSld">
      <pc:chgData name="BAKSH DE LA IGLESIA, Amber (EAST LONDON NHS FOUNDATION TRUST)" userId="S::amber.bakshdelaiglesia1@nhs.net::b2650a99-9385-4d98-8a06-8e7c9d440112" providerId="AD" clId="Web-{C22E6689-2B27-6AE4-C209-C7F2382A76AE}" dt="2024-03-26T11:15:41.839" v="3412" actId="20577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C22E6689-2B27-6AE4-C209-C7F2382A76AE}" dt="2024-03-26T11:15:25.901" v="3410"/>
        <pc:sldMkLst>
          <pc:docMk/>
          <pc:sldMk cId="4055687083" sldId="257"/>
        </pc:sldMkLst>
      </pc:sldChg>
      <pc:sldChg chg="modSp">
        <pc:chgData name="BAKSH DE LA IGLESIA, Amber (EAST LONDON NHS FOUNDATION TRUST)" userId="S::amber.bakshdelaiglesia1@nhs.net::b2650a99-9385-4d98-8a06-8e7c9d440112" providerId="AD" clId="Web-{C22E6689-2B27-6AE4-C209-C7F2382A76AE}" dt="2024-03-26T11:15:41.839" v="3412" actId="20577"/>
        <pc:sldMkLst>
          <pc:docMk/>
          <pc:sldMk cId="3824955747" sldId="258"/>
        </pc:sldMkLst>
        <pc:spChg chg="mod">
          <ac:chgData name="BAKSH DE LA IGLESIA, Amber (EAST LONDON NHS FOUNDATION TRUST)" userId="S::amber.bakshdelaiglesia1@nhs.net::b2650a99-9385-4d98-8a06-8e7c9d440112" providerId="AD" clId="Web-{C22E6689-2B27-6AE4-C209-C7F2382A76AE}" dt="2024-03-26T11:15:41.839" v="3412" actId="20577"/>
          <ac:spMkLst>
            <pc:docMk/>
            <pc:sldMk cId="3824955747" sldId="258"/>
            <ac:spMk id="45" creationId="{4128A996-CC85-9846-E43E-AAD1936D53DD}"/>
          </ac:spMkLst>
        </pc:spChg>
      </pc:sldChg>
      <pc:sldChg chg="del">
        <pc:chgData name="BAKSH DE LA IGLESIA, Amber (EAST LONDON NHS FOUNDATION TRUST)" userId="S::amber.bakshdelaiglesia1@nhs.net::b2650a99-9385-4d98-8a06-8e7c9d440112" providerId="AD" clId="Web-{C22E6689-2B27-6AE4-C209-C7F2382A76AE}" dt="2024-03-26T11:15:25.886" v="3409"/>
        <pc:sldMkLst>
          <pc:docMk/>
          <pc:sldMk cId="3766185942" sldId="259"/>
        </pc:sldMkLst>
      </pc:sldChg>
      <pc:sldChg chg="delSp modSp add">
        <pc:chgData name="BAKSH DE LA IGLESIA, Amber (EAST LONDON NHS FOUNDATION TRUST)" userId="S::amber.bakshdelaiglesia1@nhs.net::b2650a99-9385-4d98-8a06-8e7c9d440112" providerId="AD" clId="Web-{C22E6689-2B27-6AE4-C209-C7F2382A76AE}" dt="2024-03-26T11:15:22.683" v="3408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C22E6689-2B27-6AE4-C209-C7F2382A76AE}" dt="2024-03-26T10:56:42.829" v="386"/>
          <ac:spMkLst>
            <pc:docMk/>
            <pc:sldMk cId="1925529785" sldId="264"/>
            <ac:spMk id="2" creationId="{9B8FC306-297B-D22C-D8BE-7C5A9720D7B6}"/>
          </ac:spMkLst>
        </pc:spChg>
        <pc:graphicFrameChg chg="mod modGraphic">
          <ac:chgData name="BAKSH DE LA IGLESIA, Amber (EAST LONDON NHS FOUNDATION TRUST)" userId="S::amber.bakshdelaiglesia1@nhs.net::b2650a99-9385-4d98-8a06-8e7c9d440112" providerId="AD" clId="Web-{C22E6689-2B27-6AE4-C209-C7F2382A76AE}" dt="2024-03-26T11:15:22.683" v="3408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02BEFB22-C673-11DF-64CF-4C66408CB5FC}"/>
    <pc:docChg chg="modSld">
      <pc:chgData name="BAKSH DE LA IGLESIA, Amber (EAST LONDON NHS FOUNDATION TRUST)" userId="S::amber.bakshdelaiglesia1@nhs.net::b2650a99-9385-4d98-8a06-8e7c9d440112" providerId="AD" clId="Web-{02BEFB22-C673-11DF-64CF-4C66408CB5FC}" dt="2023-03-03T11:15:41.369" v="245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02BEFB22-C673-11DF-64CF-4C66408CB5FC}" dt="2023-03-03T11:15:41.369" v="245"/>
        <pc:sldMkLst>
          <pc:docMk/>
          <pc:sldMk cId="4055687083" sldId="257"/>
        </pc:sldMkLst>
        <pc:graphicFrameChg chg="mod modGraphic">
          <ac:chgData name="BAKSH DE LA IGLESIA, Amber (EAST LONDON NHS FOUNDATION TRUST)" userId="S::amber.bakshdelaiglesia1@nhs.net::b2650a99-9385-4d98-8a06-8e7c9d440112" providerId="AD" clId="Web-{02BEFB22-C673-11DF-64CF-4C66408CB5FC}" dt="2023-03-03T11:15:41.369" v="245"/>
          <ac:graphicFrameMkLst>
            <pc:docMk/>
            <pc:sldMk cId="4055687083" sldId="257"/>
            <ac:graphicFrameMk id="3" creationId="{A4F86B3A-5489-60F5-F342-A0B9EC6994E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629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595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725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971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194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0146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0017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7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7963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13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81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A11AD-C43F-4B89-9B98-766BC9BCA73D}" type="datetimeFigureOut">
              <a:rPr lang="en-GB" smtClean="0"/>
              <a:t>26/03/2024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2E01E-DEA5-4581-81AF-C4519DBD1C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26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28712"/>
            <a:ext cx="1844260" cy="10793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solidFill>
                  <a:srgbClr val="000000"/>
                </a:solidFill>
                <a:latin typeface="Arial"/>
                <a:cs typeface="Calibri"/>
              </a:rPr>
              <a:t>Corporate Performance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Arial"/>
                <a:cs typeface="Calibri"/>
              </a:rPr>
              <a:t>2024/25 Annual Plan Priorities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latin typeface="Arial"/>
                <a:cs typeface="Calibri"/>
              </a:rPr>
              <a:t>Trust Strategic Objective</a:t>
            </a:r>
            <a:endParaRPr lang="en-US" sz="1400" b="1">
              <a:latin typeface="Arial"/>
              <a:cs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40972" y="1891423"/>
            <a:ext cx="1899677" cy="12552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Arial"/>
                <a:cs typeface="Calibri"/>
              </a:rPr>
              <a:t>Successfully delivering national and local priorities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40971" y="526508"/>
            <a:ext cx="1899677" cy="13245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Arial"/>
                <a:cs typeface="Calibri"/>
              </a:rPr>
              <a:t>Performance collaboration across the ICB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40970" y="3208805"/>
            <a:ext cx="1899677" cy="12077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Arial"/>
                <a:cs typeface="Calibri"/>
              </a:rPr>
              <a:t>Developing the corporate performance offer to stakeholders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50868" y="4448086"/>
            <a:ext cx="1889781" cy="818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Arial"/>
                <a:cs typeface="Calibri"/>
              </a:rPr>
              <a:t>Successfully </a:t>
            </a:r>
            <a:r>
              <a:rPr lang="en-US" sz="900" err="1">
                <a:solidFill>
                  <a:schemeClr val="tx1"/>
                </a:solidFill>
                <a:latin typeface="Arial"/>
                <a:cs typeface="Calibri"/>
              </a:rPr>
              <a:t>mobilising</a:t>
            </a:r>
            <a:r>
              <a:rPr lang="en-US" sz="900">
                <a:solidFill>
                  <a:schemeClr val="tx1"/>
                </a:solidFill>
                <a:latin typeface="Arial"/>
                <a:cs typeface="Calibri"/>
              </a:rPr>
              <a:t> and enabling strategic annual plans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50450" y="5310130"/>
            <a:ext cx="1890772" cy="9088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  <a:latin typeface="Arial"/>
                <a:cs typeface="Calibri"/>
              </a:rPr>
              <a:t>Delivering a performance assurance model within the </a:t>
            </a:r>
            <a:r>
              <a:rPr lang="en-US" sz="900" err="1">
                <a:solidFill>
                  <a:schemeClr val="tx1"/>
                </a:solidFill>
                <a:latin typeface="Arial"/>
                <a:cs typeface="Calibri"/>
              </a:rPr>
              <a:t>organisation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40553" y="6265804"/>
            <a:ext cx="1900668" cy="5902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Delivery of high-value complex projects and project management support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12559" y="497433"/>
            <a:ext cx="4656349" cy="13937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Building a performance collaborative across providers within East London ICB and BLMK ICB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Collaborating with ICB colleagues to meet national expectations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Agreeing consistent standards of rules and reporting to ensure reliability and consistency of national submissions across the ICB footprint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Sharing best practice and learning to develop a collaborative approach managing expectations and challenges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Building on successful work with NEL colleagues in CNWL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Supporting the alignment of strategic developments around operational delivery and outcomes across the ICS (e.g. MH Collaborative)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14952" y="1919598"/>
            <a:ext cx="4646453" cy="11760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  <a:cs typeface="Arial"/>
              </a:rPr>
              <a:t>(Contract KPIs, LTP, Operating Plan deliverables, Waiting Times &amp; Recovery, NODF)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Supporting teams with timely monthly contract reviews and exception reporting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Supporting teams to work through performance improvement tools and techniques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Offering targeted support where needed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Reduce duplication of effort, and burden on teams to streamline processes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Shaping KPIs in a clinically meaningful way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Strengthening business intelligence and reporting</a:t>
            </a:r>
            <a:endParaRPr lang="en-US">
              <a:solidFill>
                <a:srgbClr val="000000"/>
              </a:solidFill>
              <a:cs typeface="Calibri" panose="020F0502020204030204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210165" y="5338702"/>
            <a:ext cx="4656349" cy="8989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Establishing ways of working internally and externally – successfully engaging with local and external partners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Establishing ways of working within the new landscape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Agreeing principles for the local assurance processes with DMTs, ICB and wider stakeholders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Reduce multiple layers of assurance by working together more closely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12557" y="3148788"/>
            <a:ext cx="4656349" cy="1265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Establishing a team vision – setting standards and best practice model to ensure we operate as a clear PMO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Developing an interface with stakeholders to reduce duplication and effort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Implement the performance manager  strategic plan with engagement from all leads (Training, Wellbeing, Roles and Responsibilities)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What could we offer that is different?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Offering training and development support 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Internally work with corporate teams to streamline ways of working and sharing knowledge in supporting directorates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12557" y="6268613"/>
            <a:ext cx="4656349" cy="5921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Identifying opportunities for project coordination and collaboration across the Trust 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Reduce duplication, waste, and burden on teams to streamline processes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Benefits </a:t>
            </a:r>
            <a:r>
              <a:rPr lang="en-US" sz="900" err="1">
                <a:solidFill>
                  <a:srgbClr val="000000"/>
                </a:solidFill>
                <a:latin typeface="Arial"/>
                <a:cs typeface="Arial"/>
              </a:rPr>
              <a:t>realisation</a:t>
            </a: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 of project successes (ensuring measurable outputs)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Consider how we </a:t>
            </a:r>
            <a:r>
              <a:rPr lang="en-US" sz="900" err="1">
                <a:solidFill>
                  <a:srgbClr val="000000"/>
                </a:solidFill>
                <a:latin typeface="Arial"/>
                <a:cs typeface="Arial"/>
              </a:rPr>
              <a:t>socialise</a:t>
            </a: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 work within the </a:t>
            </a:r>
            <a:r>
              <a:rPr lang="en-US" sz="900" err="1">
                <a:solidFill>
                  <a:srgbClr val="000000"/>
                </a:solidFill>
                <a:latin typeface="Arial"/>
                <a:cs typeface="Arial"/>
              </a:rPr>
              <a:t>organisation</a:t>
            </a:r>
            <a:endParaRPr lang="en-US" sz="2000" err="1">
              <a:solidFill>
                <a:srgbClr val="00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212364" y="46300"/>
            <a:ext cx="455917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latin typeface="Arial"/>
                <a:cs typeface="Calibri"/>
              </a:rPr>
              <a:t>Defined workstreams / projects / </a:t>
            </a:r>
            <a:r>
              <a:rPr lang="en-US" sz="1400" b="1" err="1">
                <a:latin typeface="Arial"/>
                <a:cs typeface="Calibri"/>
              </a:rPr>
              <a:t>programmes</a:t>
            </a:r>
            <a:r>
              <a:rPr lang="en-US" sz="1400" b="1">
                <a:latin typeface="Arial"/>
                <a:cs typeface="Calibri"/>
              </a:rPr>
              <a:t> for 24-25</a:t>
            </a:r>
            <a:endParaRPr lang="en-US" sz="1400">
              <a:latin typeface="Arial"/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CE79D5D-C6E8-EF26-62EA-A4D49BB84329}"/>
              </a:ext>
            </a:extLst>
          </p:cNvPr>
          <p:cNvSpPr/>
          <p:nvPr/>
        </p:nvSpPr>
        <p:spPr>
          <a:xfrm>
            <a:off x="7214949" y="4452999"/>
            <a:ext cx="4646453" cy="8593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Supporting the delivery of the operational strategic objectives through an equity lens across all strategic priorities (population health, staff, service user experience, value)</a:t>
            </a:r>
            <a:endParaRPr lang="en-US" sz="90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Enabling the People Participation Plan and wider stakeholder priorities to be embedded across the </a:t>
            </a:r>
            <a:r>
              <a:rPr lang="en-US" sz="900" err="1">
                <a:solidFill>
                  <a:srgbClr val="000000"/>
                </a:solidFill>
                <a:latin typeface="Arial"/>
                <a:cs typeface="Arial"/>
              </a:rPr>
              <a:t>organisation</a:t>
            </a: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 for a joined-up approach to planning and </a:t>
            </a:r>
            <a:r>
              <a:rPr lang="en-US" sz="900" err="1">
                <a:solidFill>
                  <a:srgbClr val="000000"/>
                </a:solidFill>
                <a:latin typeface="Arial"/>
                <a:cs typeface="Arial"/>
              </a:rPr>
              <a:t>mobilisation</a:t>
            </a:r>
            <a:endParaRPr lang="en-US" sz="900" err="1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err="1">
                <a:solidFill>
                  <a:srgbClr val="000000"/>
                </a:solidFill>
                <a:latin typeface="Arial"/>
                <a:cs typeface="Arial"/>
              </a:rPr>
              <a:t>Socialising</a:t>
            </a:r>
            <a:r>
              <a:rPr lang="en-US" sz="900">
                <a:solidFill>
                  <a:srgbClr val="000000"/>
                </a:solidFill>
                <a:latin typeface="Arial"/>
                <a:cs typeface="Arial"/>
              </a:rPr>
              <a:t> the annual plan updates</a:t>
            </a:r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6" name="Straight Arrow Connector 5"/>
          <p:cNvCxnSpPr>
            <a:stCxn id="5" idx="1"/>
            <a:endCxn id="4" idx="3"/>
          </p:cNvCxnSpPr>
          <p:nvPr/>
        </p:nvCxnSpPr>
        <p:spPr>
          <a:xfrm flipH="1">
            <a:off x="2053731" y="1040935"/>
            <a:ext cx="835029" cy="21274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1"/>
            <a:endCxn id="4" idx="3"/>
          </p:cNvCxnSpPr>
          <p:nvPr/>
        </p:nvCxnSpPr>
        <p:spPr>
          <a:xfrm flipH="1">
            <a:off x="2053731" y="2552642"/>
            <a:ext cx="835027" cy="6157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1"/>
            <a:endCxn id="4" idx="3"/>
          </p:cNvCxnSpPr>
          <p:nvPr/>
        </p:nvCxnSpPr>
        <p:spPr>
          <a:xfrm flipH="1" flipV="1">
            <a:off x="2053731" y="3168390"/>
            <a:ext cx="835025" cy="8836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" idx="1"/>
            <a:endCxn id="4" idx="3"/>
          </p:cNvCxnSpPr>
          <p:nvPr/>
        </p:nvCxnSpPr>
        <p:spPr>
          <a:xfrm flipH="1" flipV="1">
            <a:off x="2053731" y="3168390"/>
            <a:ext cx="835024" cy="23830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8" idx="1"/>
            <a:endCxn id="5" idx="3"/>
          </p:cNvCxnSpPr>
          <p:nvPr/>
        </p:nvCxnSpPr>
        <p:spPr>
          <a:xfrm flipH="1" flipV="1">
            <a:off x="4733020" y="1040935"/>
            <a:ext cx="307951" cy="1478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7" idx="1"/>
            <a:endCxn id="7" idx="3"/>
          </p:cNvCxnSpPr>
          <p:nvPr/>
        </p:nvCxnSpPr>
        <p:spPr>
          <a:xfrm flipH="1">
            <a:off x="4733018" y="2519041"/>
            <a:ext cx="307954" cy="336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9" idx="1"/>
            <a:endCxn id="9" idx="3"/>
          </p:cNvCxnSpPr>
          <p:nvPr/>
        </p:nvCxnSpPr>
        <p:spPr>
          <a:xfrm flipH="1">
            <a:off x="4733016" y="3812672"/>
            <a:ext cx="307954" cy="239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0" idx="1"/>
            <a:endCxn id="5" idx="3"/>
          </p:cNvCxnSpPr>
          <p:nvPr/>
        </p:nvCxnSpPr>
        <p:spPr>
          <a:xfrm flipH="1" flipV="1">
            <a:off x="4733020" y="1040935"/>
            <a:ext cx="317848" cy="38165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0" idx="1"/>
            <a:endCxn id="7" idx="3"/>
          </p:cNvCxnSpPr>
          <p:nvPr/>
        </p:nvCxnSpPr>
        <p:spPr>
          <a:xfrm flipH="1" flipV="1">
            <a:off x="4733018" y="2552642"/>
            <a:ext cx="317850" cy="23048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0" idx="1"/>
            <a:endCxn id="9" idx="3"/>
          </p:cNvCxnSpPr>
          <p:nvPr/>
        </p:nvCxnSpPr>
        <p:spPr>
          <a:xfrm flipH="1" flipV="1">
            <a:off x="4733016" y="4052060"/>
            <a:ext cx="317852" cy="8054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0" idx="1"/>
            <a:endCxn id="10" idx="3"/>
          </p:cNvCxnSpPr>
          <p:nvPr/>
        </p:nvCxnSpPr>
        <p:spPr>
          <a:xfrm flipH="1">
            <a:off x="4733015" y="4857496"/>
            <a:ext cx="317853" cy="693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24" idx="1"/>
            <a:endCxn id="10" idx="3"/>
          </p:cNvCxnSpPr>
          <p:nvPr/>
        </p:nvCxnSpPr>
        <p:spPr>
          <a:xfrm flipH="1" flipV="1">
            <a:off x="4733015" y="5551479"/>
            <a:ext cx="317435" cy="2130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5" idx="1"/>
            <a:endCxn id="10" idx="3"/>
          </p:cNvCxnSpPr>
          <p:nvPr/>
        </p:nvCxnSpPr>
        <p:spPr>
          <a:xfrm flipH="1" flipV="1">
            <a:off x="4733015" y="5551479"/>
            <a:ext cx="307538" cy="10094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955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507241"/>
              </p:ext>
            </p:extLst>
          </p:nvPr>
        </p:nvGraphicFramePr>
        <p:xfrm>
          <a:off x="111048" y="60835"/>
          <a:ext cx="11969872" cy="670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3796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2050538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30363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563865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488637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75501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736927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99024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230605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Arial"/>
                        </a:rPr>
                        <a:t>Priority/</a:t>
                      </a:r>
                      <a:endParaRPr lang="en-US" sz="1000"/>
                    </a:p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2306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Performance Collaboration across the ICB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Build on the current performance networks established across the ICB on key national standards, rules and reporting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Identify and develop opportunities to collaborate across the ICB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Ensure regular forums are in place including with performance collaboratives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Ensure alignment of national reporting expectations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Performance learning and improvement networks established across the ICB and collaboratives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Alignment of national reporting expectations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Reduction in contractual KPIs reported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Frequency of performance learning and improvement networks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>
                          <a:latin typeface="Arial"/>
                        </a:rPr>
                        <a:t>ICS support in BLMK and EL (e.g. MH Collaborative)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rtl="0" fontAlgn="base"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Amrus/Amber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Successfully delivering national and local priorities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Offering training (including the development of the learning academy) around performance improvement tools, techniques and recovery plans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Ensuring business as usual runs smoothly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Ensure business as usual runs smoothy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Ensure business as usual runs smoothly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Monthly Contract improvement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Performance compliance trackers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Key indicators on </a:t>
                      </a:r>
                      <a:r>
                        <a:rPr lang="en-GB" sz="800" b="0" i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PowerBI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>
                          <a:latin typeface="Arial"/>
                        </a:rPr>
                        <a:t>Local performance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>
                          <a:latin typeface="Arial"/>
                        </a:rPr>
                        <a:t>Learning and development team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>
                          <a:latin typeface="Arial"/>
                        </a:rPr>
                        <a:t>Informatics &amp; Data Analytics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800">
                          <a:latin typeface="Arial"/>
                        </a:rPr>
                        <a:t>Amrus/Amber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Developing the corporate performance offer to stakeholders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Agree robust protocols and ways of working with local performance through the Performance Network Meetings – establish clear escalation routes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Continue with the development of performance training and resources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Development of the Trustwide performance training and learning academy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Wider rollout and communication around performance training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Integration of performance training into the wider induction process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Stakeholder feedback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Compliance and completion rate of Performance training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Learning and development team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Local performance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Amrus/Amber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Successfully mobilising and enabling strategic annual plans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Publish the 2024/25 annual plans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Strengthen communication and visibility of the 2024/25 annual plans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Quarterly monitoring of annual plan progress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Quarterly monitoring of annual plan progress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GB" sz="800" b="0" i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Quarterly monitoring of annual plan progress</a:t>
                      </a:r>
                    </a:p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Planning for 2025/26 to commence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Annual planning report dashboard and local metrics used to identify improvement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err="1">
                          <a:latin typeface="Arial"/>
                        </a:rPr>
                        <a:t>Trustwide</a:t>
                      </a:r>
                      <a:r>
                        <a:rPr lang="en-US" sz="800">
                          <a:latin typeface="Arial"/>
                        </a:rPr>
                        <a:t> leads of annual planning priorities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800">
                          <a:latin typeface="Arial"/>
                        </a:rPr>
                        <a:t>Amrus/Amber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Delivering a performance assurance model within the organisation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Continue joining all DMTs to identify where performance assurance, reporting, escalation could be improved across the Trust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Liaise with borough directors and local performance to carry forward a joined-up approach to performance assurance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DMT diagnostic study of governance and performance assurance forums in place in each directorate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Work with key stakeholders in the DMT to establish the principles for local assurance processes with DMTs, ICB and wider stakeholders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Reduction in multiple layers of assurance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Establishment of integrated performance assurance across al DMTs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Key performance indicators, KPIs, Operating Plan deliverables, Waiting Times &amp; Recovery, Flow, CRFD etc.)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Local performance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Borough Directors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DMT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Duncan Gilbert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Amrus/Amber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598940"/>
                  </a:ext>
                </a:extLst>
              </a:tr>
              <a:tr h="3007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800" b="1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Delivery of high-value complex projects and project management support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Continue progress with the </a:t>
                      </a:r>
                      <a:r>
                        <a:rPr lang="en-GB" sz="800" b="0" i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Trustwide</a:t>
                      </a: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ADHD/Autism projects including the launch of </a:t>
                      </a:r>
                      <a:r>
                        <a:rPr lang="en-GB" sz="800" b="0" i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QbTest</a:t>
                      </a: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pilot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Establish measures of success and track progress with key deliverables identified for all projects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Workshop to think about long-term strategic developments to ADHD/Autism pathways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Launch DMT performance assurance project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Ongoing review of projects (ADHD/ Autism/ Waiting Times recovery)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Implementation of benefits for DMT project assurance project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Ongoing review of progress and 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Ongoing review of progress and 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Benefits realisation of high value projects with key measurable outputs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Review of QbTest evaluation metrics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Debbie Alaluf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Phil Baker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Carrie Kilpatrick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QbTech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8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Amrus/Amber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1076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B03A70-A880-4BD1-8420-E2234A46F619}">
  <ds:schemaRefs>
    <ds:schemaRef ds:uri="4d648a74-5c83-46a7-8e4c-7f989ae960a5"/>
    <ds:schemaRef ds:uri="6194e418-5875-4308-b033-74eb9c18136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FED5677-C789-4D29-AFAB-4400EA9BCBB7}">
  <ds:schemaRefs>
    <ds:schemaRef ds:uri="4d648a74-5c83-46a7-8e4c-7f989ae960a5"/>
    <ds:schemaRef ds:uri="6194e418-5875-4308-b033-74eb9c18136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1A603C0-2A81-421B-8665-CBFF309BAA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</cp:revision>
  <dcterms:created xsi:type="dcterms:W3CDTF">2023-03-02T09:15:06Z</dcterms:created>
  <dcterms:modified xsi:type="dcterms:W3CDTF">2024-03-26T11:15:49Z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