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AA126-ED08-767D-3CAD-D1B80BE88717}" v="9239" dt="2024-03-18T16:21:23.385"/>
    <p1510:client id="{8A68465C-EA22-E207-1A16-44D623BBD371}" v="609" dt="2024-03-19T10:38:45.796"/>
    <p1510:client id="{D92A3641-B253-F607-0B02-861F8F4EA45D}" v="2466" dt="2024-03-19T09:44:32.615"/>
    <p1510:client id="{EABEF4C5-342F-6C8D-4752-5BCDD8542645}" v="2" dt="2024-03-18T15:41:15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EABEF4C5-342F-6C8D-4752-5BCDD8542645}"/>
    <pc:docChg chg="modSld">
      <pc:chgData name="BAKSH DE LA IGLESIA, Amber (EAST LONDON NHS FOUNDATION TRUST)" userId="S::amber.bakshdelaiglesia1@nhs.net::b2650a99-9385-4d98-8a06-8e7c9d440112" providerId="AD" clId="Web-{EABEF4C5-342F-6C8D-4752-5BCDD8542645}" dt="2024-03-18T15:41:24.773" v="65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EABEF4C5-342F-6C8D-4752-5BCDD8542645}" dt="2024-03-18T15:41:24.773" v="65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EABEF4C5-342F-6C8D-4752-5BCDD8542645}" dt="2024-03-18T15:41:24.773" v="65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CHITEWE, Auzewell (EAST LONDON NHS FOUNDATION TRUST)" userId="1c6b872e-f6bb-47a4-83ec-abc15edd0747" providerId="ADAL" clId="{F99C8A76-2D9E-4E3D-9C4D-F79DB2BF5007}"/>
    <pc:docChg chg="custSel modSld">
      <pc:chgData name="CHITEWE, Auzewell (EAST LONDON NHS FOUNDATION TRUST)" userId="1c6b872e-f6bb-47a4-83ec-abc15edd0747" providerId="ADAL" clId="{F99C8A76-2D9E-4E3D-9C4D-F79DB2BF5007}" dt="2024-02-13T23:19:18.026" v="0" actId="313"/>
      <pc:docMkLst>
        <pc:docMk/>
      </pc:docMkLst>
      <pc:sldChg chg="modSp mod">
        <pc:chgData name="CHITEWE, Auzewell (EAST LONDON NHS FOUNDATION TRUST)" userId="1c6b872e-f6bb-47a4-83ec-abc15edd0747" providerId="ADAL" clId="{F99C8A76-2D9E-4E3D-9C4D-F79DB2BF5007}" dt="2024-02-13T23:19:18.026" v="0" actId="313"/>
        <pc:sldMkLst>
          <pc:docMk/>
          <pc:sldMk cId="1925529785" sldId="264"/>
        </pc:sldMkLst>
        <pc:graphicFrameChg chg="modGraphic">
          <ac:chgData name="CHITEWE, Auzewell (EAST LONDON NHS FOUNDATION TRUST)" userId="1c6b872e-f6bb-47a4-83ec-abc15edd0747" providerId="ADAL" clId="{F99C8A76-2D9E-4E3D-9C4D-F79DB2BF5007}" dt="2024-02-13T23:19:18.026" v="0" actId="31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CHITEWE, Auzewell (EAST LONDON NHS FOUNDATION TRUST)" userId="S::auzewell.chitewe@nhs.net::1c6b872e-f6bb-47a4-83ec-abc15edd0747" providerId="AD" clId="Web-{ECD9F378-5773-BEBF-F95A-DB6C4C55C674}"/>
    <pc:docChg chg="modSld">
      <pc:chgData name="CHITEWE, Auzewell (EAST LONDON NHS FOUNDATION TRUST)" userId="S::auzewell.chitewe@nhs.net::1c6b872e-f6bb-47a4-83ec-abc15edd0747" providerId="AD" clId="Web-{ECD9F378-5773-BEBF-F95A-DB6C4C55C674}" dt="2024-02-13T13:59:39.782" v="9" actId="20577"/>
      <pc:docMkLst>
        <pc:docMk/>
      </pc:docMkLst>
      <pc:sldChg chg="modSp">
        <pc:chgData name="CHITEWE, Auzewell (EAST LONDON NHS FOUNDATION TRUST)" userId="S::auzewell.chitewe@nhs.net::1c6b872e-f6bb-47a4-83ec-abc15edd0747" providerId="AD" clId="Web-{ECD9F378-5773-BEBF-F95A-DB6C4C55C674}" dt="2024-02-13T13:59:39.782" v="9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ECD9F378-5773-BEBF-F95A-DB6C4C55C674}" dt="2024-02-13T13:59:39.782" v="9" actId="20577"/>
          <ac:spMkLst>
            <pc:docMk/>
            <pc:sldMk cId="1916856892" sldId="258"/>
            <ac:spMk id="4" creationId="{74A77F04-71FA-5127-761E-16EA4DE66FD1}"/>
          </ac:spMkLst>
        </pc:spChg>
      </pc:sldChg>
    </pc:docChg>
  </pc:docChgLst>
  <pc:docChgLst>
    <pc:chgData name="CHITEWE, Auzewell (EAST LONDON NHS FOUNDATION TRUST)" userId="S::auzewell.chitewe@nhs.net::1c6b872e-f6bb-47a4-83ec-abc15edd0747" providerId="AD" clId="Web-{FFBD8293-0D41-7865-1940-8838784BBC2F}"/>
    <pc:docChg chg="modSld">
      <pc:chgData name="CHITEWE, Auzewell (EAST LONDON NHS FOUNDATION TRUST)" userId="S::auzewell.chitewe@nhs.net::1c6b872e-f6bb-47a4-83ec-abc15edd0747" providerId="AD" clId="Web-{FFBD8293-0D41-7865-1940-8838784BBC2F}" dt="2024-03-08T11:27:04.873" v="358"/>
      <pc:docMkLst>
        <pc:docMk/>
      </pc:docMkLst>
      <pc:sldChg chg="modSp">
        <pc:chgData name="CHITEWE, Auzewell (EAST LONDON NHS FOUNDATION TRUST)" userId="S::auzewell.chitewe@nhs.net::1c6b872e-f6bb-47a4-83ec-abc15edd0747" providerId="AD" clId="Web-{FFBD8293-0D41-7865-1940-8838784BBC2F}" dt="2024-03-08T11:26:21.543" v="298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FFBD8293-0D41-7865-1940-8838784BBC2F}" dt="2024-03-08T11:26:21.543" v="298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CHITEWE, Auzewell (EAST LONDON NHS FOUNDATION TRUST)" userId="S::auzewell.chitewe@nhs.net::1c6b872e-f6bb-47a4-83ec-abc15edd0747" providerId="AD" clId="Web-{FFBD8293-0D41-7865-1940-8838784BBC2F}" dt="2024-03-08T11:08:37.485" v="12" actId="20577"/>
          <ac:spMkLst>
            <pc:docMk/>
            <pc:sldMk cId="1916856892" sldId="258"/>
            <ac:spMk id="35" creationId="{5B2D4150-7F6B-7F0E-780D-2AFC73EC4ABE}"/>
          </ac:spMkLst>
        </pc:spChg>
      </pc:sldChg>
      <pc:sldChg chg="modSp">
        <pc:chgData name="CHITEWE, Auzewell (EAST LONDON NHS FOUNDATION TRUST)" userId="S::auzewell.chitewe@nhs.net::1c6b872e-f6bb-47a4-83ec-abc15edd0747" providerId="AD" clId="Web-{FFBD8293-0D41-7865-1940-8838784BBC2F}" dt="2024-03-08T11:27:04.873" v="358"/>
        <pc:sldMkLst>
          <pc:docMk/>
          <pc:sldMk cId="1925529785" sldId="264"/>
        </pc:sldMkLst>
        <pc:graphicFrameChg chg="mod modGraphic">
          <ac:chgData name="CHITEWE, Auzewell (EAST LONDON NHS FOUNDATION TRUST)" userId="S::auzewell.chitewe@nhs.net::1c6b872e-f6bb-47a4-83ec-abc15edd0747" providerId="AD" clId="Web-{FFBD8293-0D41-7865-1940-8838784BBC2F}" dt="2024-03-08T11:27:04.873" v="358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8AAA126-ED08-767D-3CAD-D1B80BE88717}"/>
    <pc:docChg chg="addSld modSld">
      <pc:chgData name="BAKSH DE LA IGLESIA, Amber (EAST LONDON NHS FOUNDATION TRUST)" userId="S::amber.bakshdelaiglesia1@nhs.net::b2650a99-9385-4d98-8a06-8e7c9d440112" providerId="AD" clId="Web-{78AAA126-ED08-767D-3CAD-D1B80BE88717}" dt="2024-03-18T16:21:23.385" v="8943"/>
      <pc:docMkLst>
        <pc:docMk/>
      </pc:docMkLst>
      <pc:sldChg chg="addSp modSp">
        <pc:chgData name="BAKSH DE LA IGLESIA, Amber (EAST LONDON NHS FOUNDATION TRUST)" userId="S::amber.bakshdelaiglesia1@nhs.net::b2650a99-9385-4d98-8a06-8e7c9d440112" providerId="AD" clId="Web-{78AAA126-ED08-767D-3CAD-D1B80BE88717}" dt="2024-03-18T15:50:44.078" v="1987"/>
        <pc:sldMkLst>
          <pc:docMk/>
          <pc:sldMk cId="1925529785" sldId="264"/>
        </pc:sldMkLst>
        <pc:spChg chg="add mod">
          <ac:chgData name="BAKSH DE LA IGLESIA, Amber (EAST LONDON NHS FOUNDATION TRUST)" userId="S::amber.bakshdelaiglesia1@nhs.net::b2650a99-9385-4d98-8a06-8e7c9d440112" providerId="AD" clId="Web-{78AAA126-ED08-767D-3CAD-D1B80BE88717}" dt="2024-03-18T15:44:33.976" v="282"/>
          <ac:spMkLst>
            <pc:docMk/>
            <pc:sldMk cId="1925529785" sldId="264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78AAA126-ED08-767D-3CAD-D1B80BE88717}" dt="2024-03-18T15:50:44.078" v="198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78AAA126-ED08-767D-3CAD-D1B80BE88717}" dt="2024-03-18T16:21:23.385" v="8943"/>
        <pc:sldMkLst>
          <pc:docMk/>
          <pc:sldMk cId="249240333" sldId="265"/>
        </pc:sldMkLst>
        <pc:spChg chg="mod">
          <ac:chgData name="BAKSH DE LA IGLESIA, Amber (EAST LONDON NHS FOUNDATION TRUST)" userId="S::amber.bakshdelaiglesia1@nhs.net::b2650a99-9385-4d98-8a06-8e7c9d440112" providerId="AD" clId="Web-{78AAA126-ED08-767D-3CAD-D1B80BE88717}" dt="2024-03-18T15:50:54.954" v="1989" actId="20577"/>
          <ac:spMkLst>
            <pc:docMk/>
            <pc:sldMk cId="249240333" sldId="265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78AAA126-ED08-767D-3CAD-D1B80BE88717}" dt="2024-03-18T16:21:23.385" v="8943"/>
          <ac:graphicFrameMkLst>
            <pc:docMk/>
            <pc:sldMk cId="249240333" sldId="265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78AAA126-ED08-767D-3CAD-D1B80BE88717}" dt="2024-03-18T16:06:52.803" v="5689"/>
        <pc:sldMkLst>
          <pc:docMk/>
          <pc:sldMk cId="2311510178" sldId="266"/>
        </pc:sldMkLst>
        <pc:spChg chg="mod">
          <ac:chgData name="BAKSH DE LA IGLESIA, Amber (EAST LONDON NHS FOUNDATION TRUST)" userId="S::amber.bakshdelaiglesia1@nhs.net::b2650a99-9385-4d98-8a06-8e7c9d440112" providerId="AD" clId="Web-{78AAA126-ED08-767D-3CAD-D1B80BE88717}" dt="2024-03-18T16:00:23.482" v="3798" actId="20577"/>
          <ac:spMkLst>
            <pc:docMk/>
            <pc:sldMk cId="2311510178" sldId="266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78AAA126-ED08-767D-3CAD-D1B80BE88717}" dt="2024-03-18T16:06:52.803" v="5689"/>
          <ac:graphicFrameMkLst>
            <pc:docMk/>
            <pc:sldMk cId="2311510178" sldId="266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78AAA126-ED08-767D-3CAD-D1B80BE88717}" dt="2024-03-18T16:15:03.689" v="7835"/>
        <pc:sldMkLst>
          <pc:docMk/>
          <pc:sldMk cId="4154234701" sldId="267"/>
        </pc:sldMkLst>
        <pc:spChg chg="mod">
          <ac:chgData name="BAKSH DE LA IGLESIA, Amber (EAST LONDON NHS FOUNDATION TRUST)" userId="S::amber.bakshdelaiglesia1@nhs.net::b2650a99-9385-4d98-8a06-8e7c9d440112" providerId="AD" clId="Web-{78AAA126-ED08-767D-3CAD-D1B80BE88717}" dt="2024-03-18T16:08:24.399" v="5696" actId="20577"/>
          <ac:spMkLst>
            <pc:docMk/>
            <pc:sldMk cId="4154234701" sldId="267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78AAA126-ED08-767D-3CAD-D1B80BE88717}" dt="2024-03-18T16:15:03.689" v="7835"/>
          <ac:graphicFrameMkLst>
            <pc:docMk/>
            <pc:sldMk cId="4154234701" sldId="267"/>
            <ac:graphicFrameMk id="3" creationId="{A4F86B3A-5489-60F5-F342-A0B9EC6994E4}"/>
          </ac:graphicFrameMkLst>
        </pc:graphicFrameChg>
      </pc:sldChg>
      <pc:sldChg chg="modSp add">
        <pc:chgData name="BAKSH DE LA IGLESIA, Amber (EAST LONDON NHS FOUNDATION TRUST)" userId="S::amber.bakshdelaiglesia1@nhs.net::b2650a99-9385-4d98-8a06-8e7c9d440112" providerId="AD" clId="Web-{78AAA126-ED08-767D-3CAD-D1B80BE88717}" dt="2024-03-18T16:18:57.882" v="8679"/>
        <pc:sldMkLst>
          <pc:docMk/>
          <pc:sldMk cId="720787723" sldId="268"/>
        </pc:sldMkLst>
        <pc:spChg chg="mod">
          <ac:chgData name="BAKSH DE LA IGLESIA, Amber (EAST LONDON NHS FOUNDATION TRUST)" userId="S::amber.bakshdelaiglesia1@nhs.net::b2650a99-9385-4d98-8a06-8e7c9d440112" providerId="AD" clId="Web-{78AAA126-ED08-767D-3CAD-D1B80BE88717}" dt="2024-03-18T16:15:55.284" v="7845" actId="20577"/>
          <ac:spMkLst>
            <pc:docMk/>
            <pc:sldMk cId="720787723" sldId="268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78AAA126-ED08-767D-3CAD-D1B80BE88717}" dt="2024-03-18T16:18:57.882" v="8679"/>
          <ac:graphicFrameMkLst>
            <pc:docMk/>
            <pc:sldMk cId="720787723" sldId="268"/>
            <ac:graphicFrameMk id="3" creationId="{A4F86B3A-5489-60F5-F342-A0B9EC6994E4}"/>
          </ac:graphicFrameMkLst>
        </pc:graphicFrameChg>
      </pc:sldChg>
    </pc:docChg>
  </pc:docChgLst>
  <pc:docChgLst>
    <pc:chgData name="BRITTIN, Katherine (EAST LONDON NHS FOUNDATION TRUST)" userId="S::katherine.brittin@nhs.net::d65ce759-57f3-4f5d-bb4c-ca4395cb61bf" providerId="AD" clId="Web-{13379FDC-BB69-E426-6AB1-01A78AC81394}"/>
    <pc:docChg chg="modSld">
      <pc:chgData name="BRITTIN, Katherine (EAST LONDON NHS FOUNDATION TRUST)" userId="S::katherine.brittin@nhs.net::d65ce759-57f3-4f5d-bb4c-ca4395cb61bf" providerId="AD" clId="Web-{13379FDC-BB69-E426-6AB1-01A78AC81394}" dt="2024-01-31T20:11:33.168" v="81" actId="20577"/>
      <pc:docMkLst>
        <pc:docMk/>
      </pc:docMkLst>
      <pc:sldChg chg="modSp">
        <pc:chgData name="BRITTIN, Katherine (EAST LONDON NHS FOUNDATION TRUST)" userId="S::katherine.brittin@nhs.net::d65ce759-57f3-4f5d-bb4c-ca4395cb61bf" providerId="AD" clId="Web-{13379FDC-BB69-E426-6AB1-01A78AC81394}" dt="2024-01-31T20:11:33.168" v="81" actId="20577"/>
        <pc:sldMkLst>
          <pc:docMk/>
          <pc:sldMk cId="1916856892" sldId="258"/>
        </pc:sldMkLst>
        <pc:spChg chg="mod">
          <ac:chgData name="BRITTIN, Katherine (EAST LONDON NHS FOUNDATION TRUST)" userId="S::katherine.brittin@nhs.net::d65ce759-57f3-4f5d-bb4c-ca4395cb61bf" providerId="AD" clId="Web-{13379FDC-BB69-E426-6AB1-01A78AC81394}" dt="2024-01-30T19:55:32.106" v="10" actId="1076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44.279" v="46" actId="20577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56.186" v="50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7:27.390" v="58" actId="20577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1T20:11:33.168" v="81" actId="20577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05.513" v="21" actId="20577"/>
          <ac:spMkLst>
            <pc:docMk/>
            <pc:sldMk cId="1916856892" sldId="258"/>
            <ac:spMk id="50" creationId="{429D4B1D-0720-8072-C713-12835167FCF3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D92A3641-B253-F607-0B02-861F8F4EA45D}"/>
    <pc:docChg chg="addSld modSld">
      <pc:chgData name="BAKSH DE LA IGLESIA, Amber (EAST LONDON NHS FOUNDATION TRUST)" userId="S::amber.bakshdelaiglesia1@nhs.net::b2650a99-9385-4d98-8a06-8e7c9d440112" providerId="AD" clId="Web-{D92A3641-B253-F607-0B02-861F8F4EA45D}" dt="2024-03-19T09:44:32.615" v="2307" actId="20577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D92A3641-B253-F607-0B02-861F8F4EA45D}" dt="2024-03-19T09:44:32.615" v="230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1:24.843" v="2003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4:22.349" v="2292" actId="20577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4:29.208" v="2304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4:09.973" v="2290" actId="20577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4:32.615" v="2307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3:59.348" v="2280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3:59.348" v="2281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3:59.348" v="2282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3:59.348" v="2283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3:59.348" v="2284"/>
          <ac:spMkLst>
            <pc:docMk/>
            <pc:sldMk cId="1916856892" sldId="258"/>
            <ac:spMk id="43" creationId="{27DFA763-4055-EEE4-40DF-184A17DDFA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3:59.348" v="2285"/>
          <ac:spMkLst>
            <pc:docMk/>
            <pc:sldMk cId="1916856892" sldId="258"/>
            <ac:spMk id="44" creationId="{BC7CB55F-0224-F7B1-AB26-C3BF03125C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43:59.567" v="2286"/>
          <ac:spMkLst>
            <pc:docMk/>
            <pc:sldMk cId="1916856892" sldId="258"/>
            <ac:spMk id="50" creationId="{429D4B1D-0720-8072-C713-12835167FCF3}"/>
          </ac:spMkLst>
        </pc:spChg>
        <pc:cxnChg chg="mod">
          <ac:chgData name="BAKSH DE LA IGLESIA, Amber (EAST LONDON NHS FOUNDATION TRUST)" userId="S::amber.bakshdelaiglesia1@nhs.net::b2650a99-9385-4d98-8a06-8e7c9d440112" providerId="AD" clId="Web-{D92A3641-B253-F607-0B02-861F8F4EA45D}" dt="2024-03-19T09:44:07.661" v="2289" actId="14100"/>
          <ac:cxnSpMkLst>
            <pc:docMk/>
            <pc:sldMk cId="1916856892" sldId="258"/>
            <ac:cxnSpMk id="54" creationId="{8891089F-C44B-A073-1A99-1D4992C600E3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D92A3641-B253-F607-0B02-861F8F4EA45D}" dt="2024-03-19T09:30:56.574" v="338"/>
        <pc:sldMkLst>
          <pc:docMk/>
          <pc:sldMk cId="249240333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D92A3641-B253-F607-0B02-861F8F4EA45D}" dt="2024-03-19T09:30:56.574" v="338"/>
          <ac:graphicFrameMkLst>
            <pc:docMk/>
            <pc:sldMk cId="249240333" sldId="265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D92A3641-B253-F607-0B02-861F8F4EA45D}" dt="2024-03-19T09:41:19.343" v="2000" actId="1076"/>
        <pc:sldMkLst>
          <pc:docMk/>
          <pc:sldMk cId="1643862273" sldId="269"/>
        </pc:sldMkLst>
        <pc:spChg chg="mod">
          <ac:chgData name="BAKSH DE LA IGLESIA, Amber (EAST LONDON NHS FOUNDATION TRUST)" userId="S::amber.bakshdelaiglesia1@nhs.net::b2650a99-9385-4d98-8a06-8e7c9d440112" providerId="AD" clId="Web-{D92A3641-B253-F607-0B02-861F8F4EA45D}" dt="2024-03-19T09:31:26.621" v="340" actId="20577"/>
          <ac:spMkLst>
            <pc:docMk/>
            <pc:sldMk cId="1643862273" sldId="269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D92A3641-B253-F607-0B02-861F8F4EA45D}" dt="2024-03-19T09:41:19.343" v="2000" actId="1076"/>
          <ac:graphicFrameMkLst>
            <pc:docMk/>
            <pc:sldMk cId="1643862273" sldId="269"/>
            <ac:graphicFrameMk id="3" creationId="{A4F86B3A-5489-60F5-F342-A0B9EC6994E4}"/>
          </ac:graphicFrameMkLst>
        </pc:graphicFrameChg>
      </pc:sldChg>
    </pc:docChg>
  </pc:docChgLst>
  <pc:docChgLst>
    <pc:chgData name="BRITTIN, Katherine (EAST LONDON NHS FOUNDATION TRUST)" userId="d65ce759-57f3-4f5d-bb4c-ca4395cb61bf" providerId="ADAL" clId="{B4BCE9E6-E93E-46F1-AB2E-3787C7E67728}"/>
    <pc:docChg chg="undo custSel modSld">
      <pc:chgData name="BRITTIN, Katherine (EAST LONDON NHS FOUNDATION TRUST)" userId="d65ce759-57f3-4f5d-bb4c-ca4395cb61bf" providerId="ADAL" clId="{B4BCE9E6-E93E-46F1-AB2E-3787C7E67728}" dt="2024-02-05T20:07:39.860" v="480" actId="20577"/>
      <pc:docMkLst>
        <pc:docMk/>
      </pc:docMkLst>
      <pc:sldChg chg="addSp delSp modSp mod">
        <pc:chgData name="BRITTIN, Katherine (EAST LONDON NHS FOUNDATION TRUST)" userId="d65ce759-57f3-4f5d-bb4c-ca4395cb61bf" providerId="ADAL" clId="{B4BCE9E6-E93E-46F1-AB2E-3787C7E67728}" dt="2024-02-05T20:05:05.583" v="292" actId="14100"/>
        <pc:sldMkLst>
          <pc:docMk/>
          <pc:sldMk cId="1916856892" sldId="258"/>
        </pc:sldMkLst>
        <pc:spChg chg="mod">
          <ac:chgData name="BRITTIN, Katherine (EAST LONDON NHS FOUNDATION TRUST)" userId="d65ce759-57f3-4f5d-bb4c-ca4395cb61bf" providerId="ADAL" clId="{B4BCE9E6-E93E-46F1-AB2E-3787C7E67728}" dt="2024-02-05T19:52:18.488" v="40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9.967" v="8" actId="478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0:01.201" v="17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7.256" v="13" actId="478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55.572" v="16" actId="478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1:12.618" v="30" actId="1076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6.703" v="24" actId="478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2:41.111" v="45" actId="1076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9.443" v="25" actId="478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08.271" v="63" actId="33524"/>
          <ac:spMkLst>
            <pc:docMk/>
            <pc:sldMk cId="1916856892" sldId="258"/>
            <ac:spMk id="35" creationId="{5B2D4150-7F6B-7F0E-780D-2AFC73EC4AB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4.235" v="7" actId="478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20:03:40.893" v="272" actId="20577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3.191" v="12" actId="478"/>
          <ac:spMkLst>
            <pc:docMk/>
            <pc:sldMk cId="1916856892" sldId="258"/>
            <ac:spMk id="38" creationId="{2A61A3E2-8CB6-8426-D577-820A9C36E071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48.659" v="59" actId="255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43.841" v="58" actId="255"/>
          <ac:spMkLst>
            <pc:docMk/>
            <pc:sldMk cId="1916856892" sldId="258"/>
            <ac:spMk id="40" creationId="{2432C9F8-BA66-1D38-25AF-AD0F6F33A6F6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39.430" v="57" actId="255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34.587" v="56" actId="255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28.720" v="55" actId="255"/>
          <ac:spMkLst>
            <pc:docMk/>
            <pc:sldMk cId="1916856892" sldId="258"/>
            <ac:spMk id="43" creationId="{27DFA763-4055-EEE4-40DF-184A17DDFAD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16.181" v="74" actId="20577"/>
          <ac:spMkLst>
            <pc:docMk/>
            <pc:sldMk cId="1916856892" sldId="258"/>
            <ac:spMk id="50" creationId="{429D4B1D-0720-8072-C713-12835167FCF3}"/>
          </ac:spMkLst>
        </pc:spChg>
        <pc:cxnChg chg="mod">
          <ac:chgData name="BRITTIN, Katherine (EAST LONDON NHS FOUNDATION TRUST)" userId="d65ce759-57f3-4f5d-bb4c-ca4395cb61bf" providerId="ADAL" clId="{B4BCE9E6-E93E-46F1-AB2E-3787C7E67728}" dt="2024-02-05T19:52:31.034" v="43" actId="14100"/>
          <ac:cxnSpMkLst>
            <pc:docMk/>
            <pc:sldMk cId="1916856892" sldId="258"/>
            <ac:cxnSpMk id="12" creationId="{9E2BE3B5-F510-956B-E0B8-97BE5787B61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8.032" v="42" actId="14100"/>
          <ac:cxnSpMkLst>
            <pc:docMk/>
            <pc:sldMk cId="1916856892" sldId="258"/>
            <ac:cxnSpMk id="13" creationId="{F40CD0F4-31AA-B8ED-19C1-EF36BBFD4899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34.460" v="44" actId="14100"/>
          <ac:cxnSpMkLst>
            <pc:docMk/>
            <pc:sldMk cId="1916856892" sldId="258"/>
            <ac:cxnSpMk id="14" creationId="{55FC239C-B4F2-CF28-B74C-82DC6D71BC15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4.433" v="41" actId="14100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23.591" v="9" actId="478"/>
          <ac:cxnSpMkLst>
            <pc:docMk/>
            <pc:sldMk cId="1916856892" sldId="258"/>
            <ac:cxnSpMk id="27" creationId="{6112AA52-88FB-A8FD-B51C-A49557A322F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0:06.682" v="19" actId="14100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0.190" v="14" actId="478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2.777" v="15" actId="478"/>
          <ac:cxnSpMkLst>
            <pc:docMk/>
            <pc:sldMk cId="1916856892" sldId="258"/>
            <ac:cxnSpMk id="30" creationId="{5DC98B0B-055E-5113-897F-6A49DE0E6AD3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1:16.112" v="31" actId="14100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1:00.054" v="27" actId="478"/>
          <ac:cxnSpMkLst>
            <pc:docMk/>
            <pc:sldMk cId="1916856892" sldId="258"/>
            <ac:cxnSpMk id="32" creationId="{EF03FFFD-60E5-4908-5BA5-047E4DD5F890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46.153" v="47" actId="14100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0:57.361" v="26" actId="478"/>
          <ac:cxnSpMkLst>
            <pc:docMk/>
            <pc:sldMk cId="1916856892" sldId="258"/>
            <ac:cxnSpMk id="34" creationId="{EF399E7E-38EE-02B8-574C-4F7AA151BAA0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0.927" v="275" actId="14100"/>
          <ac:cxnSpMkLst>
            <pc:docMk/>
            <pc:sldMk cId="1916856892" sldId="258"/>
            <ac:cxnSpMk id="54" creationId="{8891089F-C44B-A073-1A99-1D4992C600E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9.282" v="278" actId="14100"/>
          <ac:cxnSpMkLst>
            <pc:docMk/>
            <pc:sldMk cId="1916856892" sldId="258"/>
            <ac:cxnSpMk id="56" creationId="{E57905E2-C708-585F-C682-E9993276E64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28.038" v="281" actId="14100"/>
          <ac:cxnSpMkLst>
            <pc:docMk/>
            <pc:sldMk cId="1916856892" sldId="258"/>
            <ac:cxnSpMk id="58" creationId="{76D65D02-5762-5957-7A1D-3FB7CEDEBFC2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36.760" v="283" actId="1076"/>
          <ac:cxnSpMkLst>
            <pc:docMk/>
            <pc:sldMk cId="1916856892" sldId="258"/>
            <ac:cxnSpMk id="60" creationId="{D4DACE5A-CD53-02D1-273A-808DA4A0549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44.928" v="286" actId="14100"/>
          <ac:cxnSpMkLst>
            <pc:docMk/>
            <pc:sldMk cId="1916856892" sldId="258"/>
            <ac:cxnSpMk id="61" creationId="{E2FCCC48-FBF7-22F3-768B-57CDBA1D3C0B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54.637" v="289" actId="14100"/>
          <ac:cxnSpMkLst>
            <pc:docMk/>
            <pc:sldMk cId="1916856892" sldId="258"/>
            <ac:cxnSpMk id="63" creationId="{629BE939-4219-261F-E013-2BB76757296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5:05.583" v="292" actId="14100"/>
          <ac:cxnSpMkLst>
            <pc:docMk/>
            <pc:sldMk cId="1916856892" sldId="258"/>
            <ac:cxnSpMk id="65" creationId="{C49B6EC4-B27E-5A57-1FFC-1232AF78AB0E}"/>
          </ac:cxnSpMkLst>
        </pc:cxnChg>
      </pc:sldChg>
      <pc:sldChg chg="modSp mod">
        <pc:chgData name="BRITTIN, Katherine (EAST LONDON NHS FOUNDATION TRUST)" userId="d65ce759-57f3-4f5d-bb4c-ca4395cb61bf" providerId="ADAL" clId="{B4BCE9E6-E93E-46F1-AB2E-3787C7E67728}" dt="2024-02-05T20:07:39.860" v="480" actId="20577"/>
        <pc:sldMkLst>
          <pc:docMk/>
          <pc:sldMk cId="1925529785" sldId="264"/>
        </pc:sldMkLst>
        <pc:graphicFrameChg chg="mod modGraphic">
          <ac:chgData name="BRITTIN, Katherine (EAST LONDON NHS FOUNDATION TRUST)" userId="d65ce759-57f3-4f5d-bb4c-ca4395cb61bf" providerId="ADAL" clId="{B4BCE9E6-E93E-46F1-AB2E-3787C7E67728}" dt="2024-02-05T20:07:39.860" v="480" actId="2057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8A68465C-EA22-E207-1A16-44D623BBD371}"/>
    <pc:docChg chg="modSld">
      <pc:chgData name="BAKSH DE LA IGLESIA, Amber (EAST LONDON NHS FOUNDATION TRUST)" userId="S::amber.bakshdelaiglesia1@nhs.net::b2650a99-9385-4d98-8a06-8e7c9d440112" providerId="AD" clId="Web-{8A68465C-EA22-E207-1A16-44D623BBD371}" dt="2024-03-19T10:38:37.936" v="601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8A68465C-EA22-E207-1A16-44D623BBD371}" dt="2024-03-19T10:38:37.936" v="601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280" v="586" actId="1076"/>
          <ac:spMkLst>
            <pc:docMk/>
            <pc:sldMk cId="1916856892" sldId="258"/>
            <ac:spMk id="3" creationId="{E75FA84C-C074-E71B-BC6F-1313D8AAE660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530" v="564" actId="1076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561" v="565" actId="1076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592" v="566" actId="1076"/>
          <ac:spMkLst>
            <pc:docMk/>
            <pc:sldMk cId="1916856892" sldId="258"/>
            <ac:spMk id="7" creationId="{56C491FD-E604-9344-DEF7-DE718783197F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327" v="588" actId="1076"/>
          <ac:spMkLst>
            <pc:docMk/>
            <pc:sldMk cId="1916856892" sldId="258"/>
            <ac:spMk id="8" creationId="{C5CFFC9D-C515-62C8-F459-DCC985F75A7C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623" v="567" actId="1076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686" v="568" actId="1076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37.842" v="599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37.842" v="600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826" v="573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905" v="574" actId="1076"/>
          <ac:spMkLst>
            <pc:docMk/>
            <pc:sldMk cId="1916856892" sldId="258"/>
            <ac:spMk id="19" creationId="{61D6C0ED-4551-93E3-1CF4-28B489A3FA3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420" v="591" actId="1076"/>
          <ac:spMkLst>
            <pc:docMk/>
            <pc:sldMk cId="1916856892" sldId="258"/>
            <ac:spMk id="21" creationId="{F826FD0A-30DE-908D-1522-68C810962804}"/>
          </ac:spMkLst>
        </pc:spChg>
        <pc:spChg chg="del">
          <ac:chgData name="BAKSH DE LA IGLESIA, Amber (EAST LONDON NHS FOUNDATION TRUST)" userId="S::amber.bakshdelaiglesia1@nhs.net::b2650a99-9385-4d98-8a06-8e7c9d440112" providerId="AD" clId="Web-{8A68465C-EA22-E207-1A16-44D623BBD371}" dt="2024-03-19T10:08:10.956" v="136"/>
          <ac:spMkLst>
            <pc:docMk/>
            <pc:sldMk cId="1916856892" sldId="258"/>
            <ac:spMk id="22" creationId="{8950941D-68F4-F8EB-6B65-F7EBCEB957CB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452" v="592" actId="1076"/>
          <ac:spMkLst>
            <pc:docMk/>
            <pc:sldMk cId="1916856892" sldId="258"/>
            <ac:spMk id="23" creationId="{80CBCDCF-5F69-DB93-B628-B3A180DC06D7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8.983" v="575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9.076" v="579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9.108" v="580" actId="1076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8A68465C-EA22-E207-1A16-44D623BBD371}" dt="2024-03-19T10:08:10.941" v="135"/>
          <ac:spMkLst>
            <pc:docMk/>
            <pc:sldMk cId="1916856892" sldId="258"/>
            <ac:spMk id="39" creationId="{CB295707-EAF5-F64B-F685-B1C05AD2E2FD}"/>
          </ac:spMkLst>
        </pc:spChg>
        <pc:spChg chg="del">
          <ac:chgData name="BAKSH DE LA IGLESIA, Amber (EAST LONDON NHS FOUNDATION TRUST)" userId="S::amber.bakshdelaiglesia1@nhs.net::b2650a99-9385-4d98-8a06-8e7c9d440112" providerId="AD" clId="Web-{8A68465C-EA22-E207-1A16-44D623BBD371}" dt="2024-03-19T10:08:10.941" v="134"/>
          <ac:spMkLst>
            <pc:docMk/>
            <pc:sldMk cId="1916856892" sldId="258"/>
            <ac:spMk id="40" creationId="{2432C9F8-BA66-1D38-25AF-AD0F6F33A6F6}"/>
          </ac:spMkLst>
        </pc:spChg>
        <pc:spChg chg="del">
          <ac:chgData name="BAKSH DE LA IGLESIA, Amber (EAST LONDON NHS FOUNDATION TRUST)" userId="S::amber.bakshdelaiglesia1@nhs.net::b2650a99-9385-4d98-8a06-8e7c9d440112" providerId="AD" clId="Web-{8A68465C-EA22-E207-1A16-44D623BBD371}" dt="2024-03-19T10:08:10.941" v="133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29.139" v="581" actId="1076"/>
          <ac:spMkLst>
            <pc:docMk/>
            <pc:sldMk cId="1916856892" sldId="258"/>
            <ac:spMk id="42" creationId="{153FEF67-9012-0BB0-CA45-FBE360B31A3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8A68465C-EA22-E207-1A16-44D623BBD371}" dt="2024-03-19T10:29:43.267" v="262"/>
          <ac:spMkLst>
            <pc:docMk/>
            <pc:sldMk cId="1916856892" sldId="258"/>
            <ac:spMk id="43" creationId="{27DFA763-4055-EEE4-40DF-184A17DDFA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36.186" v="597" actId="1076"/>
          <ac:spMkLst>
            <pc:docMk/>
            <pc:sldMk cId="1916856892" sldId="258"/>
            <ac:spMk id="44" creationId="{BC7CB55F-0224-F7B1-AB26-C3BF03125C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8A68465C-EA22-E207-1A16-44D623BBD371}" dt="2024-03-19T10:38:37.936" v="601"/>
          <ac:spMkLst>
            <pc:docMk/>
            <pc:sldMk cId="1916856892" sldId="258"/>
            <ac:spMk id="45" creationId="{4128A996-CC85-9846-E43E-AAD1936D53DD}"/>
          </ac:spMkLst>
        </pc:spChg>
        <pc:spChg chg="del">
          <ac:chgData name="BAKSH DE LA IGLESIA, Amber (EAST LONDON NHS FOUNDATION TRUST)" userId="S::amber.bakshdelaiglesia1@nhs.net::b2650a99-9385-4d98-8a06-8e7c9d440112" providerId="AD" clId="Web-{8A68465C-EA22-E207-1A16-44D623BBD371}" dt="2024-03-19T10:04:41.483" v="0"/>
          <ac:spMkLst>
            <pc:docMk/>
            <pc:sldMk cId="1916856892" sldId="258"/>
            <ac:spMk id="50" creationId="{429D4B1D-0720-8072-C713-12835167FCF3}"/>
          </ac:spMkLst>
        </pc:spChg>
        <pc:cxn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248" v="585" actId="1076"/>
          <ac:cxnSpMkLst>
            <pc:docMk/>
            <pc:sldMk cId="1916856892" sldId="258"/>
            <ac:cxnSpMk id="2" creationId="{F5080BE5-1150-E369-9019-DEE3DBBA5A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311" v="587" actId="1076"/>
          <ac:cxnSpMkLst>
            <pc:docMk/>
            <pc:sldMk cId="1916856892" sldId="258"/>
            <ac:cxnSpMk id="6" creationId="{24C167E1-CEE0-B8B8-2A36-336E39B7B45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8.701" v="569" actId="1076"/>
          <ac:cxnSpMkLst>
            <pc:docMk/>
            <pc:sldMk cId="1916856892" sldId="258"/>
            <ac:cxnSpMk id="12" creationId="{9E2BE3B5-F510-956B-E0B8-97BE5787B611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8.733" v="570" actId="1076"/>
          <ac:cxnSpMkLst>
            <pc:docMk/>
            <pc:sldMk cId="1916856892" sldId="258"/>
            <ac:cxnSpMk id="13" creationId="{F40CD0F4-31AA-B8ED-19C1-EF36BBFD4899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8.748" v="571" actId="1076"/>
          <ac:cxnSpMkLst>
            <pc:docMk/>
            <pc:sldMk cId="1916856892" sldId="258"/>
            <ac:cxnSpMk id="14" creationId="{55FC239C-B4F2-CF28-B74C-82DC6D71BC1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8.780" v="572" actId="1076"/>
          <ac:cxnSpMkLst>
            <pc:docMk/>
            <pc:sldMk cId="1916856892" sldId="258"/>
            <ac:cxnSpMk id="15" creationId="{2113D928-F40B-7E17-0FF6-BF2FFDD2EDE6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358" v="589" actId="1076"/>
          <ac:cxnSpMkLst>
            <pc:docMk/>
            <pc:sldMk cId="1916856892" sldId="258"/>
            <ac:cxnSpMk id="18" creationId="{252F0CB1-BFBC-5BCC-61DB-D1373588CBA7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389" v="590" actId="1076"/>
          <ac:cxnSpMkLst>
            <pc:docMk/>
            <pc:sldMk cId="1916856892" sldId="258"/>
            <ac:cxnSpMk id="20" creationId="{268A379B-14C4-F816-8050-6F4DADB483BF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483" v="593" actId="1076"/>
          <ac:cxnSpMkLst>
            <pc:docMk/>
            <pc:sldMk cId="1916856892" sldId="258"/>
            <ac:cxnSpMk id="25" creationId="{1E87DE18-5FBF-A871-3155-A5D250E10FF1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8.998" v="576" actId="1076"/>
          <ac:cxnSpMkLst>
            <pc:docMk/>
            <pc:sldMk cId="1916856892" sldId="258"/>
            <ac:cxnSpMk id="26" creationId="{0830DBE8-D9FA-3175-383F-2EEE4752BF4D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8A68465C-EA22-E207-1A16-44D623BBD371}" dt="2024-03-19T10:38:29.514" v="594" actId="1076"/>
          <ac:cxnSpMkLst>
            <pc:docMk/>
            <pc:sldMk cId="1916856892" sldId="258"/>
            <ac:cxnSpMk id="27" creationId="{4256A08C-83E9-F859-74CB-C00F5F09E067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9.030" v="577" actId="1076"/>
          <ac:cxnSpMkLst>
            <pc:docMk/>
            <pc:sldMk cId="1916856892" sldId="258"/>
            <ac:cxnSpMk id="28" creationId="{C1A233EB-12B9-0755-13EE-67D0EF87E3AE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8A68465C-EA22-E207-1A16-44D623BBD371}" dt="2024-03-19T10:31:45.208" v="293"/>
          <ac:cxnSpMkLst>
            <pc:docMk/>
            <pc:sldMk cId="1916856892" sldId="258"/>
            <ac:cxnSpMk id="31" creationId="{FE806802-A5EA-73D2-A6C2-63B41EE16DA1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9.045" v="578" actId="1076"/>
          <ac:cxnSpMkLst>
            <pc:docMk/>
            <pc:sldMk cId="1916856892" sldId="258"/>
            <ac:cxnSpMk id="33" creationId="{27FBCCAF-BF40-322D-14D9-3AB57D664C0C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9.170" v="582" actId="1076"/>
          <ac:cxnSpMkLst>
            <pc:docMk/>
            <pc:sldMk cId="1916856892" sldId="258"/>
            <ac:cxnSpMk id="54" creationId="{8891089F-C44B-A073-1A99-1D4992C600E3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9.201" v="583" actId="1076"/>
          <ac:cxnSpMkLst>
            <pc:docMk/>
            <pc:sldMk cId="1916856892" sldId="258"/>
            <ac:cxnSpMk id="56" creationId="{E57905E2-C708-585F-C682-E9993276E643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8A68465C-EA22-E207-1A16-44D623BBD371}" dt="2024-03-19T10:08:10.941" v="132"/>
          <ac:cxnSpMkLst>
            <pc:docMk/>
            <pc:sldMk cId="1916856892" sldId="258"/>
            <ac:cxnSpMk id="58" creationId="{76D65D02-5762-5957-7A1D-3FB7CEDEBFC2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8A68465C-EA22-E207-1A16-44D623BBD371}" dt="2024-03-19T10:08:10.941" v="131"/>
          <ac:cxnSpMkLst>
            <pc:docMk/>
            <pc:sldMk cId="1916856892" sldId="258"/>
            <ac:cxnSpMk id="60" creationId="{D4DACE5A-CD53-02D1-273A-808DA4A05493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8A68465C-EA22-E207-1A16-44D623BBD371}" dt="2024-03-19T10:08:10.941" v="130"/>
          <ac:cxnSpMkLst>
            <pc:docMk/>
            <pc:sldMk cId="1916856892" sldId="258"/>
            <ac:cxnSpMk id="61" creationId="{E2FCCC48-FBF7-22F3-768B-57CDBA1D3C0B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8A68465C-EA22-E207-1A16-44D623BBD371}" dt="2024-03-19T10:08:10.941" v="129"/>
          <ac:cxnSpMkLst>
            <pc:docMk/>
            <pc:sldMk cId="1916856892" sldId="258"/>
            <ac:cxnSpMk id="63" creationId="{629BE939-4219-261F-E013-2BB767572963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8A68465C-EA22-E207-1A16-44D623BBD371}" dt="2024-03-19T10:38:29.217" v="584" actId="1076"/>
          <ac:cxnSpMkLst>
            <pc:docMk/>
            <pc:sldMk cId="1916856892" sldId="258"/>
            <ac:cxnSpMk id="65" creationId="{C49B6EC4-B27E-5A57-1FFC-1232AF78AB0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873761"/>
            <a:ext cx="1844260" cy="12945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Digital  </a:t>
            </a:r>
            <a:endParaRPr lang="en-US" b="1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120526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71697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421639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71581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231160"/>
            <a:ext cx="222401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Trust Strategic Objective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053731" y="1475534"/>
            <a:ext cx="815138" cy="2045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053731" y="2999651"/>
            <a:ext cx="815138" cy="521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053731" y="3521046"/>
            <a:ext cx="864299" cy="904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053731" y="3521046"/>
            <a:ext cx="864299" cy="2465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217249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41831" y="1054871"/>
            <a:ext cx="1874338" cy="9346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ICS Priorities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71908" y="2188959"/>
            <a:ext cx="1824208" cy="9547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Unified Communications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103113" y="5464480"/>
            <a:ext cx="1844260" cy="7842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Infrastructure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746548" y="1401790"/>
            <a:ext cx="275390" cy="10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33018" y="2666313"/>
            <a:ext cx="338890" cy="287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33015" y="5856610"/>
            <a:ext cx="370098" cy="95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384938" y="1019927"/>
            <a:ext cx="4635525" cy="10014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Integration of Patient Knows Best along with shared care record improvements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Transition to business as usual for 111 for Mental Health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All 7 Trusts live transition to business as usual for a Pan-London EMHA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Support the virtual ward, automation/RPA, KLEO and AI (ambient diction) pilots across the ICS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385400" y="2191548"/>
            <a:ext cx="4636427" cy="9654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Migrate sites following Corporate </a:t>
            </a:r>
            <a:r>
              <a:rPr lang="en-GB" sz="1000" err="1">
                <a:solidFill>
                  <a:schemeClr val="tx1"/>
                </a:solidFill>
                <a:latin typeface="Arial"/>
                <a:cs typeface="Arial"/>
              </a:rPr>
              <a:t>WiFi</a:t>
            </a: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 schedule</a:t>
            </a:r>
          </a:p>
          <a:p>
            <a:pPr marL="171450" indent="-171450">
              <a:buFont typeface="Arial"/>
              <a:buChar char="•"/>
            </a:pPr>
            <a:r>
              <a:rPr lang="en-GB" sz="1000">
                <a:solidFill>
                  <a:schemeClr val="tx1"/>
                </a:solidFill>
                <a:latin typeface="Arial"/>
                <a:cs typeface="Arial"/>
              </a:rPr>
              <a:t>National PSTN switch off</a:t>
            </a:r>
            <a:endParaRPr lang="en-GB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1000">
                <a:solidFill>
                  <a:schemeClr val="tx1"/>
                </a:solidFill>
                <a:latin typeface="Arial"/>
                <a:cs typeface="Arial"/>
              </a:rPr>
              <a:t>Crisis Line Merger</a:t>
            </a:r>
            <a:endParaRPr lang="en-GB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1000">
                <a:solidFill>
                  <a:schemeClr val="tx1"/>
                </a:solidFill>
                <a:latin typeface="Arial"/>
                <a:cs typeface="Arial"/>
              </a:rPr>
              <a:t>NEL 111 Migration</a:t>
            </a:r>
            <a:endParaRPr lang="en-GB" sz="1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Enterprise Voice – Migrated sites to MS Teams in line with National PSTN switch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383136" y="5467419"/>
            <a:ext cx="4626401" cy="774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00" dirty="0" err="1">
                <a:solidFill>
                  <a:schemeClr val="tx1"/>
                </a:solidFill>
                <a:latin typeface="Arial"/>
                <a:cs typeface="Arial"/>
              </a:rPr>
              <a:t>WiFi</a:t>
            </a: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 rollout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Virtual Desktop Implementation transition and go live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Cloud IaaS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Software-define wide-area network (SD-WAN) implementation 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405973"/>
            <a:ext cx="2224013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900" b="1" dirty="0">
              <a:latin typeface="Arial"/>
              <a:cs typeface="Arial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217249"/>
            <a:ext cx="455917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Arial"/>
              </a:rPr>
              <a:t>Defined workstreams / projects / </a:t>
            </a:r>
            <a:r>
              <a:rPr lang="en-US" sz="1400" b="1" dirty="0" err="1">
                <a:latin typeface="Arial"/>
                <a:cs typeface="Arial"/>
              </a:rPr>
              <a:t>programmes</a:t>
            </a:r>
            <a:r>
              <a:rPr lang="en-US" sz="1400" b="1" dirty="0">
                <a:latin typeface="Arial"/>
                <a:cs typeface="Arial"/>
              </a:rPr>
              <a:t> for 24-25</a:t>
            </a:r>
            <a:endParaRPr lang="en-US" sz="1400" dirty="0">
              <a:latin typeface="Arial"/>
              <a:cs typeface="Arial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891089F-C44B-A073-1A99-1D4992C600E3}"/>
              </a:ext>
            </a:extLst>
          </p:cNvPr>
          <p:cNvCxnSpPr>
            <a:cxnSpLocks/>
          </p:cNvCxnSpPr>
          <p:nvPr/>
        </p:nvCxnSpPr>
        <p:spPr>
          <a:xfrm flipH="1" flipV="1">
            <a:off x="6886091" y="1522198"/>
            <a:ext cx="460553" cy="2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57905E2-C708-585F-C682-E9993276E643}"/>
              </a:ext>
            </a:extLst>
          </p:cNvPr>
          <p:cNvCxnSpPr>
            <a:cxnSpLocks/>
          </p:cNvCxnSpPr>
          <p:nvPr/>
        </p:nvCxnSpPr>
        <p:spPr>
          <a:xfrm flipH="1" flipV="1">
            <a:off x="6886090" y="2666313"/>
            <a:ext cx="499147" cy="13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49B6EC4-B27E-5A57-1FFC-1232AF78AB0E}"/>
              </a:ext>
            </a:extLst>
          </p:cNvPr>
          <p:cNvCxnSpPr>
            <a:cxnSpLocks/>
          </p:cNvCxnSpPr>
          <p:nvPr/>
        </p:nvCxnSpPr>
        <p:spPr>
          <a:xfrm flipH="1">
            <a:off x="6967425" y="5855719"/>
            <a:ext cx="331327" cy="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F5080BE5-1150-E369-9019-DEE3DBBA5A00}"/>
              </a:ext>
            </a:extLst>
          </p:cNvPr>
          <p:cNvCxnSpPr>
            <a:cxnSpLocks/>
          </p:cNvCxnSpPr>
          <p:nvPr/>
        </p:nvCxnSpPr>
        <p:spPr>
          <a:xfrm flipH="1">
            <a:off x="4733019" y="2636234"/>
            <a:ext cx="338889" cy="1861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E75FA84C-C074-E71B-BC6F-1313D8AAE660}"/>
              </a:ext>
            </a:extLst>
          </p:cNvPr>
          <p:cNvSpPr/>
          <p:nvPr/>
        </p:nvSpPr>
        <p:spPr>
          <a:xfrm>
            <a:off x="7363083" y="3361893"/>
            <a:ext cx="4626401" cy="774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Capital Projects (Estates &amp; Digital)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Virtual Environments (</a:t>
            </a:r>
            <a:r>
              <a:rPr lang="en-GB" sz="1000" dirty="0" err="1">
                <a:solidFill>
                  <a:schemeClr val="tx1"/>
                </a:solidFill>
                <a:latin typeface="Arial"/>
                <a:cs typeface="Arial"/>
              </a:rPr>
              <a:t>Doclan</a:t>
            </a: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)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Digital and Estates Collaboration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Digital Task Force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4C167E1-CEE0-B8B8-2A36-336E39B7B455}"/>
              </a:ext>
            </a:extLst>
          </p:cNvPr>
          <p:cNvCxnSpPr>
            <a:cxnSpLocks/>
          </p:cNvCxnSpPr>
          <p:nvPr/>
        </p:nvCxnSpPr>
        <p:spPr>
          <a:xfrm flipH="1" flipV="1">
            <a:off x="4722994" y="4397485"/>
            <a:ext cx="399044" cy="1457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5CFFC9D-C515-62C8-F459-DCC985F75A7C}"/>
              </a:ext>
            </a:extLst>
          </p:cNvPr>
          <p:cNvSpPr/>
          <p:nvPr/>
        </p:nvSpPr>
        <p:spPr>
          <a:xfrm>
            <a:off x="5083060" y="3348927"/>
            <a:ext cx="1844260" cy="7842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Digital Spaces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52F0CB1-BFBC-5BCC-61DB-D1373588CBA7}"/>
              </a:ext>
            </a:extLst>
          </p:cNvPr>
          <p:cNvCxnSpPr>
            <a:cxnSpLocks/>
          </p:cNvCxnSpPr>
          <p:nvPr/>
        </p:nvCxnSpPr>
        <p:spPr>
          <a:xfrm flipH="1">
            <a:off x="4722994" y="3969734"/>
            <a:ext cx="378993" cy="2021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68A379B-14C4-F816-8050-6F4DADB483BF}"/>
              </a:ext>
            </a:extLst>
          </p:cNvPr>
          <p:cNvCxnSpPr>
            <a:cxnSpLocks/>
          </p:cNvCxnSpPr>
          <p:nvPr/>
        </p:nvCxnSpPr>
        <p:spPr>
          <a:xfrm flipH="1" flipV="1">
            <a:off x="6956273" y="3739128"/>
            <a:ext cx="428964" cy="13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826FD0A-30DE-908D-1522-68C810962804}"/>
              </a:ext>
            </a:extLst>
          </p:cNvPr>
          <p:cNvSpPr/>
          <p:nvPr/>
        </p:nvSpPr>
        <p:spPr>
          <a:xfrm>
            <a:off x="7373109" y="4384577"/>
            <a:ext cx="4626401" cy="774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00" dirty="0" err="1">
                <a:solidFill>
                  <a:schemeClr val="tx1"/>
                </a:solidFill>
                <a:latin typeface="Arial"/>
                <a:cs typeface="Arial"/>
              </a:rPr>
              <a:t>RiO</a:t>
            </a: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GB" sz="1000" dirty="0" err="1">
                <a:solidFill>
                  <a:schemeClr val="tx1"/>
                </a:solidFill>
                <a:latin typeface="Arial"/>
                <a:cs typeface="Arial"/>
              </a:rPr>
              <a:t>eObs</a:t>
            </a: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 (PILOT)</a:t>
            </a:r>
            <a:endParaRPr lang="en-US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JAC/CMM 8.0 Upgrade (AES Encryption)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Hybrid Mail (IAPTUS, </a:t>
            </a:r>
            <a:r>
              <a:rPr lang="en-GB" sz="1000" dirty="0" err="1">
                <a:solidFill>
                  <a:schemeClr val="tx1"/>
                </a:solidFill>
                <a:latin typeface="Arial"/>
                <a:cs typeface="Arial"/>
              </a:rPr>
              <a:t>RiO</a:t>
            </a: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, </a:t>
            </a:r>
            <a:r>
              <a:rPr lang="en-GB" sz="1000" dirty="0" err="1">
                <a:solidFill>
                  <a:schemeClr val="tx1"/>
                </a:solidFill>
                <a:latin typeface="Arial"/>
                <a:cs typeface="Arial"/>
              </a:rPr>
              <a:t>SystmOne</a:t>
            </a: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, EMIS)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/>
                <a:cs typeface="Arial"/>
              </a:rPr>
              <a:t>EBO implementation (AI Tool)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0CBCDCF-5F69-DB93-B628-B3A180DC06D7}"/>
              </a:ext>
            </a:extLst>
          </p:cNvPr>
          <p:cNvSpPr/>
          <p:nvPr/>
        </p:nvSpPr>
        <p:spPr>
          <a:xfrm>
            <a:off x="5093086" y="4371611"/>
            <a:ext cx="1844260" cy="7842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Digital and Clinical Systems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E87DE18-5FBF-A871-3155-A5D250E10FF1}"/>
              </a:ext>
            </a:extLst>
          </p:cNvPr>
          <p:cNvCxnSpPr>
            <a:cxnSpLocks/>
          </p:cNvCxnSpPr>
          <p:nvPr/>
        </p:nvCxnSpPr>
        <p:spPr>
          <a:xfrm flipH="1" flipV="1">
            <a:off x="6966299" y="4761812"/>
            <a:ext cx="428964" cy="13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256A08C-83E9-F859-74CB-C00F5F09E067}"/>
              </a:ext>
            </a:extLst>
          </p:cNvPr>
          <p:cNvCxnSpPr>
            <a:cxnSpLocks/>
          </p:cNvCxnSpPr>
          <p:nvPr/>
        </p:nvCxnSpPr>
        <p:spPr>
          <a:xfrm flipH="1">
            <a:off x="4763099" y="4771839"/>
            <a:ext cx="348914" cy="1219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742657"/>
              </p:ext>
            </p:extLst>
          </p:nvPr>
        </p:nvGraphicFramePr>
        <p:xfrm>
          <a:off x="111048" y="826976"/>
          <a:ext cx="11969884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94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72158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7401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60365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75501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73692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9024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3060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306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SDWAN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 HSCN and DIA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HubSites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AWS – Direct Connect Upgrade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Proof of Concept Sites and P1 sites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P1 &amp; P2 sites</a:t>
                      </a:r>
                    </a:p>
                    <a:p>
                      <a:pPr lvl="0" indent="0" algn="l"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P2 &amp; P3 sites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Capital funding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Contracts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Business and communications support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Operations support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James Slaven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Phase 1 – Inpatient sites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Phase 2 – Medium sized clinical sites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Phase 3 – small sizes clinical/admin sites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Phase 4 – remaining ELFT sites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End user questionnaires 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Coverage, speed, performance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Capital funding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Contracts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Business and communications support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Operations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James Slaven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VDI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AWS VDI Infrastructure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TT Kit installation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TT VDI configuration and build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UAT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Pilot Testing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DR Planning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 Live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Monitor log in times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Application responsiveness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Session stability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IOPS – Storage measurement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Performance monitoring (physical and virtual)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Capital funding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Contracts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and communications support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Operations support</a:t>
                      </a:r>
                      <a:endParaRPr lang="en-US" sz="9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James Slaven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Premises readiness for all three sites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Hardware received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TT Kit installation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 Live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Downtime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Storage equipment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SolarWinds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Cybersecurity monitoring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Capital funding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Contracts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Business support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Operations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James Slaven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Cloud IaaS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Design Phase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Hardware received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TT Kit installation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TT Cloud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Configuration and Build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UAT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 Live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Replication monitoring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Performance monitoring (physical and virtual)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Upside/Downtime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 Level Performance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Capital funding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Contracts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support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Operations support</a:t>
                      </a:r>
                      <a:endParaRPr lang="en-US" sz="9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James Slaven</a:t>
                      </a:r>
                      <a:endParaRPr lang="en-US" sz="9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598940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 Improvement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Planning and mobilisation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Design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Deployment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Deployment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 improvement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Benefits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User Experience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Senior Management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Simon Fewer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07606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8FC306-297B-D22C-D8BE-7C5A9720D7B6}"/>
              </a:ext>
            </a:extLst>
          </p:cNvPr>
          <p:cNvSpPr txBox="1"/>
          <p:nvPr/>
        </p:nvSpPr>
        <p:spPr>
          <a:xfrm>
            <a:off x="62664" y="210134"/>
            <a:ext cx="11684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4472C4"/>
                </a:solidFill>
                <a:latin typeface="Arial"/>
                <a:ea typeface="Calibri"/>
                <a:cs typeface="Arial"/>
              </a:rPr>
              <a:t>Annual Plan – Infrastructure</a:t>
            </a:r>
            <a:endParaRPr lang="en-US" dirty="0">
              <a:solidFill>
                <a:srgbClr val="4472C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5813"/>
              </p:ext>
            </p:extLst>
          </p:nvPr>
        </p:nvGraphicFramePr>
        <p:xfrm>
          <a:off x="60916" y="576318"/>
          <a:ext cx="11969873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393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654342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622811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03684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93272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516605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60420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62559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0891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611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443945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National PSTN Switch Off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VMBO2 circuits FEB-APR ceases and migration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VMB02 circuits SEPT planning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VMBO2 circuits SEPT ceases and migrations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BT circuits DEC 2025 planning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Impact from ceases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End user experience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Administration and financial viability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Enterprise Voice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Alison Naughton</a:t>
                      </a:r>
                    </a:p>
                    <a:p>
                      <a:pPr lvl="0" algn="l">
                        <a:buFont typeface="Arial" panose="020B0604020202020204" pitchFamily="34" charset="0"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James Slaven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80954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NHS </a:t>
                      </a:r>
                      <a:r>
                        <a:rPr lang="en-GB" sz="900" b="1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Configure &amp; Go-Live DC 1 of 3 (Carter House or Alie Street)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sites, following corporate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schedule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Configure &amp; Go-Live DC 2 of 3 (Carter House or Alie Street)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 algn="l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sites, following corporate </a:t>
                      </a:r>
                      <a:r>
                        <a:rPr lang="en-GB" sz="9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schedule</a:t>
                      </a:r>
                      <a:endParaRPr lang="en-GB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Configure &amp; Go-Live DC 3 of 3 (Carter House or Alie Street)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 algn="l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sites, following corporate </a:t>
                      </a:r>
                      <a:r>
                        <a:rPr lang="en-GB" sz="9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schedule</a:t>
                      </a:r>
                      <a:endParaRPr lang="en-GB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 following Corporate </a:t>
                      </a:r>
                      <a:r>
                        <a:rPr lang="en-GB" sz="900" b="0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schedule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End user experience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Comms and project administration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Financial viability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Corporate </a:t>
                      </a:r>
                      <a:r>
                        <a:rPr lang="en-US" sz="900" dirty="0" err="1">
                          <a:latin typeface="Arial"/>
                        </a:rPr>
                        <a:t>WiFi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DC Refresh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Simon Fewer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James Slaven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56581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Calling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Configure and go-live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 following corporate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schedule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sites, following corporate </a:t>
                      </a:r>
                      <a:r>
                        <a:rPr lang="en-GB" sz="900" b="0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schedule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sites, following corporate </a:t>
                      </a:r>
                      <a:r>
                        <a:rPr lang="en-GB" sz="9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schedule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 sites, following corporate </a:t>
                      </a:r>
                      <a:r>
                        <a:rPr lang="en-GB" sz="9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WiFi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schedule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End user experience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Comms and project administration 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Finanvial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viability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Corporate </a:t>
                      </a:r>
                      <a:r>
                        <a:rPr lang="en-US" sz="9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WiFi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NHS </a:t>
                      </a:r>
                      <a:r>
                        <a:rPr lang="en-US" sz="9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WiFi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Alison Naughton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93141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Crisis Line Merger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Onboard 3 crisis lines onto a single instance of </a:t>
                      </a:r>
                      <a:r>
                        <a:rPr lang="en-GB" sz="900" b="0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CTalk</a:t>
                      </a:r>
                      <a:endParaRPr lang="en-GB" sz="900" b="0" i="0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Configuration and go-live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 with merger crisis line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 with merger crisis line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 with merger crisis line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Financial viability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Delivery of a more integrated model across East London Crisis service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Standardised wait time across East London Crisis Service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Reduced unit cost for telephony when implemented for the crisis services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WiFi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 calling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NEL 111 Migration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Andrew Horobin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412235"/>
                  </a:ext>
                </a:extLst>
              </a:tr>
              <a:tr h="93141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NEL 111 Migration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Onboard existing crisis lines and NEL 111 onto a single instance of </a:t>
                      </a:r>
                      <a:r>
                        <a:rPr lang="en-GB" sz="900" b="0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CTalk</a:t>
                      </a:r>
                      <a:endParaRPr lang="en-GB" sz="900" b="0" i="0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option 2 handover from LAS to NEL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Configuration and go-live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 with NEL 111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 with NEL 111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Live with NEL 111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Financial viability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Delivery of a more integrated model across East London Crisis service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Standardised wait time across NEL</a:t>
                      </a:r>
                      <a:endParaRPr lang="en-GB" dirty="0"/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Reduced unit cost for telephony when procured/implemented crisis and 111 hub services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111 for MH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Crisis Lines Merger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Jamie Stafford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8023961"/>
                  </a:ext>
                </a:extLst>
              </a:tr>
              <a:tr h="117515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Enterprise Voice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Migrated sites to MS Teams in line with National PTSN switch off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case signed off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 Teams pilot complete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UCaaS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Strategy chosen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CCaaS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Process and requirements mapped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Migrated sites to MS Teams in line with National PSTN switch off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Site migrations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CCaaS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solution chosen and procurement underway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Cease circuits and solutions on legacy sites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Migrated sites to MS Teams in line with National PSTN switch off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CCaaS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procured and rollout commenced</a:t>
                      </a:r>
                    </a:p>
                    <a:p>
                      <a:pPr marL="0" lvl="0" indent="0" algn="l">
                        <a:buNone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Migrated sites to MS Teams in line with National PSTN switch off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Continuation of rollout of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UCaaS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Rollout of </a:t>
                      </a:r>
                      <a:r>
                        <a:rPr lang="en-GB" sz="9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UCaas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complete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Financial viability</a:t>
                      </a:r>
                    </a:p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Agile approach from single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UCaaS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platform</a:t>
                      </a:r>
                    </a:p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Improved service user experience from a standardised platform</a:t>
                      </a:r>
                    </a:p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Predictable UC costs as fewer platforms</a:t>
                      </a:r>
                    </a:p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Improved investment of N365 platform aiding collaboration between users, departments and patients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National PSTN switch-off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SDWAN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DC Migration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VDI/VMWare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Simon Fewer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James Slaven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73618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8FC306-297B-D22C-D8BE-7C5A9720D7B6}"/>
              </a:ext>
            </a:extLst>
          </p:cNvPr>
          <p:cNvSpPr txBox="1"/>
          <p:nvPr/>
        </p:nvSpPr>
        <p:spPr>
          <a:xfrm>
            <a:off x="62664" y="210134"/>
            <a:ext cx="11684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4472C4"/>
                </a:solidFill>
                <a:latin typeface="Arial"/>
                <a:ea typeface="Calibri"/>
                <a:cs typeface="Arial"/>
              </a:rPr>
              <a:t>Annual Plan – Unified Communications</a:t>
            </a:r>
            <a:endParaRPr lang="en-US" dirty="0">
              <a:solidFill>
                <a:srgbClr val="4472C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240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355251"/>
              </p:ext>
            </p:extLst>
          </p:nvPr>
        </p:nvGraphicFramePr>
        <p:xfrm>
          <a:off x="111048" y="826976"/>
          <a:ext cx="11969884" cy="3898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94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72158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7401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60365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75501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73692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9024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3060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306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Communications Room + DC remediation (including UPS Replacement)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x DCs completed Phase 2 remediation defined and underway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 quality and certification standards issued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Phase 2 surveys completed, 6 communications rooms remediated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Communications rooms remediated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Maintenance contacts initiated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UPS's replaced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Communications rooms remidiated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Draft plans produced for 2025/26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Delivery to schedule and budget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Networks</a:t>
                      </a:r>
                      <a:endParaRPr lang="en-US" sz="9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UC</a:t>
                      </a:r>
                      <a:endParaRPr lang="en-US" sz="9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Infrastructure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Mike Oliver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Capital Projects </a:t>
                      </a:r>
                      <a:r>
                        <a:rPr lang="en-GB" sz="9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(Estates and Digital) BDU Projects</a:t>
                      </a:r>
                      <a:endParaRPr lang="en-GB" sz="900" b="1" i="0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Priority project list agreed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Projects started and delivered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Projects delivered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 algn="l">
                        <a:buClr>
                          <a:srgbClr val="000000"/>
                        </a:buClr>
                        <a:buNone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Projects delivered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Projects delivered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Delivery to schedule and budget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Networks</a:t>
                      </a:r>
                      <a:endParaRPr lang="en-US" sz="9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UC </a:t>
                      </a:r>
                      <a:endParaRPr lang="en-US" sz="9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Desktop Support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Mike Oliver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Virtual Environments (Doclan)</a:t>
                      </a:r>
                      <a:endParaRPr lang="en-GB" sz="90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Additional 8 sites added to Doclan scope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Surveys for Estates content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Addition of Estates content 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Additional 8 sites added to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Doclan</a:t>
                      </a: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scope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Training Delivery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Additional 8 sites added to Doclan scope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Training delivery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Additional 8 sites added to Doclan scope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Delivery to schedule and budget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Digital &amp; Estates staff training or re-trained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Networks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Doclan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Support escorting &amp; access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Mike Oliver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Digital &amp; Estates Collaboration</a:t>
                      </a:r>
                      <a:endParaRPr lang="en-GB" sz="90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Master data alignment planning 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Templates, master data management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Borough based digital data repository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Planned joint tasks vs. Actual tasks completed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Estates, staff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PMO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Mike Oliver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758823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Digital Task Force</a:t>
                      </a:r>
                      <a:endParaRPr lang="en-GB" sz="90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DTF processes/SOPs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Staff training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Sites visited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Site visits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Handover to BAU </a:t>
                      </a: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Operations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Issues or requests resolved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Planned vs. Actual site visits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Networks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Desktop Support, 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UC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Digital Spaces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Mike Oliver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52741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8FC306-297B-D22C-D8BE-7C5A9720D7B6}"/>
              </a:ext>
            </a:extLst>
          </p:cNvPr>
          <p:cNvSpPr txBox="1"/>
          <p:nvPr/>
        </p:nvSpPr>
        <p:spPr>
          <a:xfrm>
            <a:off x="62664" y="210134"/>
            <a:ext cx="11684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4472C4"/>
                </a:solidFill>
                <a:latin typeface="Arial"/>
                <a:ea typeface="Calibri"/>
                <a:cs typeface="Arial"/>
              </a:rPr>
              <a:t>Annual Plan – Digital Spaces</a:t>
            </a:r>
            <a:endParaRPr lang="en-US" dirty="0">
              <a:solidFill>
                <a:srgbClr val="4472C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1510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601953"/>
              </p:ext>
            </p:extLst>
          </p:nvPr>
        </p:nvGraphicFramePr>
        <p:xfrm>
          <a:off x="111048" y="826976"/>
          <a:ext cx="11969884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94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72158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7401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60365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75501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73692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9024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3060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306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900" b="1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RiO</a:t>
                      </a: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GB" sz="900" b="1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eObs</a:t>
                      </a: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(PILOT)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Eobs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on IOS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Device 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EOBS on IOS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Devices wider rollout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EOBS optimisation and migration to new mobile device management solution for IOS devices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safety can be achieved by timely identification and interventions to address the deterioration of patient conditions with appropriate care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Technical resource availability especially from the MDM team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Mark Bell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JAC/CMM 8.0 Upgrade (AES Encryption)</a:t>
                      </a:r>
                      <a:endParaRPr lang="en-GB" sz="900" b="1" i="0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JAC CMM upgrade of 8.0 deployed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EMIS and JAC upgrade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Being able to reduce adverse drug errors and timely administration of  medicines of the patients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Being able to efficiently deliver care in the mental health and community services with the help of more up to date functionalities and secure EPR systems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Technical resource from the network, infrastructure team and Pharmacy colleagues such as system managers/support and champion users. Supplier availability is key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Lewis Pope/Anne Crozier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Hybrid Mail (IAPTUS, </a:t>
                      </a:r>
                      <a:r>
                        <a:rPr lang="en-GB" sz="900" b="1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RiO</a:t>
                      </a: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en-GB" sz="900" b="1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SystmOne</a:t>
                      </a: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EMIS)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RiO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data cleansing and letter deployment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EMIS data cleansing and letter deployment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Systmone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data and cleansing and deployment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Optimise letters in IAPTUS,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RiO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EMIS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Reduce the carbon footprint and enable transfer of care via digital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correspondance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methods quickly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Systems support team and technical resource team availability required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Support availability is key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Sarah Barnett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EBO (AI Tool – R1-3 further phases)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Release 2 SCYPS referral form deployment and SMS functionality deployment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Release 3 DIALOG+ and other 5 forms go live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Improves accessibility standards for patients to our services and also reduce the DNAs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It also helps to utilise the admin and clinical resource by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apploying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any pre-appointment procedures to be done by patients in their own time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Systems support team and supplier availability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Dave Pearson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75882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8FC306-297B-D22C-D8BE-7C5A9720D7B6}"/>
              </a:ext>
            </a:extLst>
          </p:cNvPr>
          <p:cNvSpPr txBox="1"/>
          <p:nvPr/>
        </p:nvSpPr>
        <p:spPr>
          <a:xfrm>
            <a:off x="62664" y="210134"/>
            <a:ext cx="11684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4472C4"/>
                </a:solidFill>
                <a:latin typeface="Arial"/>
                <a:ea typeface="Calibri"/>
                <a:cs typeface="Arial"/>
              </a:rPr>
              <a:t>Annual Plan – Digital and Clinical Systems</a:t>
            </a:r>
            <a:endParaRPr lang="en-US" dirty="0">
              <a:solidFill>
                <a:srgbClr val="4472C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423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762328"/>
              </p:ext>
            </p:extLst>
          </p:nvPr>
        </p:nvGraphicFramePr>
        <p:xfrm>
          <a:off x="111048" y="826976"/>
          <a:ext cx="11969884" cy="2687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94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72158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7401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60365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75501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73692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9024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3060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306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9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Data Analytics to Siem – SOC</a:t>
                      </a:r>
                      <a:endParaRPr lang="en-GB" sz="90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Data analytics stage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Data analytics testing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SIEM – Integration and testing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Security data optimisation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Reduction of false positives and increase threat &amp; risk detection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Part National funding from NHS England (MTI) &amp; Siem Capital Budget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Michael Loughlin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Cyber Improvement</a:t>
                      </a:r>
                      <a:endParaRPr lang="en-GB" sz="900" b="1" i="0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Cyber Projects/ ISO27001 improvement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Cyber Projects/ ISO27001 improvement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Cyber Projects/ ISO27001 improvement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Cyber Projects/ ISO27001 improvement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Project metrics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Cyber operational metrics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>
                          <a:latin typeface="Arial"/>
                        </a:rPr>
                        <a:t>Capital funding</a:t>
                      </a:r>
                      <a:endParaRPr lang="en-US" sz="9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Michael </a:t>
                      </a:r>
                      <a:endParaRPr lang="en-US"/>
                    </a:p>
                    <a:p>
                      <a:pPr lvl="0" algn="l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Loughlin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Cloud AWS Security Tools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Set 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Pilot testing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Optimisation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Operational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Operational metrics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Capital funding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Michael Loughlin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Annual Penetration Testing/DSPT</a:t>
                      </a:r>
                      <a:endParaRPr lang="en-GB" sz="90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Penetration testing – DSPT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Phishing testing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Phishing testing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Phishing testing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Pentest Report for DSPT and phishing results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Capital funding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Michael Loughlin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758823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90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52741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8FC306-297B-D22C-D8BE-7C5A9720D7B6}"/>
              </a:ext>
            </a:extLst>
          </p:cNvPr>
          <p:cNvSpPr txBox="1"/>
          <p:nvPr/>
        </p:nvSpPr>
        <p:spPr>
          <a:xfrm>
            <a:off x="62664" y="210134"/>
            <a:ext cx="11684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4472C4"/>
                </a:solidFill>
                <a:latin typeface="Arial"/>
                <a:ea typeface="Calibri"/>
                <a:cs typeface="Arial"/>
              </a:rPr>
              <a:t>Annual Plan – Cybersecurity</a:t>
            </a:r>
            <a:endParaRPr lang="en-US" dirty="0">
              <a:solidFill>
                <a:srgbClr val="4472C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078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531528"/>
              </p:ext>
            </p:extLst>
          </p:nvPr>
        </p:nvGraphicFramePr>
        <p:xfrm>
          <a:off x="142988" y="548641"/>
          <a:ext cx="11969884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94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72158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7401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60365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75501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73692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9024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265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58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PKB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Discovery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Documents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Care Plans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 level integration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PKB reporting – active users and functionality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assesed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ICS transformation funding £230k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26881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Shared Care Records Improvement</a:t>
                      </a:r>
                      <a:endParaRPr lang="en-GB" sz="900" b="1" i="0" dirty="0" err="1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EMHA data to One London Comms Campaign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ELFT MH plans to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OneLondon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ELFT community data to BCA record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Utilisation data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dirty="0">
                          <a:latin typeface="Arial"/>
                        </a:rPr>
                        <a:t>EMHA </a:t>
                      </a:r>
                      <a:r>
                        <a:rPr lang="en-US" sz="900" dirty="0" err="1">
                          <a:latin typeface="Arial"/>
                        </a:rPr>
                        <a:t>programme</a:t>
                      </a:r>
                      <a:r>
                        <a:rPr lang="en-US" sz="900" dirty="0">
                          <a:latin typeface="Arial"/>
                        </a:rPr>
                        <a:t> funding from FD BLMK ICS funding for TPP-TIE integration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ELFT/NELFT collaborative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for MH integration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MH EPR procurement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Font typeface="Arial" panose="020B0604020202020204" pitchFamily="34" charset="0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 review meetings – workstream reporting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Strategic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Order Comms and Electronic reporting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TQuest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requesting live in NEL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Result reporting in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Trustwide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RiO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 to BAU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Utilisation data and staff satisfaction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Trust capital for result reporting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758823"/>
                  </a:ext>
                </a:extLst>
              </a:tr>
              <a:tr h="26881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for MH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 optimisation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Data integration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 to BAU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National and Regional reporting metrics, staff satisfaction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MH IUC Capital funding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527418"/>
                  </a:ext>
                </a:extLst>
              </a:tr>
              <a:tr h="26881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Pan-London EMHA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ELFT and NELFT live on V2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Integration with Trust EPRs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Ongoing rollout across London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 7 Trusts live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 to BAU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Contract management through One London steering group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Corporate support from Finance and contracting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OneLondon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 steering group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83041"/>
                  </a:ext>
                </a:extLst>
              </a:tr>
              <a:tr h="26881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SMART API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 real time use of </a:t>
                      </a:r>
                      <a:r>
                        <a:rPr lang="en-GB" sz="9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RiO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Integration with SMART API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 to BAU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Successful deployment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Utilisation data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Informatics support</a:t>
                      </a: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Clinical </a:t>
                      </a:r>
                      <a:r>
                        <a:rPr lang="en-US" sz="900" b="0" i="0" u="none" strike="noStrike" noProof="0" dirty="0" err="1">
                          <a:solidFill>
                            <a:srgbClr val="000000"/>
                          </a:solidFill>
                          <a:latin typeface="Arial"/>
                        </a:rPr>
                        <a:t>sustems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Transformation team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986185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DCF compliance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Detailed re-assessment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Action plan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Optimisation programme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assessment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DCF and DMA criteria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FD Funding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826741"/>
                  </a:ext>
                </a:extLst>
              </a:tr>
              <a:tr h="26881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National and Regional returns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DMA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Corporate services annual return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FD Y3 Funding application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DTAC DHT Audit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475761"/>
                  </a:ext>
                </a:extLst>
              </a:tr>
              <a:tr h="26881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Digital Partnering Hub and Horizon scanning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Collation of plan on a page of aspirational innovations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Mature relationships with both systems and regions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8035712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Virtual wards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Discovery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ICS strategy decision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Pilot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Review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3529711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Automation/RPA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Horizon scanning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Discovery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Pilot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Review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671225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KLEO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PILOT REVIEW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Scaling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095389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AI – Ambient Diction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Horizon scanning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Discovery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Pilot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Review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927278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8FC306-297B-D22C-D8BE-7C5A9720D7B6}"/>
              </a:ext>
            </a:extLst>
          </p:cNvPr>
          <p:cNvSpPr txBox="1"/>
          <p:nvPr/>
        </p:nvSpPr>
        <p:spPr>
          <a:xfrm>
            <a:off x="62664" y="210134"/>
            <a:ext cx="11684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4472C4"/>
                </a:solidFill>
                <a:latin typeface="Arial"/>
                <a:ea typeface="Calibri"/>
                <a:cs typeface="Arial"/>
              </a:rPr>
              <a:t>Annual Plan – ICS</a:t>
            </a:r>
            <a:endParaRPr lang="en-US" dirty="0">
              <a:solidFill>
                <a:srgbClr val="4472C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3862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  <SharedWithUsers xmlns="6194e418-5875-4308-b033-74eb9c181361">
      <UserInfo>
        <DisplayName>AURELIO, Marco (EAST LONDON NHS FOUNDATION TRUST)</DisplayName>
        <AccountId>30</AccountId>
        <AccountType/>
      </UserInfo>
      <UserInfo>
        <DisplayName>CHITEWE, Auzewell (EAST LONDON NHS FOUNDATION TRUST)</DisplayName>
        <AccountId>26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4CECEE-5C94-412E-AA3B-60B7342149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ac41d42a-5402-485a-8705-b829d862fb50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c2555680-74a5-428b-86ea-9902b68ff480"/>
    <ds:schemaRef ds:uri="http://schemas.microsoft.com/sharepoint/v3"/>
    <ds:schemaRef ds:uri="http://www.w3.org/XML/1998/namespace"/>
    <ds:schemaRef ds:uri="4d648a74-5c83-46a7-8e4c-7f989ae960a5"/>
    <ds:schemaRef ds:uri="6194e418-5875-4308-b033-74eb9c18136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587</Words>
  <Application>Microsoft Office PowerPoint</Application>
  <PresentationFormat>Widescreen</PresentationFormat>
  <Paragraphs>103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CHITEWE, Auzewell (EAST LONDON NHS FOUNDATION TRUST)</cp:lastModifiedBy>
  <cp:revision>1875</cp:revision>
  <cp:lastPrinted>2024-02-13T22:54:22Z</cp:lastPrinted>
  <dcterms:created xsi:type="dcterms:W3CDTF">2023-12-01T11:05:55Z</dcterms:created>
  <dcterms:modified xsi:type="dcterms:W3CDTF">2024-03-19T10:38:48Z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