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D_24E6A35A.xml" ContentType="application/vnd.ms-powerpoint.comments+xml"/>
  <Override PartName="/ppt/comments/modernComment_118_F9FD77E6.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9" r:id="rId5"/>
    <p:sldId id="284" r:id="rId6"/>
    <p:sldId id="256" r:id="rId7"/>
    <p:sldId id="261" r:id="rId8"/>
    <p:sldId id="265" r:id="rId9"/>
    <p:sldId id="271" r:id="rId10"/>
    <p:sldId id="266" r:id="rId11"/>
    <p:sldId id="267" r:id="rId12"/>
    <p:sldId id="272" r:id="rId13"/>
    <p:sldId id="273" r:id="rId14"/>
    <p:sldId id="269" r:id="rId15"/>
    <p:sldId id="280" r:id="rId16"/>
    <p:sldId id="281" r:id="rId17"/>
    <p:sldId id="282" r:id="rId18"/>
    <p:sldId id="283" r:id="rId19"/>
    <p:sldId id="263" r:id="rId20"/>
    <p:sldId id="29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030E10-004A-4B71-9639-1B93E3517F57}" name="ANSAH, Juliana (EAST LONDON NHS FOUNDATION TRUST)" initials="" userId="S::juliana.ansah@nhs.net::5ec414d0-ff0c-4828-8210-43266fdafb42" providerId="AD"/>
  <p188:author id="{89177E7E-3B03-18EA-997A-032D4C3391AF}" name="HADI, Tahmina (EAST LONDON NHS FOUNDATION TRUST)" initials="" userId="S::tahmina.hadi@nhs.net::fcfdc0c1-206c-4e7c-ac06-09014a53e2d7" providerId="AD"/>
  <p188:author id="{047702FB-D5FE-CD7B-9ADA-A4BAE15923BD}" name="SYKES, Robert (EAST LONDON NHS FOUNDATION TRUST)" initials="ST" userId="S::robert.sykes5@nhs.net::1c8ec878-3b70-417d-812d-c2271c7b96e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661"/>
    <a:srgbClr val="E1F0D9"/>
    <a:srgbClr val="F8F0FE"/>
    <a:srgbClr val="FAFBCD"/>
    <a:srgbClr val="FFD7A7"/>
    <a:srgbClr val="FFE8CD"/>
    <a:srgbClr val="FFB5AF"/>
    <a:srgbClr val="D6E1F2"/>
    <a:srgbClr val="C9D7ED"/>
    <a:srgbClr val="FFCA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6A08FB-E596-476C-B154-D8808C1E2298}" v="2" dt="2024-04-19T10:49:52.0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KES, Robert (EAST LONDON NHS FOUNDATION TRUST)" userId="S::robert.sykes5@nhs.net::1c8ec878-3b70-417d-812d-c2271c7b96e5" providerId="AD" clId="Web-{C35AB167-5D5A-CD58-1D20-E4162F1B55FC}"/>
    <pc:docChg chg="addSld delSld modSld sldOrd">
      <pc:chgData name="SYKES, Robert (EAST LONDON NHS FOUNDATION TRUST)" userId="S::robert.sykes5@nhs.net::1c8ec878-3b70-417d-812d-c2271c7b96e5" providerId="AD" clId="Web-{C35AB167-5D5A-CD58-1D20-E4162F1B55FC}" dt="2024-02-12T11:45:40.441" v="3350"/>
      <pc:docMkLst>
        <pc:docMk/>
      </pc:docMkLst>
      <pc:sldChg chg="modSp modCm">
        <pc:chgData name="SYKES, Robert (EAST LONDON NHS FOUNDATION TRUST)" userId="S::robert.sykes5@nhs.net::1c8ec878-3b70-417d-812d-c2271c7b96e5" providerId="AD" clId="Web-{C35AB167-5D5A-CD58-1D20-E4162F1B55FC}" dt="2024-02-12T10:36:52.432" v="2470"/>
        <pc:sldMkLst>
          <pc:docMk/>
          <pc:sldMk cId="1586599853" sldId="256"/>
        </pc:sldMkLst>
        <pc:graphicFrameChg chg="mod modGraphic">
          <ac:chgData name="SYKES, Robert (EAST LONDON NHS FOUNDATION TRUST)" userId="S::robert.sykes5@nhs.net::1c8ec878-3b70-417d-812d-c2271c7b96e5" providerId="AD" clId="Web-{C35AB167-5D5A-CD58-1D20-E4162F1B55FC}" dt="2024-02-12T10:36:35.525" v="2469"/>
          <ac:graphicFrameMkLst>
            <pc:docMk/>
            <pc:sldMk cId="1586599853" sldId="256"/>
            <ac:graphicFrameMk id="2" creationId="{2C6D7135-5B51-D13D-3CFE-0F6C566661BF}"/>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C35AB167-5D5A-CD58-1D20-E4162F1B55FC}" dt="2024-02-12T10:36:52.432" v="2470"/>
              <pc2:cmMkLst xmlns:pc2="http://schemas.microsoft.com/office/powerpoint/2019/9/main/command">
                <pc:docMk/>
                <pc:sldMk cId="1586599853" sldId="256"/>
                <pc2:cmMk id="{AA0A2758-0570-A146-88D0-CC3879072D55}"/>
              </pc2:cmMkLst>
            </pc226:cmChg>
          </p:ext>
        </pc:extLst>
      </pc:sldChg>
      <pc:sldChg chg="delSp modSp modCm">
        <pc:chgData name="SYKES, Robert (EAST LONDON NHS FOUNDATION TRUST)" userId="S::robert.sykes5@nhs.net::1c8ec878-3b70-417d-812d-c2271c7b96e5" providerId="AD" clId="Web-{C35AB167-5D5A-CD58-1D20-E4162F1B55FC}" dt="2024-02-12T10:42:01.191" v="2497"/>
        <pc:sldMkLst>
          <pc:docMk/>
          <pc:sldMk cId="2645888021" sldId="272"/>
        </pc:sldMkLst>
        <pc:graphicFrameChg chg="mod modGraphic">
          <ac:chgData name="SYKES, Robert (EAST LONDON NHS FOUNDATION TRUST)" userId="S::robert.sykes5@nhs.net::1c8ec878-3b70-417d-812d-c2271c7b96e5" providerId="AD" clId="Web-{C35AB167-5D5A-CD58-1D20-E4162F1B55FC}" dt="2024-02-12T10:41:57.878" v="2496"/>
          <ac:graphicFrameMkLst>
            <pc:docMk/>
            <pc:sldMk cId="2645888021" sldId="272"/>
            <ac:graphicFrameMk id="3" creationId="{4FFB31F9-4642-4035-1002-FA6B5BBADF0D}"/>
          </ac:graphicFrameMkLst>
        </pc:graphicFrameChg>
        <pc:graphicFrameChg chg="del">
          <ac:chgData name="SYKES, Robert (EAST LONDON NHS FOUNDATION TRUST)" userId="S::robert.sykes5@nhs.net::1c8ec878-3b70-417d-812d-c2271c7b96e5" providerId="AD" clId="Web-{C35AB167-5D5A-CD58-1D20-E4162F1B55FC}" dt="2024-02-12T10:41:06.189" v="2472"/>
          <ac:graphicFrameMkLst>
            <pc:docMk/>
            <pc:sldMk cId="2645888021" sldId="272"/>
            <ac:graphicFrameMk id="5" creationId="{FA51AFCF-4322-2638-B442-723FCB6D2CA0}"/>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C35AB167-5D5A-CD58-1D20-E4162F1B55FC}" dt="2024-02-12T10:42:01.191" v="2497"/>
              <pc2:cmMkLst xmlns:pc2="http://schemas.microsoft.com/office/powerpoint/2019/9/main/command">
                <pc:docMk/>
                <pc:sldMk cId="2645888021" sldId="272"/>
                <pc2:cmMk id="{5B96EE6C-1D96-BD42-A1CB-DB46FA38FB1D}"/>
              </pc2:cmMkLst>
            </pc226:cmChg>
          </p:ext>
        </pc:extLst>
      </pc:sldChg>
      <pc:sldChg chg="addSp modSp">
        <pc:chgData name="SYKES, Robert (EAST LONDON NHS FOUNDATION TRUST)" userId="S::robert.sykes5@nhs.net::1c8ec878-3b70-417d-812d-c2271c7b96e5" providerId="AD" clId="Web-{C35AB167-5D5A-CD58-1D20-E4162F1B55FC}" dt="2024-02-12T10:41:41.753" v="2482" actId="14100"/>
        <pc:sldMkLst>
          <pc:docMk/>
          <pc:sldMk cId="489108987" sldId="273"/>
        </pc:sldMkLst>
        <pc:graphicFrameChg chg="modGraphic">
          <ac:chgData name="SYKES, Robert (EAST LONDON NHS FOUNDATION TRUST)" userId="S::robert.sykes5@nhs.net::1c8ec878-3b70-417d-812d-c2271c7b96e5" providerId="AD" clId="Web-{C35AB167-5D5A-CD58-1D20-E4162F1B55FC}" dt="2024-02-12T10:41:18.049" v="2476"/>
          <ac:graphicFrameMkLst>
            <pc:docMk/>
            <pc:sldMk cId="489108987" sldId="273"/>
            <ac:graphicFrameMk id="3" creationId="{571E5962-28AC-BD47-DD71-C17C44815038}"/>
          </ac:graphicFrameMkLst>
        </pc:graphicFrameChg>
        <pc:graphicFrameChg chg="add mod">
          <ac:chgData name="SYKES, Robert (EAST LONDON NHS FOUNDATION TRUST)" userId="S::robert.sykes5@nhs.net::1c8ec878-3b70-417d-812d-c2271c7b96e5" providerId="AD" clId="Web-{C35AB167-5D5A-CD58-1D20-E4162F1B55FC}" dt="2024-02-12T10:41:41.753" v="2482" actId="14100"/>
          <ac:graphicFrameMkLst>
            <pc:docMk/>
            <pc:sldMk cId="489108987" sldId="273"/>
            <ac:graphicFrameMk id="4" creationId="{FA51AFCF-4322-2638-B442-723FCB6D2CA0}"/>
          </ac:graphicFrameMkLst>
        </pc:graphicFrameChg>
        <pc:graphicFrameChg chg="mod modGraphic">
          <ac:chgData name="SYKES, Robert (EAST LONDON NHS FOUNDATION TRUST)" userId="S::robert.sykes5@nhs.net::1c8ec878-3b70-417d-812d-c2271c7b96e5" providerId="AD" clId="Web-{C35AB167-5D5A-CD58-1D20-E4162F1B55FC}" dt="2024-02-12T10:41:34.175" v="2480"/>
          <ac:graphicFrameMkLst>
            <pc:docMk/>
            <pc:sldMk cId="489108987" sldId="273"/>
            <ac:graphicFrameMk id="8" creationId="{2975C1C2-A6CC-6670-05AF-1F69A12D12F1}"/>
          </ac:graphicFrameMkLst>
        </pc:graphicFrameChg>
      </pc:sldChg>
      <pc:sldChg chg="modSp modCm">
        <pc:chgData name="SYKES, Robert (EAST LONDON NHS FOUNDATION TRUST)" userId="S::robert.sykes5@nhs.net::1c8ec878-3b70-417d-812d-c2271c7b96e5" providerId="AD" clId="Web-{C35AB167-5D5A-CD58-1D20-E4162F1B55FC}" dt="2024-02-12T10:13:17.970" v="53"/>
        <pc:sldMkLst>
          <pc:docMk/>
          <pc:sldMk cId="1639731917" sldId="284"/>
        </pc:sldMkLst>
        <pc:graphicFrameChg chg="mod modGraphic">
          <ac:chgData name="SYKES, Robert (EAST LONDON NHS FOUNDATION TRUST)" userId="S::robert.sykes5@nhs.net::1c8ec878-3b70-417d-812d-c2271c7b96e5" providerId="AD" clId="Web-{C35AB167-5D5A-CD58-1D20-E4162F1B55FC}" dt="2024-02-12T10:13:17.970" v="53"/>
          <ac:graphicFrameMkLst>
            <pc:docMk/>
            <pc:sldMk cId="1639731917" sldId="284"/>
            <ac:graphicFrameMk id="33" creationId="{464C5C9B-1303-646B-A99D-01F113B8E882}"/>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C35AB167-5D5A-CD58-1D20-E4162F1B55FC}" dt="2024-02-12T10:13:17.970" v="52"/>
              <pc2:cmMkLst xmlns:pc2="http://schemas.microsoft.com/office/powerpoint/2019/9/main/command">
                <pc:docMk/>
                <pc:sldMk cId="1639731917" sldId="284"/>
                <pc2:cmMk id="{D801BD34-0F91-174F-BE33-C97EBAC0EC7F}"/>
              </pc2:cmMkLst>
            </pc226:cmChg>
          </p:ext>
        </pc:extLst>
      </pc:sldChg>
      <pc:sldChg chg="addSp delSp modSp modCm">
        <pc:chgData name="SYKES, Robert (EAST LONDON NHS FOUNDATION TRUST)" userId="S::robert.sykes5@nhs.net::1c8ec878-3b70-417d-812d-c2271c7b96e5" providerId="AD" clId="Web-{C35AB167-5D5A-CD58-1D20-E4162F1B55FC}" dt="2024-02-12T11:45:38.691" v="3349"/>
        <pc:sldMkLst>
          <pc:docMk/>
          <pc:sldMk cId="3034513390" sldId="286"/>
        </pc:sldMkLst>
        <pc:graphicFrameChg chg="mod modGraphic">
          <ac:chgData name="SYKES, Robert (EAST LONDON NHS FOUNDATION TRUST)" userId="S::robert.sykes5@nhs.net::1c8ec878-3b70-417d-812d-c2271c7b96e5" providerId="AD" clId="Web-{C35AB167-5D5A-CD58-1D20-E4162F1B55FC}" dt="2024-02-12T11:45:38.691" v="3349"/>
          <ac:graphicFrameMkLst>
            <pc:docMk/>
            <pc:sldMk cId="3034513390" sldId="286"/>
            <ac:graphicFrameMk id="9" creationId="{A9D8B042-5EC1-8029-7B8A-8CDA7AC5A60D}"/>
          </ac:graphicFrameMkLst>
        </pc:graphicFrameChg>
        <pc:picChg chg="add del mod">
          <ac:chgData name="SYKES, Robert (EAST LONDON NHS FOUNDATION TRUST)" userId="S::robert.sykes5@nhs.net::1c8ec878-3b70-417d-812d-c2271c7b96e5" providerId="AD" clId="Web-{C35AB167-5D5A-CD58-1D20-E4162F1B55FC}" dt="2024-02-12T11:30:35.383" v="2677"/>
          <ac:picMkLst>
            <pc:docMk/>
            <pc:sldMk cId="3034513390" sldId="286"/>
            <ac:picMk id="3" creationId="{723ABCD2-151C-F4E5-868B-3CAAFA8D5EA9}"/>
          </ac:picMkLst>
        </pc:pic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C35AB167-5D5A-CD58-1D20-E4162F1B55FC}" dt="2024-02-12T11:45:38.691" v="3348"/>
              <pc2:cmMkLst xmlns:pc2="http://schemas.microsoft.com/office/powerpoint/2019/9/main/command">
                <pc:docMk/>
                <pc:sldMk cId="3034513390" sldId="286"/>
                <pc2:cmMk id="{D37078E4-961B-084E-8EC6-4F9A0E8D5FBF}"/>
              </pc2:cmMkLst>
              <pc226:cmRplyChg chg="add">
                <pc226:chgData name="SYKES, Robert (EAST LONDON NHS FOUNDATION TRUST)" userId="S::robert.sykes5@nhs.net::1c8ec878-3b70-417d-812d-c2271c7b96e5" providerId="AD" clId="Web-{C35AB167-5D5A-CD58-1D20-E4162F1B55FC}" dt="2024-02-12T10:46:48.043" v="2498"/>
                <pc2:cmRplyMkLst xmlns:pc2="http://schemas.microsoft.com/office/powerpoint/2019/9/main/command">
                  <pc:docMk/>
                  <pc:sldMk cId="3034513390" sldId="286"/>
                  <pc2:cmMk id="{D37078E4-961B-084E-8EC6-4F9A0E8D5FBF}"/>
                  <pc2:cmRplyMk id="{B81941E4-A12A-4985-8246-0048299DC48E}"/>
                </pc2:cmRplyMkLst>
              </pc226:cmRplyChg>
            </pc226:cmChg>
          </p:ext>
        </pc:extLst>
      </pc:sldChg>
      <pc:sldChg chg="modSp">
        <pc:chgData name="SYKES, Robert (EAST LONDON NHS FOUNDATION TRUST)" userId="S::robert.sykes5@nhs.net::1c8ec878-3b70-417d-812d-c2271c7b96e5" providerId="AD" clId="Web-{C35AB167-5D5A-CD58-1D20-E4162F1B55FC}" dt="2024-02-12T10:37:35.777" v="2471" actId="14100"/>
        <pc:sldMkLst>
          <pc:docMk/>
          <pc:sldMk cId="2099523740" sldId="293"/>
        </pc:sldMkLst>
        <pc:graphicFrameChg chg="mod">
          <ac:chgData name="SYKES, Robert (EAST LONDON NHS FOUNDATION TRUST)" userId="S::robert.sykes5@nhs.net::1c8ec878-3b70-417d-812d-c2271c7b96e5" providerId="AD" clId="Web-{C35AB167-5D5A-CD58-1D20-E4162F1B55FC}" dt="2024-02-12T10:37:35.777" v="2471" actId="14100"/>
          <ac:graphicFrameMkLst>
            <pc:docMk/>
            <pc:sldMk cId="2099523740" sldId="293"/>
            <ac:graphicFrameMk id="6" creationId="{FBFDCBFF-2F9E-690B-6FEE-2A386BCB5E25}"/>
          </ac:graphicFrameMkLst>
        </pc:graphicFrameChg>
      </pc:sldChg>
      <pc:sldChg chg="addSp modSp add replId">
        <pc:chgData name="SYKES, Robert (EAST LONDON NHS FOUNDATION TRUST)" userId="S::robert.sykes5@nhs.net::1c8ec878-3b70-417d-812d-c2271c7b96e5" providerId="AD" clId="Web-{C35AB167-5D5A-CD58-1D20-E4162F1B55FC}" dt="2024-02-12T11:45:04.315" v="3185" actId="1076"/>
        <pc:sldMkLst>
          <pc:docMk/>
          <pc:sldMk cId="1157557965" sldId="294"/>
        </pc:sldMkLst>
        <pc:graphicFrameChg chg="mod modGraphic">
          <ac:chgData name="SYKES, Robert (EAST LONDON NHS FOUNDATION TRUST)" userId="S::robert.sykes5@nhs.net::1c8ec878-3b70-417d-812d-c2271c7b96e5" providerId="AD" clId="Web-{C35AB167-5D5A-CD58-1D20-E4162F1B55FC}" dt="2024-02-12T11:44:51.346" v="3182"/>
          <ac:graphicFrameMkLst>
            <pc:docMk/>
            <pc:sldMk cId="1157557965" sldId="294"/>
            <ac:graphicFrameMk id="9" creationId="{A9D8B042-5EC1-8029-7B8A-8CDA7AC5A60D}"/>
          </ac:graphicFrameMkLst>
        </pc:graphicFrameChg>
        <pc:picChg chg="add mod">
          <ac:chgData name="SYKES, Robert (EAST LONDON NHS FOUNDATION TRUST)" userId="S::robert.sykes5@nhs.net::1c8ec878-3b70-417d-812d-c2271c7b96e5" providerId="AD" clId="Web-{C35AB167-5D5A-CD58-1D20-E4162F1B55FC}" dt="2024-02-12T11:45:04.315" v="3185" actId="1076"/>
          <ac:picMkLst>
            <pc:docMk/>
            <pc:sldMk cId="1157557965" sldId="294"/>
            <ac:picMk id="3" creationId="{C91B7C0F-9E21-EED9-AEFF-F396B9EB00B3}"/>
          </ac:picMkLst>
        </pc:picChg>
      </pc:sldChg>
      <pc:sldChg chg="add del replId">
        <pc:chgData name="SYKES, Robert (EAST LONDON NHS FOUNDATION TRUST)" userId="S::robert.sykes5@nhs.net::1c8ec878-3b70-417d-812d-c2271c7b96e5" providerId="AD" clId="Web-{C35AB167-5D5A-CD58-1D20-E4162F1B55FC}" dt="2024-02-12T11:13:17.697" v="2607"/>
        <pc:sldMkLst>
          <pc:docMk/>
          <pc:sldMk cId="4075506862" sldId="294"/>
        </pc:sldMkLst>
      </pc:sldChg>
      <pc:sldChg chg="addSp delSp modSp add replId">
        <pc:chgData name="SYKES, Robert (EAST LONDON NHS FOUNDATION TRUST)" userId="S::robert.sykes5@nhs.net::1c8ec878-3b70-417d-812d-c2271c7b96e5" providerId="AD" clId="Web-{C35AB167-5D5A-CD58-1D20-E4162F1B55FC}" dt="2024-02-12T11:43:45.390" v="2970" actId="1076"/>
        <pc:sldMkLst>
          <pc:docMk/>
          <pc:sldMk cId="196292544" sldId="295"/>
        </pc:sldMkLst>
        <pc:spChg chg="add mod">
          <ac:chgData name="SYKES, Robert (EAST LONDON NHS FOUNDATION TRUST)" userId="S::robert.sykes5@nhs.net::1c8ec878-3b70-417d-812d-c2271c7b96e5" providerId="AD" clId="Web-{C35AB167-5D5A-CD58-1D20-E4162F1B55FC}" dt="2024-02-12T11:43:45.390" v="2970" actId="1076"/>
          <ac:spMkLst>
            <pc:docMk/>
            <pc:sldMk cId="196292544" sldId="295"/>
            <ac:spMk id="7" creationId="{1F3DFD70-E8FB-466C-4F9F-4AA732E6455E}"/>
          </ac:spMkLst>
        </pc:spChg>
        <pc:graphicFrameChg chg="mod modGraphic">
          <ac:chgData name="SYKES, Robert (EAST LONDON NHS FOUNDATION TRUST)" userId="S::robert.sykes5@nhs.net::1c8ec878-3b70-417d-812d-c2271c7b96e5" providerId="AD" clId="Web-{C35AB167-5D5A-CD58-1D20-E4162F1B55FC}" dt="2024-02-12T11:43:00.405" v="2918"/>
          <ac:graphicFrameMkLst>
            <pc:docMk/>
            <pc:sldMk cId="196292544" sldId="295"/>
            <ac:graphicFrameMk id="9" creationId="{A9D8B042-5EC1-8029-7B8A-8CDA7AC5A60D}"/>
          </ac:graphicFrameMkLst>
        </pc:graphicFrameChg>
        <pc:picChg chg="del">
          <ac:chgData name="SYKES, Robert (EAST LONDON NHS FOUNDATION TRUST)" userId="S::robert.sykes5@nhs.net::1c8ec878-3b70-417d-812d-c2271c7b96e5" providerId="AD" clId="Web-{C35AB167-5D5A-CD58-1D20-E4162F1B55FC}" dt="2024-02-12T11:31:17.009" v="2707"/>
          <ac:picMkLst>
            <pc:docMk/>
            <pc:sldMk cId="196292544" sldId="295"/>
            <ac:picMk id="3" creationId="{C91B7C0F-9E21-EED9-AEFF-F396B9EB00B3}"/>
          </ac:picMkLst>
        </pc:picChg>
        <pc:picChg chg="add mod modCrop">
          <ac:chgData name="SYKES, Robert (EAST LONDON NHS FOUNDATION TRUST)" userId="S::robert.sykes5@nhs.net::1c8ec878-3b70-417d-812d-c2271c7b96e5" providerId="AD" clId="Web-{C35AB167-5D5A-CD58-1D20-E4162F1B55FC}" dt="2024-02-12T11:42:47.233" v="2888" actId="1076"/>
          <ac:picMkLst>
            <pc:docMk/>
            <pc:sldMk cId="196292544" sldId="295"/>
            <ac:picMk id="4" creationId="{A1ACAEE0-3236-F28B-5F94-4AAB17D34F6B}"/>
          </ac:picMkLst>
        </pc:picChg>
        <pc:picChg chg="add mod">
          <ac:chgData name="SYKES, Robert (EAST LONDON NHS FOUNDATION TRUST)" userId="S::robert.sykes5@nhs.net::1c8ec878-3b70-417d-812d-c2271c7b96e5" providerId="AD" clId="Web-{C35AB167-5D5A-CD58-1D20-E4162F1B55FC}" dt="2024-02-12T11:42:40.717" v="2887" actId="1076"/>
          <ac:picMkLst>
            <pc:docMk/>
            <pc:sldMk cId="196292544" sldId="295"/>
            <ac:picMk id="5" creationId="{8B3604FB-0625-9123-02A8-778C9B1206DE}"/>
          </ac:picMkLst>
        </pc:picChg>
        <pc:picChg chg="add mod">
          <ac:chgData name="SYKES, Robert (EAST LONDON NHS FOUNDATION TRUST)" userId="S::robert.sykes5@nhs.net::1c8ec878-3b70-417d-812d-c2271c7b96e5" providerId="AD" clId="Web-{C35AB167-5D5A-CD58-1D20-E4162F1B55FC}" dt="2024-02-12T11:42:38.107" v="2886" actId="1076"/>
          <ac:picMkLst>
            <pc:docMk/>
            <pc:sldMk cId="196292544" sldId="295"/>
            <ac:picMk id="6" creationId="{051E6E13-D67F-4181-5F88-48C2B2779C2D}"/>
          </ac:picMkLst>
        </pc:picChg>
        <pc:picChg chg="add del mod">
          <ac:chgData name="SYKES, Robert (EAST LONDON NHS FOUNDATION TRUST)" userId="S::robert.sykes5@nhs.net::1c8ec878-3b70-417d-812d-c2271c7b96e5" providerId="AD" clId="Web-{C35AB167-5D5A-CD58-1D20-E4162F1B55FC}" dt="2024-02-12T11:43:17.827" v="2923"/>
          <ac:picMkLst>
            <pc:docMk/>
            <pc:sldMk cId="196292544" sldId="295"/>
            <ac:picMk id="10" creationId="{9F82C7DF-3A76-6CA8-37F1-245123F95AA5}"/>
          </ac:picMkLst>
        </pc:picChg>
        <pc:picChg chg="add del mod">
          <ac:chgData name="SYKES, Robert (EAST LONDON NHS FOUNDATION TRUST)" userId="S::robert.sykes5@nhs.net::1c8ec878-3b70-417d-812d-c2271c7b96e5" providerId="AD" clId="Web-{C35AB167-5D5A-CD58-1D20-E4162F1B55FC}" dt="2024-02-12T11:43:17.827" v="2922"/>
          <ac:picMkLst>
            <pc:docMk/>
            <pc:sldMk cId="196292544" sldId="295"/>
            <ac:picMk id="11" creationId="{1BFDB1C5-27B2-D440-A2AC-71603E09F10D}"/>
          </ac:picMkLst>
        </pc:picChg>
      </pc:sldChg>
      <pc:sldChg chg="addSp delSp modSp add replId">
        <pc:chgData name="SYKES, Robert (EAST LONDON NHS FOUNDATION TRUST)" userId="S::robert.sykes5@nhs.net::1c8ec878-3b70-417d-812d-c2271c7b96e5" providerId="AD" clId="Web-{C35AB167-5D5A-CD58-1D20-E4162F1B55FC}" dt="2024-02-12T11:33:37.045" v="2822" actId="1076"/>
        <pc:sldMkLst>
          <pc:docMk/>
          <pc:sldMk cId="477270648" sldId="296"/>
        </pc:sldMkLst>
        <pc:graphicFrameChg chg="mod modGraphic">
          <ac:chgData name="SYKES, Robert (EAST LONDON NHS FOUNDATION TRUST)" userId="S::robert.sykes5@nhs.net::1c8ec878-3b70-417d-812d-c2271c7b96e5" providerId="AD" clId="Web-{C35AB167-5D5A-CD58-1D20-E4162F1B55FC}" dt="2024-02-12T11:32:45.340" v="2813"/>
          <ac:graphicFrameMkLst>
            <pc:docMk/>
            <pc:sldMk cId="477270648" sldId="296"/>
            <ac:graphicFrameMk id="9" creationId="{A9D8B042-5EC1-8029-7B8A-8CDA7AC5A60D}"/>
          </ac:graphicFrameMkLst>
        </pc:graphicFrameChg>
        <pc:picChg chg="add mod">
          <ac:chgData name="SYKES, Robert (EAST LONDON NHS FOUNDATION TRUST)" userId="S::robert.sykes5@nhs.net::1c8ec878-3b70-417d-812d-c2271c7b96e5" providerId="AD" clId="Web-{C35AB167-5D5A-CD58-1D20-E4162F1B55FC}" dt="2024-02-12T11:32:54.465" v="2817" actId="1076"/>
          <ac:picMkLst>
            <pc:docMk/>
            <pc:sldMk cId="477270648" sldId="296"/>
            <ac:picMk id="3" creationId="{99B9AA52-23D9-DD6C-884F-8514D3D2EC21}"/>
          </ac:picMkLst>
        </pc:picChg>
        <pc:picChg chg="del">
          <ac:chgData name="SYKES, Robert (EAST LONDON NHS FOUNDATION TRUST)" userId="S::robert.sykes5@nhs.net::1c8ec878-3b70-417d-812d-c2271c7b96e5" providerId="AD" clId="Web-{C35AB167-5D5A-CD58-1D20-E4162F1B55FC}" dt="2024-02-12T11:32:00.011" v="2741"/>
          <ac:picMkLst>
            <pc:docMk/>
            <pc:sldMk cId="477270648" sldId="296"/>
            <ac:picMk id="4" creationId="{A1ACAEE0-3236-F28B-5F94-4AAB17D34F6B}"/>
          </ac:picMkLst>
        </pc:picChg>
        <pc:picChg chg="add mod">
          <ac:chgData name="SYKES, Robert (EAST LONDON NHS FOUNDATION TRUST)" userId="S::robert.sykes5@nhs.net::1c8ec878-3b70-417d-812d-c2271c7b96e5" providerId="AD" clId="Web-{C35AB167-5D5A-CD58-1D20-E4162F1B55FC}" dt="2024-02-12T11:33:37.045" v="2822" actId="1076"/>
          <ac:picMkLst>
            <pc:docMk/>
            <pc:sldMk cId="477270648" sldId="296"/>
            <ac:picMk id="5" creationId="{0CE8E6EC-40C4-73C2-E5E9-4B9F913BDEF7}"/>
          </ac:picMkLst>
        </pc:picChg>
      </pc:sldChg>
      <pc:sldChg chg="new del">
        <pc:chgData name="SYKES, Robert (EAST LONDON NHS FOUNDATION TRUST)" userId="S::robert.sykes5@nhs.net::1c8ec878-3b70-417d-812d-c2271c7b96e5" providerId="AD" clId="Web-{C35AB167-5D5A-CD58-1D20-E4162F1B55FC}" dt="2024-02-12T11:31:55.807" v="2739"/>
        <pc:sldMkLst>
          <pc:docMk/>
          <pc:sldMk cId="3781265839" sldId="296"/>
        </pc:sldMkLst>
      </pc:sldChg>
      <pc:sldChg chg="addSp delSp modSp add del ord replId">
        <pc:chgData name="SYKES, Robert (EAST LONDON NHS FOUNDATION TRUST)" userId="S::robert.sykes5@nhs.net::1c8ec878-3b70-417d-812d-c2271c7b96e5" providerId="AD" clId="Web-{C35AB167-5D5A-CD58-1D20-E4162F1B55FC}" dt="2024-02-12T11:45:40.441" v="3350"/>
        <pc:sldMkLst>
          <pc:docMk/>
          <pc:sldMk cId="681500464" sldId="297"/>
        </pc:sldMkLst>
        <pc:graphicFrameChg chg="mod modGraphic">
          <ac:chgData name="SYKES, Robert (EAST LONDON NHS FOUNDATION TRUST)" userId="S::robert.sykes5@nhs.net::1c8ec878-3b70-417d-812d-c2271c7b96e5" providerId="AD" clId="Web-{C35AB167-5D5A-CD58-1D20-E4162F1B55FC}" dt="2024-02-12T11:40:36.479" v="2862"/>
          <ac:graphicFrameMkLst>
            <pc:docMk/>
            <pc:sldMk cId="681500464" sldId="297"/>
            <ac:graphicFrameMk id="9" creationId="{A9D8B042-5EC1-8029-7B8A-8CDA7AC5A60D}"/>
          </ac:graphicFrameMkLst>
        </pc:graphicFrameChg>
        <pc:picChg chg="add del mod">
          <ac:chgData name="SYKES, Robert (EAST LONDON NHS FOUNDATION TRUST)" userId="S::robert.sykes5@nhs.net::1c8ec878-3b70-417d-812d-c2271c7b96e5" providerId="AD" clId="Web-{C35AB167-5D5A-CD58-1D20-E4162F1B55FC}" dt="2024-02-12T11:42:26.248" v="2881"/>
          <ac:picMkLst>
            <pc:docMk/>
            <pc:sldMk cId="681500464" sldId="297"/>
            <ac:picMk id="3" creationId="{35E43065-0C95-E3C8-5354-6C4E5C20B820}"/>
          </ac:picMkLst>
        </pc:picChg>
        <pc:picChg chg="add del mod">
          <ac:chgData name="SYKES, Robert (EAST LONDON NHS FOUNDATION TRUST)" userId="S::robert.sykes5@nhs.net::1c8ec878-3b70-417d-812d-c2271c7b96e5" providerId="AD" clId="Web-{C35AB167-5D5A-CD58-1D20-E4162F1B55FC}" dt="2024-02-12T11:42:26.248" v="2880"/>
          <ac:picMkLst>
            <pc:docMk/>
            <pc:sldMk cId="681500464" sldId="297"/>
            <ac:picMk id="4" creationId="{64BA0608-A4A7-506F-D55B-5538B8D98B40}"/>
          </ac:picMkLst>
        </pc:picChg>
      </pc:sldChg>
    </pc:docChg>
  </pc:docChgLst>
  <pc:docChgLst>
    <pc:chgData name="SYKES, Robert (EAST LONDON NHS FOUNDATION TRUST)" userId="S::robert.sykes5@nhs.net::1c8ec878-3b70-417d-812d-c2271c7b96e5" providerId="AD" clId="Web-{DB6A08FB-E596-476C-B154-D8808C1E2298}"/>
    <pc:docChg chg="modSld">
      <pc:chgData name="SYKES, Robert (EAST LONDON NHS FOUNDATION TRUST)" userId="S::robert.sykes5@nhs.net::1c8ec878-3b70-417d-812d-c2271c7b96e5" providerId="AD" clId="Web-{DB6A08FB-E596-476C-B154-D8808C1E2298}" dt="2024-04-19T10:49:52.056" v="1" actId="1076"/>
      <pc:docMkLst>
        <pc:docMk/>
      </pc:docMkLst>
      <pc:sldChg chg="modSp">
        <pc:chgData name="SYKES, Robert (EAST LONDON NHS FOUNDATION TRUST)" userId="S::robert.sykes5@nhs.net::1c8ec878-3b70-417d-812d-c2271c7b96e5" providerId="AD" clId="Web-{DB6A08FB-E596-476C-B154-D8808C1E2298}" dt="2024-04-19T10:49:52.056" v="1" actId="1076"/>
        <pc:sldMkLst>
          <pc:docMk/>
          <pc:sldMk cId="1226567415" sldId="281"/>
        </pc:sldMkLst>
        <pc:graphicFrameChg chg="mod">
          <ac:chgData name="SYKES, Robert (EAST LONDON NHS FOUNDATION TRUST)" userId="S::robert.sykes5@nhs.net::1c8ec878-3b70-417d-812d-c2271c7b96e5" providerId="AD" clId="Web-{DB6A08FB-E596-476C-B154-D8808C1E2298}" dt="2024-04-19T10:49:52.056" v="1" actId="1076"/>
          <ac:graphicFrameMkLst>
            <pc:docMk/>
            <pc:sldMk cId="1226567415" sldId="281"/>
            <ac:graphicFrameMk id="3" creationId="{8E701D23-F42D-041B-49D6-BD4709841073}"/>
          </ac:graphicFrameMkLst>
        </pc:graphicFrameChg>
      </pc:sldChg>
    </pc:docChg>
  </pc:docChgLst>
  <pc:docChgLst>
    <pc:chgData name="ANSAH, Juliana (EAST LONDON NHS FOUNDATION TRUST)" userId="5ec414d0-ff0c-4828-8210-43266fdafb42" providerId="ADAL" clId="{601027F6-7B99-204D-978F-EB33D1455190}"/>
    <pc:docChg chg="custSel modSld">
      <pc:chgData name="ANSAH, Juliana (EAST LONDON NHS FOUNDATION TRUST)" userId="5ec414d0-ff0c-4828-8210-43266fdafb42" providerId="ADAL" clId="{601027F6-7B99-204D-978F-EB33D1455190}" dt="2024-02-12T11:31:57.777" v="2740" actId="20577"/>
      <pc:docMkLst>
        <pc:docMk/>
      </pc:docMkLst>
      <pc:sldChg chg="modSp mod addCm delCm modCm">
        <pc:chgData name="ANSAH, Juliana (EAST LONDON NHS FOUNDATION TRUST)" userId="5ec414d0-ff0c-4828-8210-43266fdafb42" providerId="ADAL" clId="{601027F6-7B99-204D-978F-EB33D1455190}" dt="2024-02-12T11:00:10.602" v="2612" actId="20577"/>
        <pc:sldMkLst>
          <pc:docMk/>
          <pc:sldMk cId="1586599853" sldId="256"/>
        </pc:sldMkLst>
        <pc:graphicFrameChg chg="mod modGraphic">
          <ac:chgData name="ANSAH, Juliana (EAST LONDON NHS FOUNDATION TRUST)" userId="5ec414d0-ff0c-4828-8210-43266fdafb42" providerId="ADAL" clId="{601027F6-7B99-204D-978F-EB33D1455190}" dt="2024-02-12T10:07:01.413" v="200" actId="13926"/>
          <ac:graphicFrameMkLst>
            <pc:docMk/>
            <pc:sldMk cId="1586599853" sldId="256"/>
            <ac:graphicFrameMk id="2" creationId="{2C6D7135-5B51-D13D-3CFE-0F6C566661BF}"/>
          </ac:graphicFrameMkLst>
        </pc:graphicFrameChg>
        <pc:graphicFrameChg chg="modGraphic">
          <ac:chgData name="ANSAH, Juliana (EAST LONDON NHS FOUNDATION TRUST)" userId="5ec414d0-ff0c-4828-8210-43266fdafb42" providerId="ADAL" clId="{601027F6-7B99-204D-978F-EB33D1455190}" dt="2024-02-12T11:00:10.602" v="2612" actId="20577"/>
          <ac:graphicFrameMkLst>
            <pc:docMk/>
            <pc:sldMk cId="1586599853" sldId="256"/>
            <ac:graphicFrameMk id="12" creationId="{4A2DE0B2-E429-38B9-8666-C6DAF6B815C8}"/>
          </ac:graphicFrameMkLst>
        </pc:graphicFrameChg>
        <pc:extLst>
          <p:ext xmlns:p="http://schemas.openxmlformats.org/presentationml/2006/main" uri="{D6D511B9-2390-475A-947B-AFAB55BFBCF1}">
            <pc226:cmChg xmlns:pc226="http://schemas.microsoft.com/office/powerpoint/2022/06/main/command" chg="add del mod">
              <pc226:chgData name="ANSAH, Juliana (EAST LONDON NHS FOUNDATION TRUST)" userId="5ec414d0-ff0c-4828-8210-43266fdafb42" providerId="ADAL" clId="{601027F6-7B99-204D-978F-EB33D1455190}" dt="2024-02-12T10:56:21.219" v="2600"/>
              <pc2:cmMkLst xmlns:pc2="http://schemas.microsoft.com/office/powerpoint/2019/9/main/command">
                <pc:docMk/>
                <pc:sldMk cId="1586599853" sldId="256"/>
                <pc2:cmMk id="{AA0A2758-0570-A146-88D0-CC3879072D55}"/>
              </pc2:cmMkLst>
            </pc226:cmChg>
          </p:ext>
        </pc:extLst>
      </pc:sldChg>
      <pc:sldChg chg="modSp mod">
        <pc:chgData name="ANSAH, Juliana (EAST LONDON NHS FOUNDATION TRUST)" userId="5ec414d0-ff0c-4828-8210-43266fdafb42" providerId="ADAL" clId="{601027F6-7B99-204D-978F-EB33D1455190}" dt="2024-02-12T10:58:20.240" v="2602" actId="1076"/>
        <pc:sldMkLst>
          <pc:docMk/>
          <pc:sldMk cId="1959763733" sldId="261"/>
        </pc:sldMkLst>
        <pc:graphicFrameChg chg="modGraphic">
          <ac:chgData name="ANSAH, Juliana (EAST LONDON NHS FOUNDATION TRUST)" userId="5ec414d0-ff0c-4828-8210-43266fdafb42" providerId="ADAL" clId="{601027F6-7B99-204D-978F-EB33D1455190}" dt="2024-02-12T10:58:14.607" v="2601" actId="20577"/>
          <ac:graphicFrameMkLst>
            <pc:docMk/>
            <pc:sldMk cId="1959763733" sldId="261"/>
            <ac:graphicFrameMk id="3" creationId="{4FFB31F9-4642-4035-1002-FA6B5BBADF0D}"/>
          </ac:graphicFrameMkLst>
        </pc:graphicFrameChg>
        <pc:graphicFrameChg chg="mod">
          <ac:chgData name="ANSAH, Juliana (EAST LONDON NHS FOUNDATION TRUST)" userId="5ec414d0-ff0c-4828-8210-43266fdafb42" providerId="ADAL" clId="{601027F6-7B99-204D-978F-EB33D1455190}" dt="2024-02-12T10:58:20.240" v="2602" actId="1076"/>
          <ac:graphicFrameMkLst>
            <pc:docMk/>
            <pc:sldMk cId="1959763733" sldId="261"/>
            <ac:graphicFrameMk id="6" creationId="{8EFACEF8-9586-36C7-1D55-3ED1C1527BED}"/>
          </ac:graphicFrameMkLst>
        </pc:graphicFrameChg>
      </pc:sldChg>
      <pc:sldChg chg="modSp mod delCm">
        <pc:chgData name="ANSAH, Juliana (EAST LONDON NHS FOUNDATION TRUST)" userId="5ec414d0-ff0c-4828-8210-43266fdafb42" providerId="ADAL" clId="{601027F6-7B99-204D-978F-EB33D1455190}" dt="2024-02-12T10:59:18.854" v="2603" actId="313"/>
        <pc:sldMkLst>
          <pc:docMk/>
          <pc:sldMk cId="554026663" sldId="263"/>
        </pc:sldMkLst>
        <pc:graphicFrameChg chg="modGraphic">
          <ac:chgData name="ANSAH, Juliana (EAST LONDON NHS FOUNDATION TRUST)" userId="5ec414d0-ff0c-4828-8210-43266fdafb42" providerId="ADAL" clId="{601027F6-7B99-204D-978F-EB33D1455190}" dt="2024-02-12T10:59:18.854" v="2603" actId="313"/>
          <ac:graphicFrameMkLst>
            <pc:docMk/>
            <pc:sldMk cId="554026663" sldId="263"/>
            <ac:graphicFrameMk id="28" creationId="{C4708D00-C57F-BCFE-B5D5-3B25AEB7449D}"/>
          </ac:graphicFrameMkLst>
        </pc:graphicFrameChg>
        <pc:extLst>
          <p:ext xmlns:p="http://schemas.openxmlformats.org/presentationml/2006/main" uri="{D6D511B9-2390-475A-947B-AFAB55BFBCF1}">
            <pc226:cmChg xmlns:pc226="http://schemas.microsoft.com/office/powerpoint/2022/06/main/command" chg="del">
              <pc226:chgData name="ANSAH, Juliana (EAST LONDON NHS FOUNDATION TRUST)" userId="5ec414d0-ff0c-4828-8210-43266fdafb42" providerId="ADAL" clId="{601027F6-7B99-204D-978F-EB33D1455190}" dt="2024-02-12T10:18:06.117" v="475"/>
              <pc2:cmMkLst xmlns:pc2="http://schemas.microsoft.com/office/powerpoint/2019/9/main/command">
                <pc:docMk/>
                <pc:sldMk cId="554026663" sldId="263"/>
                <pc2:cmMk id="{562BBFC5-E81A-4F85-A29A-008D87219871}"/>
              </pc2:cmMkLst>
            </pc226:cmChg>
            <pc226:cmChg xmlns:pc226="http://schemas.microsoft.com/office/powerpoint/2022/06/main/command" chg="del">
              <pc226:chgData name="ANSAH, Juliana (EAST LONDON NHS FOUNDATION TRUST)" userId="5ec414d0-ff0c-4828-8210-43266fdafb42" providerId="ADAL" clId="{601027F6-7B99-204D-978F-EB33D1455190}" dt="2024-02-12T10:17:54.824" v="473"/>
              <pc2:cmMkLst xmlns:pc2="http://schemas.microsoft.com/office/powerpoint/2019/9/main/command">
                <pc:docMk/>
                <pc:sldMk cId="554026663" sldId="263"/>
                <pc2:cmMk id="{5938CCD7-40EA-4D02-A327-D6AC4606F41F}"/>
              </pc2:cmMkLst>
            </pc226:cmChg>
            <pc226:cmChg xmlns:pc226="http://schemas.microsoft.com/office/powerpoint/2022/06/main/command" chg="del">
              <pc226:chgData name="ANSAH, Juliana (EAST LONDON NHS FOUNDATION TRUST)" userId="5ec414d0-ff0c-4828-8210-43266fdafb42" providerId="ADAL" clId="{601027F6-7B99-204D-978F-EB33D1455190}" dt="2024-02-12T10:17:56.955" v="474"/>
              <pc2:cmMkLst xmlns:pc2="http://schemas.microsoft.com/office/powerpoint/2019/9/main/command">
                <pc:docMk/>
                <pc:sldMk cId="554026663" sldId="263"/>
                <pc2:cmMk id="{F5824BDB-0246-42F7-8129-A0FC5FDD7855}"/>
              </pc2:cmMkLst>
            </pc226:cmChg>
          </p:ext>
        </pc:extLst>
      </pc:sldChg>
      <pc:sldChg chg="addSp delSp modSp mod">
        <pc:chgData name="ANSAH, Juliana (EAST LONDON NHS FOUNDATION TRUST)" userId="5ec414d0-ff0c-4828-8210-43266fdafb42" providerId="ADAL" clId="{601027F6-7B99-204D-978F-EB33D1455190}" dt="2024-02-12T11:24:47.136" v="2731" actId="478"/>
        <pc:sldMkLst>
          <pc:docMk/>
          <pc:sldMk cId="3542764162" sldId="266"/>
        </pc:sldMkLst>
        <pc:spChg chg="add del mod">
          <ac:chgData name="ANSAH, Juliana (EAST LONDON NHS FOUNDATION TRUST)" userId="5ec414d0-ff0c-4828-8210-43266fdafb42" providerId="ADAL" clId="{601027F6-7B99-204D-978F-EB33D1455190}" dt="2024-02-12T11:24:47.136" v="2731" actId="478"/>
          <ac:spMkLst>
            <pc:docMk/>
            <pc:sldMk cId="3542764162" sldId="266"/>
            <ac:spMk id="4" creationId="{6E721707-7879-D5C0-3A69-1F2CC7B0CCF7}"/>
          </ac:spMkLst>
        </pc:spChg>
      </pc:sldChg>
      <pc:sldChg chg="modSp mod">
        <pc:chgData name="ANSAH, Juliana (EAST LONDON NHS FOUNDATION TRUST)" userId="5ec414d0-ff0c-4828-8210-43266fdafb42" providerId="ADAL" clId="{601027F6-7B99-204D-978F-EB33D1455190}" dt="2024-02-12T10:09:25.439" v="284" actId="20577"/>
        <pc:sldMkLst>
          <pc:docMk/>
          <pc:sldMk cId="2998244440" sldId="267"/>
        </pc:sldMkLst>
        <pc:graphicFrameChg chg="modGraphic">
          <ac:chgData name="ANSAH, Juliana (EAST LONDON NHS FOUNDATION TRUST)" userId="5ec414d0-ff0c-4828-8210-43266fdafb42" providerId="ADAL" clId="{601027F6-7B99-204D-978F-EB33D1455190}" dt="2024-02-12T10:09:25.439" v="284" actId="20577"/>
          <ac:graphicFrameMkLst>
            <pc:docMk/>
            <pc:sldMk cId="2998244440" sldId="267"/>
            <ac:graphicFrameMk id="3" creationId="{4FFB31F9-4642-4035-1002-FA6B5BBADF0D}"/>
          </ac:graphicFrameMkLst>
        </pc:graphicFrameChg>
      </pc:sldChg>
      <pc:sldChg chg="modSp mod addCm delCm modCm">
        <pc:chgData name="ANSAH, Juliana (EAST LONDON NHS FOUNDATION TRUST)" userId="5ec414d0-ff0c-4828-8210-43266fdafb42" providerId="ADAL" clId="{601027F6-7B99-204D-978F-EB33D1455190}" dt="2024-02-12T10:49:04.881" v="2224"/>
        <pc:sldMkLst>
          <pc:docMk/>
          <pc:sldMk cId="2645888021" sldId="272"/>
        </pc:sldMkLst>
        <pc:graphicFrameChg chg="mod modGraphic">
          <ac:chgData name="ANSAH, Juliana (EAST LONDON NHS FOUNDATION TRUST)" userId="5ec414d0-ff0c-4828-8210-43266fdafb42" providerId="ADAL" clId="{601027F6-7B99-204D-978F-EB33D1455190}" dt="2024-02-12T10:11:18.609" v="320" actId="20577"/>
          <ac:graphicFrameMkLst>
            <pc:docMk/>
            <pc:sldMk cId="2645888021" sldId="272"/>
            <ac:graphicFrameMk id="3" creationId="{4FFB31F9-4642-4035-1002-FA6B5BBADF0D}"/>
          </ac:graphicFrameMkLst>
        </pc:graphicFrameChg>
        <pc:graphicFrameChg chg="mod">
          <ac:chgData name="ANSAH, Juliana (EAST LONDON NHS FOUNDATION TRUST)" userId="5ec414d0-ff0c-4828-8210-43266fdafb42" providerId="ADAL" clId="{601027F6-7B99-204D-978F-EB33D1455190}" dt="2024-02-12T10:09:55.244" v="289" actId="1076"/>
          <ac:graphicFrameMkLst>
            <pc:docMk/>
            <pc:sldMk cId="2645888021" sldId="272"/>
            <ac:graphicFrameMk id="5" creationId="{FA51AFCF-4322-2638-B442-723FCB6D2CA0}"/>
          </ac:graphicFrameMkLst>
        </pc:graphicFrameChg>
        <pc:extLst>
          <p:ext xmlns:p="http://schemas.openxmlformats.org/presentationml/2006/main" uri="{D6D511B9-2390-475A-947B-AFAB55BFBCF1}">
            <pc226:cmChg xmlns:pc226="http://schemas.microsoft.com/office/powerpoint/2022/06/main/command" chg="add del mod">
              <pc226:chgData name="ANSAH, Juliana (EAST LONDON NHS FOUNDATION TRUST)" userId="5ec414d0-ff0c-4828-8210-43266fdafb42" providerId="ADAL" clId="{601027F6-7B99-204D-978F-EB33D1455190}" dt="2024-02-12T10:49:04.881" v="2224"/>
              <pc2:cmMkLst xmlns:pc2="http://schemas.microsoft.com/office/powerpoint/2019/9/main/command">
                <pc:docMk/>
                <pc:sldMk cId="2645888021" sldId="272"/>
                <pc2:cmMk id="{5B96EE6C-1D96-BD42-A1CB-DB46FA38FB1D}"/>
              </pc2:cmMkLst>
            </pc226:cmChg>
          </p:ext>
        </pc:extLst>
      </pc:sldChg>
      <pc:sldChg chg="delSp modSp mod">
        <pc:chgData name="ANSAH, Juliana (EAST LONDON NHS FOUNDATION TRUST)" userId="5ec414d0-ff0c-4828-8210-43266fdafb42" providerId="ADAL" clId="{601027F6-7B99-204D-978F-EB33D1455190}" dt="2024-02-12T10:22:34.021" v="613"/>
        <pc:sldMkLst>
          <pc:docMk/>
          <pc:sldMk cId="489108987" sldId="273"/>
        </pc:sldMkLst>
        <pc:graphicFrameChg chg="modGraphic">
          <ac:chgData name="ANSAH, Juliana (EAST LONDON NHS FOUNDATION TRUST)" userId="5ec414d0-ff0c-4828-8210-43266fdafb42" providerId="ADAL" clId="{601027F6-7B99-204D-978F-EB33D1455190}" dt="2024-02-12T10:22:22.435" v="612" actId="20577"/>
          <ac:graphicFrameMkLst>
            <pc:docMk/>
            <pc:sldMk cId="489108987" sldId="273"/>
            <ac:graphicFrameMk id="3" creationId="{571E5962-28AC-BD47-DD71-C17C44815038}"/>
          </ac:graphicFrameMkLst>
        </pc:graphicFrameChg>
        <pc:graphicFrameChg chg="del">
          <ac:chgData name="ANSAH, Juliana (EAST LONDON NHS FOUNDATION TRUST)" userId="5ec414d0-ff0c-4828-8210-43266fdafb42" providerId="ADAL" clId="{601027F6-7B99-204D-978F-EB33D1455190}" dt="2024-02-12T10:11:05.827" v="291" actId="478"/>
          <ac:graphicFrameMkLst>
            <pc:docMk/>
            <pc:sldMk cId="489108987" sldId="273"/>
            <ac:graphicFrameMk id="5" creationId="{A6D47754-FBB7-07E1-CBAA-5D95E1CF48E5}"/>
          </ac:graphicFrameMkLst>
        </pc:graphicFrameChg>
        <pc:graphicFrameChg chg="mod">
          <ac:chgData name="ANSAH, Juliana (EAST LONDON NHS FOUNDATION TRUST)" userId="5ec414d0-ff0c-4828-8210-43266fdafb42" providerId="ADAL" clId="{601027F6-7B99-204D-978F-EB33D1455190}" dt="2024-02-12T10:22:34.021" v="613"/>
          <ac:graphicFrameMkLst>
            <pc:docMk/>
            <pc:sldMk cId="489108987" sldId="273"/>
            <ac:graphicFrameMk id="8" creationId="{2975C1C2-A6CC-6670-05AF-1F69A12D12F1}"/>
          </ac:graphicFrameMkLst>
        </pc:graphicFrameChg>
      </pc:sldChg>
      <pc:sldChg chg="modSp mod">
        <pc:chgData name="ANSAH, Juliana (EAST LONDON NHS FOUNDATION TRUST)" userId="5ec414d0-ff0c-4828-8210-43266fdafb42" providerId="ADAL" clId="{601027F6-7B99-204D-978F-EB33D1455190}" dt="2024-02-12T11:03:27.821" v="2643" actId="20577"/>
        <pc:sldMkLst>
          <pc:docMk/>
          <pc:sldMk cId="4194138086" sldId="280"/>
        </pc:sldMkLst>
        <pc:graphicFrameChg chg="mod modGraphic">
          <ac:chgData name="ANSAH, Juliana (EAST LONDON NHS FOUNDATION TRUST)" userId="5ec414d0-ff0c-4828-8210-43266fdafb42" providerId="ADAL" clId="{601027F6-7B99-204D-978F-EB33D1455190}" dt="2024-02-12T11:03:27.821" v="2643" actId="20577"/>
          <ac:graphicFrameMkLst>
            <pc:docMk/>
            <pc:sldMk cId="4194138086" sldId="280"/>
            <ac:graphicFrameMk id="9" creationId="{A9D8B042-5EC1-8029-7B8A-8CDA7AC5A60D}"/>
          </ac:graphicFrameMkLst>
        </pc:graphicFrameChg>
      </pc:sldChg>
      <pc:sldChg chg="modSp mod delCm">
        <pc:chgData name="ANSAH, Juliana (EAST LONDON NHS FOUNDATION TRUST)" userId="5ec414d0-ff0c-4828-8210-43266fdafb42" providerId="ADAL" clId="{601027F6-7B99-204D-978F-EB33D1455190}" dt="2024-02-12T11:03:19.843" v="2639" actId="20577"/>
        <pc:sldMkLst>
          <pc:docMk/>
          <pc:sldMk cId="1226567415" sldId="281"/>
        </pc:sldMkLst>
        <pc:graphicFrameChg chg="mod modGraphic">
          <ac:chgData name="ANSAH, Juliana (EAST LONDON NHS FOUNDATION TRUST)" userId="5ec414d0-ff0c-4828-8210-43266fdafb42" providerId="ADAL" clId="{601027F6-7B99-204D-978F-EB33D1455190}" dt="2024-02-12T11:03:19.843" v="2639" actId="20577"/>
          <ac:graphicFrameMkLst>
            <pc:docMk/>
            <pc:sldMk cId="1226567415" sldId="281"/>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del">
              <pc226:chgData name="ANSAH, Juliana (EAST LONDON NHS FOUNDATION TRUST)" userId="5ec414d0-ff0c-4828-8210-43266fdafb42" providerId="ADAL" clId="{601027F6-7B99-204D-978F-EB33D1455190}" dt="2024-02-12T10:55:52.268" v="2598"/>
              <pc2:cmMkLst xmlns:pc2="http://schemas.microsoft.com/office/powerpoint/2019/9/main/command">
                <pc:docMk/>
                <pc:sldMk cId="1226567415" sldId="281"/>
                <pc2:cmMk id="{F22AFA76-E3C0-4229-9DEE-C7B5D57F5B2D}"/>
              </pc2:cmMkLst>
            </pc226:cmChg>
            <pc226:cmChg xmlns:pc226="http://schemas.microsoft.com/office/powerpoint/2022/06/main/command" chg="del">
              <pc226:chgData name="ANSAH, Juliana (EAST LONDON NHS FOUNDATION TRUST)" userId="5ec414d0-ff0c-4828-8210-43266fdafb42" providerId="ADAL" clId="{601027F6-7B99-204D-978F-EB33D1455190}" dt="2024-02-12T10:55:59.388" v="2599"/>
              <pc2:cmMkLst xmlns:pc2="http://schemas.microsoft.com/office/powerpoint/2019/9/main/command">
                <pc:docMk/>
                <pc:sldMk cId="1226567415" sldId="281"/>
                <pc2:cmMk id="{943E0986-66D8-4D86-8260-9011B5F3CEC4}"/>
              </pc2:cmMkLst>
            </pc226:cmChg>
          </p:ext>
        </pc:extLst>
      </pc:sldChg>
      <pc:sldChg chg="modSp mod delCm">
        <pc:chgData name="ANSAH, Juliana (EAST LONDON NHS FOUNDATION TRUST)" userId="5ec414d0-ff0c-4828-8210-43266fdafb42" providerId="ADAL" clId="{601027F6-7B99-204D-978F-EB33D1455190}" dt="2024-02-12T11:03:12.514" v="2637" actId="20577"/>
        <pc:sldMkLst>
          <pc:docMk/>
          <pc:sldMk cId="3229846479" sldId="282"/>
        </pc:sldMkLst>
        <pc:graphicFrameChg chg="mod modGraphic">
          <ac:chgData name="ANSAH, Juliana (EAST LONDON NHS FOUNDATION TRUST)" userId="5ec414d0-ff0c-4828-8210-43266fdafb42" providerId="ADAL" clId="{601027F6-7B99-204D-978F-EB33D1455190}" dt="2024-02-12T11:03:12.514" v="2637" actId="20577"/>
          <ac:graphicFrameMkLst>
            <pc:docMk/>
            <pc:sldMk cId="3229846479" sldId="282"/>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del">
              <pc226:chgData name="ANSAH, Juliana (EAST LONDON NHS FOUNDATION TRUST)" userId="5ec414d0-ff0c-4828-8210-43266fdafb42" providerId="ADAL" clId="{601027F6-7B99-204D-978F-EB33D1455190}" dt="2024-02-12T10:55:37.892" v="2597"/>
              <pc2:cmMkLst xmlns:pc2="http://schemas.microsoft.com/office/powerpoint/2019/9/main/command">
                <pc:docMk/>
                <pc:sldMk cId="3229846479" sldId="282"/>
                <pc2:cmMk id="{DE7FDF2C-D3F2-40F8-883A-6831614EA62F}"/>
              </pc2:cmMkLst>
            </pc226:cmChg>
          </p:ext>
        </pc:extLst>
      </pc:sldChg>
      <pc:sldChg chg="modSp mod delCm">
        <pc:chgData name="ANSAH, Juliana (EAST LONDON NHS FOUNDATION TRUST)" userId="5ec414d0-ff0c-4828-8210-43266fdafb42" providerId="ADAL" clId="{601027F6-7B99-204D-978F-EB33D1455190}" dt="2024-02-12T11:31:57.777" v="2740" actId="20577"/>
        <pc:sldMkLst>
          <pc:docMk/>
          <pc:sldMk cId="1237937340" sldId="283"/>
        </pc:sldMkLst>
        <pc:graphicFrameChg chg="mod modGraphic">
          <ac:chgData name="ANSAH, Juliana (EAST LONDON NHS FOUNDATION TRUST)" userId="5ec414d0-ff0c-4828-8210-43266fdafb42" providerId="ADAL" clId="{601027F6-7B99-204D-978F-EB33D1455190}" dt="2024-02-12T11:01:52.185" v="2628" actId="20577"/>
          <ac:graphicFrameMkLst>
            <pc:docMk/>
            <pc:sldMk cId="1237937340" sldId="283"/>
            <ac:graphicFrameMk id="4" creationId="{7893197A-3504-370E-4DD7-33C6FC3C6CCB}"/>
          </ac:graphicFrameMkLst>
        </pc:graphicFrameChg>
        <pc:graphicFrameChg chg="mod modGraphic">
          <ac:chgData name="ANSAH, Juliana (EAST LONDON NHS FOUNDATION TRUST)" userId="5ec414d0-ff0c-4828-8210-43266fdafb42" providerId="ADAL" clId="{601027F6-7B99-204D-978F-EB33D1455190}" dt="2024-02-12T11:31:57.777" v="2740" actId="20577"/>
          <ac:graphicFrameMkLst>
            <pc:docMk/>
            <pc:sldMk cId="1237937340" sldId="283"/>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del">
              <pc226:chgData name="ANSAH, Juliana (EAST LONDON NHS FOUNDATION TRUST)" userId="5ec414d0-ff0c-4828-8210-43266fdafb42" providerId="ADAL" clId="{601027F6-7B99-204D-978F-EB33D1455190}" dt="2024-02-12T10:17:32.640" v="472"/>
              <pc2:cmMkLst xmlns:pc2="http://schemas.microsoft.com/office/powerpoint/2019/9/main/command">
                <pc:docMk/>
                <pc:sldMk cId="1237937340" sldId="283"/>
                <pc2:cmMk id="{FDCCAB49-0E03-4F79-8F1A-98ACA0195E3E}"/>
              </pc2:cmMkLst>
            </pc226:cmChg>
            <pc226:cmChg xmlns:pc226="http://schemas.microsoft.com/office/powerpoint/2022/06/main/command" chg="del">
              <pc226:chgData name="ANSAH, Juliana (EAST LONDON NHS FOUNDATION TRUST)" userId="5ec414d0-ff0c-4828-8210-43266fdafb42" providerId="ADAL" clId="{601027F6-7B99-204D-978F-EB33D1455190}" dt="2024-02-12T10:55:27.557" v="2596"/>
              <pc2:cmMkLst xmlns:pc2="http://schemas.microsoft.com/office/powerpoint/2019/9/main/command">
                <pc:docMk/>
                <pc:sldMk cId="1237937340" sldId="283"/>
                <pc2:cmMk id="{3FC0EA58-B5C5-4794-97A3-8D316584D7E1}"/>
              </pc2:cmMkLst>
            </pc226:cmChg>
          </p:ext>
        </pc:extLst>
      </pc:sldChg>
      <pc:sldChg chg="modSp mod addCm delCm modCm">
        <pc:chgData name="ANSAH, Juliana (EAST LONDON NHS FOUNDATION TRUST)" userId="5ec414d0-ff0c-4828-8210-43266fdafb42" providerId="ADAL" clId="{601027F6-7B99-204D-978F-EB33D1455190}" dt="2024-02-12T10:48:45.112" v="2223" actId="20577"/>
        <pc:sldMkLst>
          <pc:docMk/>
          <pc:sldMk cId="1639731917" sldId="284"/>
        </pc:sldMkLst>
        <pc:graphicFrameChg chg="mod modGraphic">
          <ac:chgData name="ANSAH, Juliana (EAST LONDON NHS FOUNDATION TRUST)" userId="5ec414d0-ff0c-4828-8210-43266fdafb42" providerId="ADAL" clId="{601027F6-7B99-204D-978F-EB33D1455190}" dt="2024-02-12T10:48:45.112" v="2223" actId="20577"/>
          <ac:graphicFrameMkLst>
            <pc:docMk/>
            <pc:sldMk cId="1639731917" sldId="284"/>
            <ac:graphicFrameMk id="33" creationId="{464C5C9B-1303-646B-A99D-01F113B8E882}"/>
          </ac:graphicFrameMkLst>
        </pc:graphicFrameChg>
        <pc:extLst>
          <p:ext xmlns:p="http://schemas.openxmlformats.org/presentationml/2006/main" uri="{D6D511B9-2390-475A-947B-AFAB55BFBCF1}">
            <pc226:cmChg xmlns:pc226="http://schemas.microsoft.com/office/powerpoint/2022/06/main/command" chg="add del mod">
              <pc226:chgData name="ANSAH, Juliana (EAST LONDON NHS FOUNDATION TRUST)" userId="5ec414d0-ff0c-4828-8210-43266fdafb42" providerId="ADAL" clId="{601027F6-7B99-204D-978F-EB33D1455190}" dt="2024-02-12T10:45:21.068" v="1921"/>
              <pc2:cmMkLst xmlns:pc2="http://schemas.microsoft.com/office/powerpoint/2019/9/main/command">
                <pc:docMk/>
                <pc:sldMk cId="1639731917" sldId="284"/>
                <pc2:cmMk id="{D801BD34-0F91-174F-BE33-C97EBAC0EC7F}"/>
              </pc2:cmMkLst>
            </pc226:cmChg>
          </p:ext>
        </pc:extLst>
      </pc:sldChg>
      <pc:sldChg chg="modSp mod addCm modCm">
        <pc:chgData name="ANSAH, Juliana (EAST LONDON NHS FOUNDATION TRUST)" userId="5ec414d0-ff0c-4828-8210-43266fdafb42" providerId="ADAL" clId="{601027F6-7B99-204D-978F-EB33D1455190}" dt="2024-02-12T11:23:55.233" v="2729" actId="20577"/>
        <pc:sldMkLst>
          <pc:docMk/>
          <pc:sldMk cId="3034513390" sldId="286"/>
        </pc:sldMkLst>
        <pc:graphicFrameChg chg="mod modGraphic">
          <ac:chgData name="ANSAH, Juliana (EAST LONDON NHS FOUNDATION TRUST)" userId="5ec414d0-ff0c-4828-8210-43266fdafb42" providerId="ADAL" clId="{601027F6-7B99-204D-978F-EB33D1455190}" dt="2024-02-12T11:23:55.233" v="2729" actId="20577"/>
          <ac:graphicFrameMkLst>
            <pc:docMk/>
            <pc:sldMk cId="3034513390" sldId="286"/>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add mod">
              <pc226:chgData name="ANSAH, Juliana (EAST LONDON NHS FOUNDATION TRUST)" userId="5ec414d0-ff0c-4828-8210-43266fdafb42" providerId="ADAL" clId="{601027F6-7B99-204D-978F-EB33D1455190}" dt="2024-02-12T11:23:55.233" v="2729" actId="20577"/>
              <pc2:cmMkLst xmlns:pc2="http://schemas.microsoft.com/office/powerpoint/2019/9/main/command">
                <pc:docMk/>
                <pc:sldMk cId="3034513390" sldId="286"/>
                <pc2:cmMk id="{D37078E4-961B-084E-8EC6-4F9A0E8D5FBF}"/>
              </pc2:cmMkLst>
              <pc226:cmRplyChg chg="add">
                <pc226:chgData name="ANSAH, Juliana (EAST LONDON NHS FOUNDATION TRUST)" userId="5ec414d0-ff0c-4828-8210-43266fdafb42" providerId="ADAL" clId="{601027F6-7B99-204D-978F-EB33D1455190}" dt="2024-02-12T10:50:25.845" v="2225"/>
                <pc2:cmRplyMkLst xmlns:pc2="http://schemas.microsoft.com/office/powerpoint/2019/9/main/command">
                  <pc:docMk/>
                  <pc:sldMk cId="3034513390" sldId="286"/>
                  <pc2:cmMk id="{D37078E4-961B-084E-8EC6-4F9A0E8D5FBF}"/>
                  <pc2:cmRplyMk id="{73F69F53-38F1-0740-9E14-999C27F9D1CB}"/>
                </pc2:cmRplyMkLst>
              </pc226:cmRplyChg>
            </pc226:cmChg>
          </p:ext>
        </pc:extLst>
      </pc:sldChg>
      <pc:sldChg chg="modSp mod">
        <pc:chgData name="ANSAH, Juliana (EAST LONDON NHS FOUNDATION TRUST)" userId="5ec414d0-ff0c-4828-8210-43266fdafb42" providerId="ADAL" clId="{601027F6-7B99-204D-978F-EB33D1455190}" dt="2024-02-12T11:31:41.710" v="2738" actId="20577"/>
        <pc:sldMkLst>
          <pc:docMk/>
          <pc:sldMk cId="2422606734" sldId="292"/>
        </pc:sldMkLst>
        <pc:graphicFrameChg chg="mod modGraphic">
          <ac:chgData name="ANSAH, Juliana (EAST LONDON NHS FOUNDATION TRUST)" userId="5ec414d0-ff0c-4828-8210-43266fdafb42" providerId="ADAL" clId="{601027F6-7B99-204D-978F-EB33D1455190}" dt="2024-02-12T11:31:41.710" v="2738" actId="20577"/>
          <ac:graphicFrameMkLst>
            <pc:docMk/>
            <pc:sldMk cId="2422606734" sldId="292"/>
            <ac:graphicFrameMk id="9" creationId="{48414EC8-C2E2-BA3A-4144-53A614556D83}"/>
          </ac:graphicFrameMkLst>
        </pc:graphicFrameChg>
      </pc:sldChg>
      <pc:sldChg chg="modSp mod addCm">
        <pc:chgData name="ANSAH, Juliana (EAST LONDON NHS FOUNDATION TRUST)" userId="5ec414d0-ff0c-4828-8210-43266fdafb42" providerId="ADAL" clId="{601027F6-7B99-204D-978F-EB33D1455190}" dt="2024-02-12T11:24:43.153" v="2730" actId="20577"/>
        <pc:sldMkLst>
          <pc:docMk/>
          <pc:sldMk cId="2099523740" sldId="293"/>
        </pc:sldMkLst>
        <pc:graphicFrameChg chg="modGraphic">
          <ac:chgData name="ANSAH, Juliana (EAST LONDON NHS FOUNDATION TRUST)" userId="5ec414d0-ff0c-4828-8210-43266fdafb42" providerId="ADAL" clId="{601027F6-7B99-204D-978F-EB33D1455190}" dt="2024-02-12T11:24:43.153" v="2730" actId="20577"/>
          <ac:graphicFrameMkLst>
            <pc:docMk/>
            <pc:sldMk cId="2099523740" sldId="293"/>
            <ac:graphicFrameMk id="3" creationId="{9AA80FC4-6932-1182-5332-4D9DCF54706B}"/>
          </ac:graphicFrameMkLst>
        </pc:graphicFrameChg>
        <pc:extLst>
          <p:ext xmlns:p="http://schemas.openxmlformats.org/presentationml/2006/main" uri="{D6D511B9-2390-475A-947B-AFAB55BFBCF1}">
            <pc226:cmChg xmlns:pc226="http://schemas.microsoft.com/office/powerpoint/2022/06/main/command" chg="add">
              <pc226:chgData name="ANSAH, Juliana (EAST LONDON NHS FOUNDATION TRUST)" userId="5ec414d0-ff0c-4828-8210-43266fdafb42" providerId="ADAL" clId="{601027F6-7B99-204D-978F-EB33D1455190}" dt="2024-02-12T10:08:10.446" v="252"/>
              <pc2:cmMkLst xmlns:pc2="http://schemas.microsoft.com/office/powerpoint/2019/9/main/command">
                <pc:docMk/>
                <pc:sldMk cId="2099523740" sldId="293"/>
                <pc2:cmMk id="{3F55F594-68E1-9644-BAA3-59584DA385CB}"/>
              </pc2:cmMkLst>
            </pc226:cmChg>
          </p:ext>
        </pc:extLst>
      </pc:sldChg>
    </pc:docChg>
  </pc:docChgLst>
  <pc:docChgLst>
    <pc:chgData name="SYKES, Robert (EAST LONDON NHS FOUNDATION TRUST)" userId="S::robert.sykes5@nhs.net::1c8ec878-3b70-417d-812d-c2271c7b96e5" providerId="AD" clId="Web-{32755E11-458A-8D46-D250-83799FD95EE9}"/>
    <pc:docChg chg="delSld modSld">
      <pc:chgData name="SYKES, Robert (EAST LONDON NHS FOUNDATION TRUST)" userId="S::robert.sykes5@nhs.net::1c8ec878-3b70-417d-812d-c2271c7b96e5" providerId="AD" clId="Web-{32755E11-458A-8D46-D250-83799FD95EE9}" dt="2024-03-18T15:30:11.637" v="986"/>
      <pc:docMkLst>
        <pc:docMk/>
      </pc:docMkLst>
      <pc:sldChg chg="modSp">
        <pc:chgData name="SYKES, Robert (EAST LONDON NHS FOUNDATION TRUST)" userId="S::robert.sykes5@nhs.net::1c8ec878-3b70-417d-812d-c2271c7b96e5" providerId="AD" clId="Web-{32755E11-458A-8D46-D250-83799FD95EE9}" dt="2024-03-18T15:14:10.422" v="160" actId="20577"/>
        <pc:sldMkLst>
          <pc:docMk/>
          <pc:sldMk cId="1586599853" sldId="256"/>
        </pc:sldMkLst>
        <pc:spChg chg="mod">
          <ac:chgData name="SYKES, Robert (EAST LONDON NHS FOUNDATION TRUST)" userId="S::robert.sykes5@nhs.net::1c8ec878-3b70-417d-812d-c2271c7b96e5" providerId="AD" clId="Web-{32755E11-458A-8D46-D250-83799FD95EE9}" dt="2024-03-18T15:14:10.422" v="160" actId="20577"/>
          <ac:spMkLst>
            <pc:docMk/>
            <pc:sldMk cId="1586599853" sldId="256"/>
            <ac:spMk id="8" creationId="{6DCEAA39-6FA3-DDA5-C8E1-FCC9CD9F5705}"/>
          </ac:spMkLst>
        </pc:spChg>
        <pc:graphicFrameChg chg="mod modGraphic">
          <ac:chgData name="SYKES, Robert (EAST LONDON NHS FOUNDATION TRUST)" userId="S::robert.sykes5@nhs.net::1c8ec878-3b70-417d-812d-c2271c7b96e5" providerId="AD" clId="Web-{32755E11-458A-8D46-D250-83799FD95EE9}" dt="2024-03-18T15:13:28.593" v="104"/>
          <ac:graphicFrameMkLst>
            <pc:docMk/>
            <pc:sldMk cId="1586599853" sldId="256"/>
            <ac:graphicFrameMk id="2" creationId="{2C6D7135-5B51-D13D-3CFE-0F6C566661BF}"/>
          </ac:graphicFrameMkLst>
        </pc:graphicFrameChg>
        <pc:graphicFrameChg chg="mod modGraphic">
          <ac:chgData name="SYKES, Robert (EAST LONDON NHS FOUNDATION TRUST)" userId="S::robert.sykes5@nhs.net::1c8ec878-3b70-417d-812d-c2271c7b96e5" providerId="AD" clId="Web-{32755E11-458A-8D46-D250-83799FD95EE9}" dt="2024-03-18T15:13:45.468" v="156"/>
          <ac:graphicFrameMkLst>
            <pc:docMk/>
            <pc:sldMk cId="1586599853" sldId="256"/>
            <ac:graphicFrameMk id="12" creationId="{4A2DE0B2-E429-38B9-8666-C6DAF6B815C8}"/>
          </ac:graphicFrameMkLst>
        </pc:graphicFrameChg>
      </pc:sldChg>
      <pc:sldChg chg="delSp modSp">
        <pc:chgData name="SYKES, Robert (EAST LONDON NHS FOUNDATION TRUST)" userId="S::robert.sykes5@nhs.net::1c8ec878-3b70-417d-812d-c2271c7b96e5" providerId="AD" clId="Web-{32755E11-458A-8D46-D250-83799FD95EE9}" dt="2024-03-18T15:15:32.925" v="320"/>
        <pc:sldMkLst>
          <pc:docMk/>
          <pc:sldMk cId="1959763733" sldId="261"/>
        </pc:sldMkLst>
        <pc:graphicFrameChg chg="mod modGraphic">
          <ac:chgData name="SYKES, Robert (EAST LONDON NHS FOUNDATION TRUST)" userId="S::robert.sykes5@nhs.net::1c8ec878-3b70-417d-812d-c2271c7b96e5" providerId="AD" clId="Web-{32755E11-458A-8D46-D250-83799FD95EE9}" dt="2024-03-18T15:15:32.925" v="320"/>
          <ac:graphicFrameMkLst>
            <pc:docMk/>
            <pc:sldMk cId="1959763733" sldId="261"/>
            <ac:graphicFrameMk id="3" creationId="{4FFB31F9-4642-4035-1002-FA6B5BBADF0D}"/>
          </ac:graphicFrameMkLst>
        </pc:graphicFrameChg>
        <pc:graphicFrameChg chg="del">
          <ac:chgData name="SYKES, Robert (EAST LONDON NHS FOUNDATION TRUST)" userId="S::robert.sykes5@nhs.net::1c8ec878-3b70-417d-812d-c2271c7b96e5" providerId="AD" clId="Web-{32755E11-458A-8D46-D250-83799FD95EE9}" dt="2024-03-18T15:14:13.672" v="161"/>
          <ac:graphicFrameMkLst>
            <pc:docMk/>
            <pc:sldMk cId="1959763733" sldId="261"/>
            <ac:graphicFrameMk id="6" creationId="{8EFACEF8-9586-36C7-1D55-3ED1C1527BED}"/>
          </ac:graphicFrameMkLst>
        </pc:graphicFrameChg>
        <pc:picChg chg="del">
          <ac:chgData name="SYKES, Robert (EAST LONDON NHS FOUNDATION TRUST)" userId="S::robert.sykes5@nhs.net::1c8ec878-3b70-417d-812d-c2271c7b96e5" providerId="AD" clId="Web-{32755E11-458A-8D46-D250-83799FD95EE9}" dt="2024-03-18T15:14:16.298" v="162"/>
          <ac:picMkLst>
            <pc:docMk/>
            <pc:sldMk cId="1959763733" sldId="261"/>
            <ac:picMk id="5" creationId="{C41E999A-D10F-8814-BA54-816BC269A182}"/>
          </ac:picMkLst>
        </pc:picChg>
      </pc:sldChg>
      <pc:sldChg chg="delSp modSp">
        <pc:chgData name="SYKES, Robert (EAST LONDON NHS FOUNDATION TRUST)" userId="S::robert.sykes5@nhs.net::1c8ec878-3b70-417d-812d-c2271c7b96e5" providerId="AD" clId="Web-{32755E11-458A-8D46-D250-83799FD95EE9}" dt="2024-03-18T15:29:07.776" v="953"/>
        <pc:sldMkLst>
          <pc:docMk/>
          <pc:sldMk cId="554026663" sldId="263"/>
        </pc:sldMkLst>
        <pc:graphicFrameChg chg="del mod modGraphic">
          <ac:chgData name="SYKES, Robert (EAST LONDON NHS FOUNDATION TRUST)" userId="S::robert.sykes5@nhs.net::1c8ec878-3b70-417d-812d-c2271c7b96e5" providerId="AD" clId="Web-{32755E11-458A-8D46-D250-83799FD95EE9}" dt="2024-03-18T15:28:43.994" v="943"/>
          <ac:graphicFrameMkLst>
            <pc:docMk/>
            <pc:sldMk cId="554026663" sldId="263"/>
            <ac:graphicFrameMk id="3" creationId="{90C88225-5AB7-6BFE-FA88-59AE739D7EC4}"/>
          </ac:graphicFrameMkLst>
        </pc:graphicFrameChg>
        <pc:graphicFrameChg chg="mod modGraphic">
          <ac:chgData name="SYKES, Robert (EAST LONDON NHS FOUNDATION TRUST)" userId="S::robert.sykes5@nhs.net::1c8ec878-3b70-417d-812d-c2271c7b96e5" providerId="AD" clId="Web-{32755E11-458A-8D46-D250-83799FD95EE9}" dt="2024-03-18T15:29:07.776" v="953"/>
          <ac:graphicFrameMkLst>
            <pc:docMk/>
            <pc:sldMk cId="554026663" sldId="263"/>
            <ac:graphicFrameMk id="28" creationId="{C4708D00-C57F-BCFE-B5D5-3B25AEB7449D}"/>
          </ac:graphicFrameMkLst>
        </pc:graphicFrameChg>
        <pc:picChg chg="del">
          <ac:chgData name="SYKES, Robert (EAST LONDON NHS FOUNDATION TRUST)" userId="S::robert.sykes5@nhs.net::1c8ec878-3b70-417d-812d-c2271c7b96e5" providerId="AD" clId="Web-{32755E11-458A-8D46-D250-83799FD95EE9}" dt="2024-03-18T15:28:28.446" v="934"/>
          <ac:picMkLst>
            <pc:docMk/>
            <pc:sldMk cId="554026663" sldId="263"/>
            <ac:picMk id="4" creationId="{2D152194-FAED-A072-EC25-53FBF3C5DB40}"/>
          </ac:picMkLst>
        </pc:picChg>
      </pc:sldChg>
      <pc:sldChg chg="delSp modSp">
        <pc:chgData name="SYKES, Robert (EAST LONDON NHS FOUNDATION TRUST)" userId="S::robert.sykes5@nhs.net::1c8ec878-3b70-417d-812d-c2271c7b96e5" providerId="AD" clId="Web-{32755E11-458A-8D46-D250-83799FD95EE9}" dt="2024-03-18T15:15:52.488" v="325"/>
        <pc:sldMkLst>
          <pc:docMk/>
          <pc:sldMk cId="4101045549" sldId="265"/>
        </pc:sldMkLst>
        <pc:graphicFrameChg chg="mod modGraphic">
          <ac:chgData name="SYKES, Robert (EAST LONDON NHS FOUNDATION TRUST)" userId="S::robert.sykes5@nhs.net::1c8ec878-3b70-417d-812d-c2271c7b96e5" providerId="AD" clId="Web-{32755E11-458A-8D46-D250-83799FD95EE9}" dt="2024-03-18T15:15:52.488" v="325"/>
          <ac:graphicFrameMkLst>
            <pc:docMk/>
            <pc:sldMk cId="4101045549" sldId="265"/>
            <ac:graphicFrameMk id="3" creationId="{4FFB31F9-4642-4035-1002-FA6B5BBADF0D}"/>
          </ac:graphicFrameMkLst>
        </pc:graphicFrameChg>
        <pc:graphicFrameChg chg="del">
          <ac:chgData name="SYKES, Robert (EAST LONDON NHS FOUNDATION TRUST)" userId="S::robert.sykes5@nhs.net::1c8ec878-3b70-417d-812d-c2271c7b96e5" providerId="AD" clId="Web-{32755E11-458A-8D46-D250-83799FD95EE9}" dt="2024-03-18T15:15:46.972" v="323"/>
          <ac:graphicFrameMkLst>
            <pc:docMk/>
            <pc:sldMk cId="4101045549" sldId="265"/>
            <ac:graphicFrameMk id="6" creationId="{1EE75AEF-A6D5-341C-B2DF-84F28B38158F}"/>
          </ac:graphicFrameMkLst>
        </pc:graphicFrameChg>
        <pc:graphicFrameChg chg="mod modGraphic">
          <ac:chgData name="SYKES, Robert (EAST LONDON NHS FOUNDATION TRUST)" userId="S::robert.sykes5@nhs.net::1c8ec878-3b70-417d-812d-c2271c7b96e5" providerId="AD" clId="Web-{32755E11-458A-8D46-D250-83799FD95EE9}" dt="2024-03-18T15:15:43.519" v="322"/>
          <ac:graphicFrameMkLst>
            <pc:docMk/>
            <pc:sldMk cId="4101045549" sldId="265"/>
            <ac:graphicFrameMk id="8" creationId="{A26FE596-A0E4-A634-576B-881DACD32D29}"/>
          </ac:graphicFrameMkLst>
        </pc:graphicFrameChg>
      </pc:sldChg>
      <pc:sldChg chg="delSp modSp">
        <pc:chgData name="SYKES, Robert (EAST LONDON NHS FOUNDATION TRUST)" userId="S::robert.sykes5@nhs.net::1c8ec878-3b70-417d-812d-c2271c7b96e5" providerId="AD" clId="Web-{32755E11-458A-8D46-D250-83799FD95EE9}" dt="2024-03-18T15:17:25.334" v="350"/>
        <pc:sldMkLst>
          <pc:docMk/>
          <pc:sldMk cId="3542764162" sldId="266"/>
        </pc:sldMkLst>
        <pc:graphicFrameChg chg="mod modGraphic">
          <ac:chgData name="SYKES, Robert (EAST LONDON NHS FOUNDATION TRUST)" userId="S::robert.sykes5@nhs.net::1c8ec878-3b70-417d-812d-c2271c7b96e5" providerId="AD" clId="Web-{32755E11-458A-8D46-D250-83799FD95EE9}" dt="2024-03-18T15:17:22.787" v="349"/>
          <ac:graphicFrameMkLst>
            <pc:docMk/>
            <pc:sldMk cId="3542764162" sldId="266"/>
            <ac:graphicFrameMk id="3" creationId="{4FFB31F9-4642-4035-1002-FA6B5BBADF0D}"/>
          </ac:graphicFrameMkLst>
        </pc:graphicFrameChg>
        <pc:graphicFrameChg chg="del">
          <ac:chgData name="SYKES, Robert (EAST LONDON NHS FOUNDATION TRUST)" userId="S::robert.sykes5@nhs.net::1c8ec878-3b70-417d-812d-c2271c7b96e5" providerId="AD" clId="Web-{32755E11-458A-8D46-D250-83799FD95EE9}" dt="2024-03-18T15:17:25.334" v="350"/>
          <ac:graphicFrameMkLst>
            <pc:docMk/>
            <pc:sldMk cId="3542764162" sldId="266"/>
            <ac:graphicFrameMk id="6" creationId="{5BDC2592-093B-C6E8-A1A4-EF887C5B383F}"/>
          </ac:graphicFrameMkLst>
        </pc:graphicFrameChg>
      </pc:sldChg>
      <pc:sldChg chg="delSp modSp">
        <pc:chgData name="SYKES, Robert (EAST LONDON NHS FOUNDATION TRUST)" userId="S::robert.sykes5@nhs.net::1c8ec878-3b70-417d-812d-c2271c7b96e5" providerId="AD" clId="Web-{32755E11-458A-8D46-D250-83799FD95EE9}" dt="2024-03-18T15:17:37.709" v="354"/>
        <pc:sldMkLst>
          <pc:docMk/>
          <pc:sldMk cId="2998244440" sldId="267"/>
        </pc:sldMkLst>
        <pc:graphicFrameChg chg="mod modGraphic">
          <ac:chgData name="SYKES, Robert (EAST LONDON NHS FOUNDATION TRUST)" userId="S::robert.sykes5@nhs.net::1c8ec878-3b70-417d-812d-c2271c7b96e5" providerId="AD" clId="Web-{32755E11-458A-8D46-D250-83799FD95EE9}" dt="2024-03-18T15:17:37.709" v="354"/>
          <ac:graphicFrameMkLst>
            <pc:docMk/>
            <pc:sldMk cId="2998244440" sldId="267"/>
            <ac:graphicFrameMk id="3" creationId="{4FFB31F9-4642-4035-1002-FA6B5BBADF0D}"/>
          </ac:graphicFrameMkLst>
        </pc:graphicFrameChg>
        <pc:graphicFrameChg chg="del">
          <ac:chgData name="SYKES, Robert (EAST LONDON NHS FOUNDATION TRUST)" userId="S::robert.sykes5@nhs.net::1c8ec878-3b70-417d-812d-c2271c7b96e5" providerId="AD" clId="Web-{32755E11-458A-8D46-D250-83799FD95EE9}" dt="2024-03-18T15:17:34.100" v="351"/>
          <ac:graphicFrameMkLst>
            <pc:docMk/>
            <pc:sldMk cId="2998244440" sldId="267"/>
            <ac:graphicFrameMk id="7" creationId="{76D07A35-1CBE-8ED3-43A8-60768EA2FCD5}"/>
          </ac:graphicFrameMkLst>
        </pc:graphicFrameChg>
        <pc:graphicFrameChg chg="del">
          <ac:chgData name="SYKES, Robert (EAST LONDON NHS FOUNDATION TRUST)" userId="S::robert.sykes5@nhs.net::1c8ec878-3b70-417d-812d-c2271c7b96e5" providerId="AD" clId="Web-{32755E11-458A-8D46-D250-83799FD95EE9}" dt="2024-03-18T15:17:35.506" v="352"/>
          <ac:graphicFrameMkLst>
            <pc:docMk/>
            <pc:sldMk cId="2998244440" sldId="267"/>
            <ac:graphicFrameMk id="10" creationId="{F58659CD-A9A7-2830-94D5-D1EBD733A34D}"/>
          </ac:graphicFrameMkLst>
        </pc:graphicFrameChg>
      </pc:sldChg>
      <pc:sldChg chg="modSp modCm">
        <pc:chgData name="SYKES, Robert (EAST LONDON NHS FOUNDATION TRUST)" userId="S::robert.sykes5@nhs.net::1c8ec878-3b70-417d-812d-c2271c7b96e5" providerId="AD" clId="Web-{32755E11-458A-8D46-D250-83799FD95EE9}" dt="2024-03-18T15:23:44.829" v="693"/>
        <pc:sldMkLst>
          <pc:docMk/>
          <pc:sldMk cId="619094874" sldId="269"/>
        </pc:sldMkLst>
        <pc:spChg chg="mod">
          <ac:chgData name="SYKES, Robert (EAST LONDON NHS FOUNDATION TRUST)" userId="S::robert.sykes5@nhs.net::1c8ec878-3b70-417d-812d-c2271c7b96e5" providerId="AD" clId="Web-{32755E11-458A-8D46-D250-83799FD95EE9}" dt="2024-03-18T15:23:42.532" v="692" actId="1076"/>
          <ac:spMkLst>
            <pc:docMk/>
            <pc:sldMk cId="619094874" sldId="269"/>
            <ac:spMk id="18" creationId="{878AFF9B-661C-0A52-0C80-7EF9BAD42D13}"/>
          </ac:spMkLst>
        </pc:spChg>
        <pc:graphicFrameChg chg="mod modGraphic">
          <ac:chgData name="SYKES, Robert (EAST LONDON NHS FOUNDATION TRUST)" userId="S::robert.sykes5@nhs.net::1c8ec878-3b70-417d-812d-c2271c7b96e5" providerId="AD" clId="Web-{32755E11-458A-8D46-D250-83799FD95EE9}" dt="2024-03-18T15:23:26.563" v="687"/>
          <ac:graphicFrameMkLst>
            <pc:docMk/>
            <pc:sldMk cId="619094874" sldId="269"/>
            <ac:graphicFrameMk id="4" creationId="{4735F089-717B-1046-3CF2-AB21F509E401}"/>
          </ac:graphicFrameMkLst>
        </pc:graphicFrameChg>
        <pc:graphicFrameChg chg="mod modGraphic">
          <ac:chgData name="SYKES, Robert (EAST LONDON NHS FOUNDATION TRUST)" userId="S::robert.sykes5@nhs.net::1c8ec878-3b70-417d-812d-c2271c7b96e5" providerId="AD" clId="Web-{32755E11-458A-8D46-D250-83799FD95EE9}" dt="2024-03-18T15:23:44.829" v="693"/>
          <ac:graphicFrameMkLst>
            <pc:docMk/>
            <pc:sldMk cId="619094874" sldId="269"/>
            <ac:graphicFrameMk id="9" creationId="{A9D8B042-5EC1-8029-7B8A-8CDA7AC5A60D}"/>
          </ac:graphicFrameMkLst>
        </pc:graphicFrameChg>
        <pc:graphicFrameChg chg="mod modGraphic">
          <ac:chgData name="SYKES, Robert (EAST LONDON NHS FOUNDATION TRUST)" userId="S::robert.sykes5@nhs.net::1c8ec878-3b70-417d-812d-c2271c7b96e5" providerId="AD" clId="Web-{32755E11-458A-8D46-D250-83799FD95EE9}" dt="2024-03-18T15:23:34.439" v="689" actId="1076"/>
          <ac:graphicFrameMkLst>
            <pc:docMk/>
            <pc:sldMk cId="619094874" sldId="269"/>
            <ac:graphicFrameMk id="15" creationId="{442D74F2-3F50-ABC2-93FF-55E5C6042BCE}"/>
          </ac:graphicFrameMkLst>
        </pc:graphicFrameChg>
        <pc:graphicFrameChg chg="mod modGraphic">
          <ac:chgData name="SYKES, Robert (EAST LONDON NHS FOUNDATION TRUST)" userId="S::robert.sykes5@nhs.net::1c8ec878-3b70-417d-812d-c2271c7b96e5" providerId="AD" clId="Web-{32755E11-458A-8D46-D250-83799FD95EE9}" dt="2024-03-18T15:23:39.376" v="691" actId="1076"/>
          <ac:graphicFrameMkLst>
            <pc:docMk/>
            <pc:sldMk cId="619094874" sldId="269"/>
            <ac:graphicFrameMk id="17" creationId="{FCCA32D5-451B-E034-C47E-258945E4382B}"/>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32755E11-458A-8D46-D250-83799FD95EE9}" dt="2024-03-18T15:23:22.703" v="684"/>
              <pc2:cmMkLst xmlns:pc2="http://schemas.microsoft.com/office/powerpoint/2019/9/main/command">
                <pc:docMk/>
                <pc:sldMk cId="619094874" sldId="269"/>
                <pc2:cmMk id="{FA7C6D19-DB14-4A6F-86B6-8D875A9D4621}"/>
              </pc2:cmMkLst>
            </pc226:cmChg>
          </p:ext>
        </pc:extLst>
      </pc:sldChg>
      <pc:sldChg chg="delSp modSp">
        <pc:chgData name="SYKES, Robert (EAST LONDON NHS FOUNDATION TRUST)" userId="S::robert.sykes5@nhs.net::1c8ec878-3b70-417d-812d-c2271c7b96e5" providerId="AD" clId="Web-{32755E11-458A-8D46-D250-83799FD95EE9}" dt="2024-03-18T15:17:09.740" v="346"/>
        <pc:sldMkLst>
          <pc:docMk/>
          <pc:sldMk cId="1130502892" sldId="271"/>
        </pc:sldMkLst>
        <pc:spChg chg="del">
          <ac:chgData name="SYKES, Robert (EAST LONDON NHS FOUNDATION TRUST)" userId="S::robert.sykes5@nhs.net::1c8ec878-3b70-417d-812d-c2271c7b96e5" providerId="AD" clId="Web-{32755E11-458A-8D46-D250-83799FD95EE9}" dt="2024-03-18T15:16:00.379" v="326"/>
          <ac:spMkLst>
            <pc:docMk/>
            <pc:sldMk cId="1130502892" sldId="271"/>
            <ac:spMk id="11" creationId="{02165E34-442B-3B55-BC00-92AF20617951}"/>
          </ac:spMkLst>
        </pc:spChg>
        <pc:graphicFrameChg chg="mod modGraphic">
          <ac:chgData name="SYKES, Robert (EAST LONDON NHS FOUNDATION TRUST)" userId="S::robert.sykes5@nhs.net::1c8ec878-3b70-417d-812d-c2271c7b96e5" providerId="AD" clId="Web-{32755E11-458A-8D46-D250-83799FD95EE9}" dt="2024-03-18T15:16:43.161" v="336"/>
          <ac:graphicFrameMkLst>
            <pc:docMk/>
            <pc:sldMk cId="1130502892" sldId="271"/>
            <ac:graphicFrameMk id="3" creationId="{4FFB31F9-4642-4035-1002-FA6B5BBADF0D}"/>
          </ac:graphicFrameMkLst>
        </pc:graphicFrameChg>
        <pc:graphicFrameChg chg="del">
          <ac:chgData name="SYKES, Robert (EAST LONDON NHS FOUNDATION TRUST)" userId="S::robert.sykes5@nhs.net::1c8ec878-3b70-417d-812d-c2271c7b96e5" providerId="AD" clId="Web-{32755E11-458A-8D46-D250-83799FD95EE9}" dt="2024-03-18T15:16:01.988" v="327"/>
          <ac:graphicFrameMkLst>
            <pc:docMk/>
            <pc:sldMk cId="1130502892" sldId="271"/>
            <ac:graphicFrameMk id="7" creationId="{6366C204-8484-0665-8522-FEE8BED0C6BA}"/>
          </ac:graphicFrameMkLst>
        </pc:graphicFrameChg>
        <pc:graphicFrameChg chg="mod modGraphic">
          <ac:chgData name="SYKES, Robert (EAST LONDON NHS FOUNDATION TRUST)" userId="S::robert.sykes5@nhs.net::1c8ec878-3b70-417d-812d-c2271c7b96e5" providerId="AD" clId="Web-{32755E11-458A-8D46-D250-83799FD95EE9}" dt="2024-03-18T15:17:09.740" v="346"/>
          <ac:graphicFrameMkLst>
            <pc:docMk/>
            <pc:sldMk cId="1130502892" sldId="271"/>
            <ac:graphicFrameMk id="8" creationId="{8D3F976D-BFC4-99DF-458F-79C332703797}"/>
          </ac:graphicFrameMkLst>
        </pc:graphicFrameChg>
      </pc:sldChg>
      <pc:sldChg chg="modSp">
        <pc:chgData name="SYKES, Robert (EAST LONDON NHS FOUNDATION TRUST)" userId="S::robert.sykes5@nhs.net::1c8ec878-3b70-417d-812d-c2271c7b96e5" providerId="AD" clId="Web-{32755E11-458A-8D46-D250-83799FD95EE9}" dt="2024-03-18T15:18:09.960" v="356"/>
        <pc:sldMkLst>
          <pc:docMk/>
          <pc:sldMk cId="2645888021" sldId="272"/>
        </pc:sldMkLst>
        <pc:graphicFrameChg chg="mod modGraphic">
          <ac:chgData name="SYKES, Robert (EAST LONDON NHS FOUNDATION TRUST)" userId="S::robert.sykes5@nhs.net::1c8ec878-3b70-417d-812d-c2271c7b96e5" providerId="AD" clId="Web-{32755E11-458A-8D46-D250-83799FD95EE9}" dt="2024-03-18T15:18:09.960" v="356"/>
          <ac:graphicFrameMkLst>
            <pc:docMk/>
            <pc:sldMk cId="2645888021" sldId="272"/>
            <ac:graphicFrameMk id="8" creationId="{6AC94C58-C290-CC8D-8E39-6CA360C107B4}"/>
          </ac:graphicFrameMkLst>
        </pc:graphicFrameChg>
      </pc:sldChg>
      <pc:sldChg chg="delSp modSp">
        <pc:chgData name="SYKES, Robert (EAST LONDON NHS FOUNDATION TRUST)" userId="S::robert.sykes5@nhs.net::1c8ec878-3b70-417d-812d-c2271c7b96e5" providerId="AD" clId="Web-{32755E11-458A-8D46-D250-83799FD95EE9}" dt="2024-03-18T15:18:21.148" v="361"/>
        <pc:sldMkLst>
          <pc:docMk/>
          <pc:sldMk cId="489108987" sldId="273"/>
        </pc:sldMkLst>
        <pc:graphicFrameChg chg="mod modGraphic">
          <ac:chgData name="SYKES, Robert (EAST LONDON NHS FOUNDATION TRUST)" userId="S::robert.sykes5@nhs.net::1c8ec878-3b70-417d-812d-c2271c7b96e5" providerId="AD" clId="Web-{32755E11-458A-8D46-D250-83799FD95EE9}" dt="2024-03-18T15:18:16.851" v="358"/>
          <ac:graphicFrameMkLst>
            <pc:docMk/>
            <pc:sldMk cId="489108987" sldId="273"/>
            <ac:graphicFrameMk id="3" creationId="{571E5962-28AC-BD47-DD71-C17C44815038}"/>
          </ac:graphicFrameMkLst>
        </pc:graphicFrameChg>
        <pc:graphicFrameChg chg="del">
          <ac:chgData name="SYKES, Robert (EAST LONDON NHS FOUNDATION TRUST)" userId="S::robert.sykes5@nhs.net::1c8ec878-3b70-417d-812d-c2271c7b96e5" providerId="AD" clId="Web-{32755E11-458A-8D46-D250-83799FD95EE9}" dt="2024-03-18T15:18:21.148" v="361"/>
          <ac:graphicFrameMkLst>
            <pc:docMk/>
            <pc:sldMk cId="489108987" sldId="273"/>
            <ac:graphicFrameMk id="4" creationId="{FA51AFCF-4322-2638-B442-723FCB6D2CA0}"/>
          </ac:graphicFrameMkLst>
        </pc:graphicFrameChg>
        <pc:graphicFrameChg chg="mod modGraphic">
          <ac:chgData name="SYKES, Robert (EAST LONDON NHS FOUNDATION TRUST)" userId="S::robert.sykes5@nhs.net::1c8ec878-3b70-417d-812d-c2271c7b96e5" providerId="AD" clId="Web-{32755E11-458A-8D46-D250-83799FD95EE9}" dt="2024-03-18T15:18:20.242" v="360"/>
          <ac:graphicFrameMkLst>
            <pc:docMk/>
            <pc:sldMk cId="489108987" sldId="273"/>
            <ac:graphicFrameMk id="8" creationId="{2975C1C2-A6CC-6670-05AF-1F69A12D12F1}"/>
          </ac:graphicFrameMkLst>
        </pc:graphicFrameChg>
      </pc:sldChg>
      <pc:sldChg chg="modSp">
        <pc:chgData name="SYKES, Robert (EAST LONDON NHS FOUNDATION TRUST)" userId="S::robert.sykes5@nhs.net::1c8ec878-3b70-417d-812d-c2271c7b96e5" providerId="AD" clId="Web-{32755E11-458A-8D46-D250-83799FD95EE9}" dt="2024-03-18T15:27:47.148" v="890"/>
        <pc:sldMkLst>
          <pc:docMk/>
          <pc:sldMk cId="4194138086" sldId="280"/>
        </pc:sldMkLst>
        <pc:graphicFrameChg chg="mod modGraphic">
          <ac:chgData name="SYKES, Robert (EAST LONDON NHS FOUNDATION TRUST)" userId="S::robert.sykes5@nhs.net::1c8ec878-3b70-417d-812d-c2271c7b96e5" providerId="AD" clId="Web-{32755E11-458A-8D46-D250-83799FD95EE9}" dt="2024-03-18T15:27:47.148" v="890"/>
          <ac:graphicFrameMkLst>
            <pc:docMk/>
            <pc:sldMk cId="4194138086" sldId="280"/>
            <ac:graphicFrameMk id="9" creationId="{A9D8B042-5EC1-8029-7B8A-8CDA7AC5A60D}"/>
          </ac:graphicFrameMkLst>
        </pc:graphicFrameChg>
        <pc:graphicFrameChg chg="mod modGraphic">
          <ac:chgData name="SYKES, Robert (EAST LONDON NHS FOUNDATION TRUST)" userId="S::robert.sykes5@nhs.net::1c8ec878-3b70-417d-812d-c2271c7b96e5" providerId="AD" clId="Web-{32755E11-458A-8D46-D250-83799FD95EE9}" dt="2024-03-18T15:26:17.068" v="847"/>
          <ac:graphicFrameMkLst>
            <pc:docMk/>
            <pc:sldMk cId="4194138086" sldId="280"/>
            <ac:graphicFrameMk id="17" creationId="{FCCA32D5-451B-E034-C47E-258945E4382B}"/>
          </ac:graphicFrameMkLst>
        </pc:graphicFrameChg>
      </pc:sldChg>
      <pc:sldChg chg="addSp modSp">
        <pc:chgData name="SYKES, Robert (EAST LONDON NHS FOUNDATION TRUST)" userId="S::robert.sykes5@nhs.net::1c8ec878-3b70-417d-812d-c2271c7b96e5" providerId="AD" clId="Web-{32755E11-458A-8D46-D250-83799FD95EE9}" dt="2024-03-18T15:27:44.101" v="888"/>
        <pc:sldMkLst>
          <pc:docMk/>
          <pc:sldMk cId="1226567415" sldId="281"/>
        </pc:sldMkLst>
        <pc:graphicFrameChg chg="add mod">
          <ac:chgData name="SYKES, Robert (EAST LONDON NHS FOUNDATION TRUST)" userId="S::robert.sykes5@nhs.net::1c8ec878-3b70-417d-812d-c2271c7b96e5" providerId="AD" clId="Web-{32755E11-458A-8D46-D250-83799FD95EE9}" dt="2024-03-18T15:26:47.256" v="849" actId="1076"/>
          <ac:graphicFrameMkLst>
            <pc:docMk/>
            <pc:sldMk cId="1226567415" sldId="281"/>
            <ac:graphicFrameMk id="3" creationId="{8E701D23-F42D-041B-49D6-BD4709841073}"/>
          </ac:graphicFrameMkLst>
        </pc:graphicFrameChg>
        <pc:graphicFrameChg chg="mod modGraphic">
          <ac:chgData name="SYKES, Robert (EAST LONDON NHS FOUNDATION TRUST)" userId="S::robert.sykes5@nhs.net::1c8ec878-3b70-417d-812d-c2271c7b96e5" providerId="AD" clId="Web-{32755E11-458A-8D46-D250-83799FD95EE9}" dt="2024-03-18T15:27:44.101" v="888"/>
          <ac:graphicFrameMkLst>
            <pc:docMk/>
            <pc:sldMk cId="1226567415" sldId="281"/>
            <ac:graphicFrameMk id="9" creationId="{A9D8B042-5EC1-8029-7B8A-8CDA7AC5A60D}"/>
          </ac:graphicFrameMkLst>
        </pc:graphicFrameChg>
      </pc:sldChg>
      <pc:sldChg chg="addSp delSp modSp">
        <pc:chgData name="SYKES, Robert (EAST LONDON NHS FOUNDATION TRUST)" userId="S::robert.sykes5@nhs.net::1c8ec878-3b70-417d-812d-c2271c7b96e5" providerId="AD" clId="Web-{32755E11-458A-8D46-D250-83799FD95EE9}" dt="2024-03-18T15:27:41.304" v="886"/>
        <pc:sldMkLst>
          <pc:docMk/>
          <pc:sldMk cId="3229846479" sldId="282"/>
        </pc:sldMkLst>
        <pc:graphicFrameChg chg="add del modGraphic">
          <ac:chgData name="SYKES, Robert (EAST LONDON NHS FOUNDATION TRUST)" userId="S::robert.sykes5@nhs.net::1c8ec878-3b70-417d-812d-c2271c7b96e5" providerId="AD" clId="Web-{32755E11-458A-8D46-D250-83799FD95EE9}" dt="2024-03-18T15:27:31.164" v="881"/>
          <ac:graphicFrameMkLst>
            <pc:docMk/>
            <pc:sldMk cId="3229846479" sldId="282"/>
            <ac:graphicFrameMk id="3" creationId="{6389989A-1175-BF32-DDD9-836795B3EEBA}"/>
          </ac:graphicFrameMkLst>
        </pc:graphicFrameChg>
        <pc:graphicFrameChg chg="del">
          <ac:chgData name="SYKES, Robert (EAST LONDON NHS FOUNDATION TRUST)" userId="S::robert.sykes5@nhs.net::1c8ec878-3b70-417d-812d-c2271c7b96e5" providerId="AD" clId="Web-{32755E11-458A-8D46-D250-83799FD95EE9}" dt="2024-03-18T15:27:34.601" v="882"/>
          <ac:graphicFrameMkLst>
            <pc:docMk/>
            <pc:sldMk cId="3229846479" sldId="282"/>
            <ac:graphicFrameMk id="4" creationId="{F360C96D-4B25-6D48-AD03-73667F298CDA}"/>
          </ac:graphicFrameMkLst>
        </pc:graphicFrameChg>
        <pc:graphicFrameChg chg="add mod">
          <ac:chgData name="SYKES, Robert (EAST LONDON NHS FOUNDATION TRUST)" userId="S::robert.sykes5@nhs.net::1c8ec878-3b70-417d-812d-c2271c7b96e5" providerId="AD" clId="Web-{32755E11-458A-8D46-D250-83799FD95EE9}" dt="2024-03-18T15:27:38.867" v="884" actId="1076"/>
          <ac:graphicFrameMkLst>
            <pc:docMk/>
            <pc:sldMk cId="3229846479" sldId="282"/>
            <ac:graphicFrameMk id="7" creationId="{24443412-0BE5-48AB-8AB7-4065163F071C}"/>
          </ac:graphicFrameMkLst>
        </pc:graphicFrameChg>
        <pc:graphicFrameChg chg="mod modGraphic">
          <ac:chgData name="SYKES, Robert (EAST LONDON NHS FOUNDATION TRUST)" userId="S::robert.sykes5@nhs.net::1c8ec878-3b70-417d-812d-c2271c7b96e5" providerId="AD" clId="Web-{32755E11-458A-8D46-D250-83799FD95EE9}" dt="2024-03-18T15:27:41.304" v="886"/>
          <ac:graphicFrameMkLst>
            <pc:docMk/>
            <pc:sldMk cId="3229846479" sldId="282"/>
            <ac:graphicFrameMk id="9" creationId="{A9D8B042-5EC1-8029-7B8A-8CDA7AC5A60D}"/>
          </ac:graphicFrameMkLst>
        </pc:graphicFrameChg>
      </pc:sldChg>
      <pc:sldChg chg="addSp delSp modSp">
        <pc:chgData name="SYKES, Robert (EAST LONDON NHS FOUNDATION TRUST)" userId="S::robert.sykes5@nhs.net::1c8ec878-3b70-417d-812d-c2271c7b96e5" providerId="AD" clId="Web-{32755E11-458A-8D46-D250-83799FD95EE9}" dt="2024-03-18T15:28:13.352" v="931" actId="1076"/>
        <pc:sldMkLst>
          <pc:docMk/>
          <pc:sldMk cId="1237937340" sldId="283"/>
        </pc:sldMkLst>
        <pc:graphicFrameChg chg="add mod">
          <ac:chgData name="SYKES, Robert (EAST LONDON NHS FOUNDATION TRUST)" userId="S::robert.sykes5@nhs.net::1c8ec878-3b70-417d-812d-c2271c7b96e5" providerId="AD" clId="Web-{32755E11-458A-8D46-D250-83799FD95EE9}" dt="2024-03-18T15:28:13.352" v="931" actId="1076"/>
          <ac:graphicFrameMkLst>
            <pc:docMk/>
            <pc:sldMk cId="1237937340" sldId="283"/>
            <ac:graphicFrameMk id="3" creationId="{E878F37A-E420-BDE8-4DB5-1B44A9BA26A8}"/>
          </ac:graphicFrameMkLst>
        </pc:graphicFrameChg>
        <pc:graphicFrameChg chg="del">
          <ac:chgData name="SYKES, Robert (EAST LONDON NHS FOUNDATION TRUST)" userId="S::robert.sykes5@nhs.net::1c8ec878-3b70-417d-812d-c2271c7b96e5" providerId="AD" clId="Web-{32755E11-458A-8D46-D250-83799FD95EE9}" dt="2024-03-18T15:28:09.383" v="929"/>
          <ac:graphicFrameMkLst>
            <pc:docMk/>
            <pc:sldMk cId="1237937340" sldId="283"/>
            <ac:graphicFrameMk id="4" creationId="{7893197A-3504-370E-4DD7-33C6FC3C6CCB}"/>
          </ac:graphicFrameMkLst>
        </pc:graphicFrameChg>
        <pc:graphicFrameChg chg="mod modGraphic">
          <ac:chgData name="SYKES, Robert (EAST LONDON NHS FOUNDATION TRUST)" userId="S::robert.sykes5@nhs.net::1c8ec878-3b70-417d-812d-c2271c7b96e5" providerId="AD" clId="Web-{32755E11-458A-8D46-D250-83799FD95EE9}" dt="2024-03-18T15:28:06.758" v="928"/>
          <ac:graphicFrameMkLst>
            <pc:docMk/>
            <pc:sldMk cId="1237937340" sldId="283"/>
            <ac:graphicFrameMk id="9" creationId="{A9D8B042-5EC1-8029-7B8A-8CDA7AC5A60D}"/>
          </ac:graphicFrameMkLst>
        </pc:graphicFrameChg>
      </pc:sldChg>
      <pc:sldChg chg="modSp">
        <pc:chgData name="SYKES, Robert (EAST LONDON NHS FOUNDATION TRUST)" userId="S::robert.sykes5@nhs.net::1c8ec878-3b70-417d-812d-c2271c7b96e5" providerId="AD" clId="Web-{32755E11-458A-8D46-D250-83799FD95EE9}" dt="2024-03-18T15:13:12.889" v="102"/>
        <pc:sldMkLst>
          <pc:docMk/>
          <pc:sldMk cId="1639731917" sldId="284"/>
        </pc:sldMkLst>
        <pc:spChg chg="mod">
          <ac:chgData name="SYKES, Robert (EAST LONDON NHS FOUNDATION TRUST)" userId="S::robert.sykes5@nhs.net::1c8ec878-3b70-417d-812d-c2271c7b96e5" providerId="AD" clId="Web-{32755E11-458A-8D46-D250-83799FD95EE9}" dt="2024-03-18T15:12:43.873" v="82" actId="20577"/>
          <ac:spMkLst>
            <pc:docMk/>
            <pc:sldMk cId="1639731917" sldId="284"/>
            <ac:spMk id="5" creationId="{EBC417C3-17EB-6C27-DDAC-221620401BA9}"/>
          </ac:spMkLst>
        </pc:spChg>
        <pc:graphicFrameChg chg="mod modGraphic">
          <ac:chgData name="SYKES, Robert (EAST LONDON NHS FOUNDATION TRUST)" userId="S::robert.sykes5@nhs.net::1c8ec878-3b70-417d-812d-c2271c7b96e5" providerId="AD" clId="Web-{32755E11-458A-8D46-D250-83799FD95EE9}" dt="2024-03-18T15:13:12.889" v="102"/>
          <ac:graphicFrameMkLst>
            <pc:docMk/>
            <pc:sldMk cId="1639731917" sldId="284"/>
            <ac:graphicFrameMk id="33" creationId="{464C5C9B-1303-646B-A99D-01F113B8E882}"/>
          </ac:graphicFrameMkLst>
        </pc:graphicFrameChg>
      </pc:sldChg>
      <pc:sldChg chg="delSp del">
        <pc:chgData name="SYKES, Robert (EAST LONDON NHS FOUNDATION TRUST)" userId="S::robert.sykes5@nhs.net::1c8ec878-3b70-417d-812d-c2271c7b96e5" providerId="AD" clId="Web-{32755E11-458A-8D46-D250-83799FD95EE9}" dt="2024-03-18T15:29:30.292" v="979"/>
        <pc:sldMkLst>
          <pc:docMk/>
          <pc:sldMk cId="3593271752" sldId="285"/>
        </pc:sldMkLst>
        <pc:picChg chg="del">
          <ac:chgData name="SYKES, Robert (EAST LONDON NHS FOUNDATION TRUST)" userId="S::robert.sykes5@nhs.net::1c8ec878-3b70-417d-812d-c2271c7b96e5" providerId="AD" clId="Web-{32755E11-458A-8D46-D250-83799FD95EE9}" dt="2024-03-18T15:29:14.245" v="954"/>
          <ac:picMkLst>
            <pc:docMk/>
            <pc:sldMk cId="3593271752" sldId="285"/>
            <ac:picMk id="3" creationId="{E8F31E10-5587-4761-A9CF-9563628AF1F2}"/>
          </ac:picMkLst>
        </pc:picChg>
      </pc:sldChg>
      <pc:sldChg chg="modSp del modCm">
        <pc:chgData name="SYKES, Robert (EAST LONDON NHS FOUNDATION TRUST)" userId="S::robert.sykes5@nhs.net::1c8ec878-3b70-417d-812d-c2271c7b96e5" providerId="AD" clId="Web-{32755E11-458A-8D46-D250-83799FD95EE9}" dt="2024-03-18T15:29:31.339" v="980"/>
        <pc:sldMkLst>
          <pc:docMk/>
          <pc:sldMk cId="3034513390" sldId="286"/>
        </pc:sldMkLst>
        <pc:graphicFrameChg chg="mod modGraphic">
          <ac:chgData name="SYKES, Robert (EAST LONDON NHS FOUNDATION TRUST)" userId="S::robert.sykes5@nhs.net::1c8ec878-3b70-417d-812d-c2271c7b96e5" providerId="AD" clId="Web-{32755E11-458A-8D46-D250-83799FD95EE9}" dt="2024-03-18T15:29:28.479" v="978"/>
          <ac:graphicFrameMkLst>
            <pc:docMk/>
            <pc:sldMk cId="3034513390" sldId="286"/>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32755E11-458A-8D46-D250-83799FD95EE9}" dt="2024-03-18T15:29:28.479" v="977"/>
              <pc2:cmMkLst xmlns:pc2="http://schemas.microsoft.com/office/powerpoint/2019/9/main/command">
                <pc:docMk/>
                <pc:sldMk cId="3034513390" sldId="286"/>
                <pc2:cmMk id="{D37078E4-961B-084E-8EC6-4F9A0E8D5FBF}"/>
              </pc2:cmMkLst>
            </pc226:cmChg>
          </p:ext>
        </pc:extLst>
      </pc:sldChg>
      <pc:sldChg chg="del">
        <pc:chgData name="SYKES, Robert (EAST LONDON NHS FOUNDATION TRUST)" userId="S::robert.sykes5@nhs.net::1c8ec878-3b70-417d-812d-c2271c7b96e5" providerId="AD" clId="Web-{32755E11-458A-8D46-D250-83799FD95EE9}" dt="2024-03-18T15:29:40.481" v="984"/>
        <pc:sldMkLst>
          <pc:docMk/>
          <pc:sldMk cId="203250404" sldId="287"/>
        </pc:sldMkLst>
      </pc:sldChg>
      <pc:sldChg chg="del">
        <pc:chgData name="SYKES, Robert (EAST LONDON NHS FOUNDATION TRUST)" userId="S::robert.sykes5@nhs.net::1c8ec878-3b70-417d-812d-c2271c7b96e5" providerId="AD" clId="Web-{32755E11-458A-8D46-D250-83799FD95EE9}" dt="2024-03-18T15:30:11.637" v="986"/>
        <pc:sldMkLst>
          <pc:docMk/>
          <pc:sldMk cId="626388099" sldId="288"/>
        </pc:sldMkLst>
      </pc:sldChg>
      <pc:sldChg chg="modSp">
        <pc:chgData name="SYKES, Robert (EAST LONDON NHS FOUNDATION TRUST)" userId="S::robert.sykes5@nhs.net::1c8ec878-3b70-417d-812d-c2271c7b96e5" providerId="AD" clId="Web-{32755E11-458A-8D46-D250-83799FD95EE9}" dt="2024-03-18T15:30:05.840" v="985" actId="1076"/>
        <pc:sldMkLst>
          <pc:docMk/>
          <pc:sldMk cId="1035172688" sldId="290"/>
        </pc:sldMkLst>
        <pc:spChg chg="mod">
          <ac:chgData name="SYKES, Robert (EAST LONDON NHS FOUNDATION TRUST)" userId="S::robert.sykes5@nhs.net::1c8ec878-3b70-417d-812d-c2271c7b96e5" providerId="AD" clId="Web-{32755E11-458A-8D46-D250-83799FD95EE9}" dt="2024-03-18T15:30:05.840" v="985" actId="1076"/>
          <ac:spMkLst>
            <pc:docMk/>
            <pc:sldMk cId="1035172688" sldId="290"/>
            <ac:spMk id="7" creationId="{6FCE2D72-0F39-D3C6-14E1-96F01AD1BC10}"/>
          </ac:spMkLst>
        </pc:spChg>
      </pc:sldChg>
      <pc:sldChg chg="del">
        <pc:chgData name="SYKES, Robert (EAST LONDON NHS FOUNDATION TRUST)" userId="S::robert.sykes5@nhs.net::1c8ec878-3b70-417d-812d-c2271c7b96e5" providerId="AD" clId="Web-{32755E11-458A-8D46-D250-83799FD95EE9}" dt="2024-03-18T15:23:50.485" v="694"/>
        <pc:sldMkLst>
          <pc:docMk/>
          <pc:sldMk cId="3972339581" sldId="291"/>
        </pc:sldMkLst>
      </pc:sldChg>
      <pc:sldChg chg="del">
        <pc:chgData name="SYKES, Robert (EAST LONDON NHS FOUNDATION TRUST)" userId="S::robert.sykes5@nhs.net::1c8ec878-3b70-417d-812d-c2271c7b96e5" providerId="AD" clId="Web-{32755E11-458A-8D46-D250-83799FD95EE9}" dt="2024-03-18T15:23:51.001" v="695"/>
        <pc:sldMkLst>
          <pc:docMk/>
          <pc:sldMk cId="2422606734" sldId="292"/>
        </pc:sldMkLst>
      </pc:sldChg>
      <pc:sldChg chg="del">
        <pc:chgData name="SYKES, Robert (EAST LONDON NHS FOUNDATION TRUST)" userId="S::robert.sykes5@nhs.net::1c8ec878-3b70-417d-812d-c2271c7b96e5" providerId="AD" clId="Web-{32755E11-458A-8D46-D250-83799FD95EE9}" dt="2024-03-18T15:17:16.818" v="347"/>
        <pc:sldMkLst>
          <pc:docMk/>
          <pc:sldMk cId="2099523740" sldId="293"/>
        </pc:sldMkLst>
      </pc:sldChg>
      <pc:sldChg chg="del">
        <pc:chgData name="SYKES, Robert (EAST LONDON NHS FOUNDATION TRUST)" userId="S::robert.sykes5@nhs.net::1c8ec878-3b70-417d-812d-c2271c7b96e5" providerId="AD" clId="Web-{32755E11-458A-8D46-D250-83799FD95EE9}" dt="2024-03-18T15:29:38.855" v="982"/>
        <pc:sldMkLst>
          <pc:docMk/>
          <pc:sldMk cId="1157557965" sldId="294"/>
        </pc:sldMkLst>
      </pc:sldChg>
      <pc:sldChg chg="del">
        <pc:chgData name="SYKES, Robert (EAST LONDON NHS FOUNDATION TRUST)" userId="S::robert.sykes5@nhs.net::1c8ec878-3b70-417d-812d-c2271c7b96e5" providerId="AD" clId="Web-{32755E11-458A-8D46-D250-83799FD95EE9}" dt="2024-03-18T15:29:37.464" v="981"/>
        <pc:sldMkLst>
          <pc:docMk/>
          <pc:sldMk cId="196292544" sldId="295"/>
        </pc:sldMkLst>
      </pc:sldChg>
      <pc:sldChg chg="del">
        <pc:chgData name="SYKES, Robert (EAST LONDON NHS FOUNDATION TRUST)" userId="S::robert.sykes5@nhs.net::1c8ec878-3b70-417d-812d-c2271c7b96e5" providerId="AD" clId="Web-{32755E11-458A-8D46-D250-83799FD95EE9}" dt="2024-03-18T15:29:39.542" v="983"/>
        <pc:sldMkLst>
          <pc:docMk/>
          <pc:sldMk cId="477270648" sldId="296"/>
        </pc:sldMkLst>
      </pc:sldChg>
    </pc:docChg>
  </pc:docChgLst>
  <pc:docChgLst>
    <pc:chgData name="SYKES, Robert (EAST LONDON NHS FOUNDATION TRUST)" userId="S::robert.sykes5@nhs.net::1c8ec878-3b70-417d-812d-c2271c7b96e5" providerId="AD" clId="Web-{25310B9D-518F-FA2E-82DB-A9E30637C975}"/>
    <pc:docChg chg="modSld">
      <pc:chgData name="SYKES, Robert (EAST LONDON NHS FOUNDATION TRUST)" userId="S::robert.sykes5@nhs.net::1c8ec878-3b70-417d-812d-c2271c7b96e5" providerId="AD" clId="Web-{25310B9D-518F-FA2E-82DB-A9E30637C975}" dt="2024-02-12T11:51:05.167" v="15"/>
      <pc:docMkLst>
        <pc:docMk/>
      </pc:docMkLst>
      <pc:sldChg chg="modSp modCm">
        <pc:chgData name="SYKES, Robert (EAST LONDON NHS FOUNDATION TRUST)" userId="S::robert.sykes5@nhs.net::1c8ec878-3b70-417d-812d-c2271c7b96e5" providerId="AD" clId="Web-{25310B9D-518F-FA2E-82DB-A9E30637C975}" dt="2024-02-12T11:51:05.167" v="15"/>
        <pc:sldMkLst>
          <pc:docMk/>
          <pc:sldMk cId="3034513390" sldId="286"/>
        </pc:sldMkLst>
        <pc:graphicFrameChg chg="mod modGraphic">
          <ac:chgData name="SYKES, Robert (EAST LONDON NHS FOUNDATION TRUST)" userId="S::robert.sykes5@nhs.net::1c8ec878-3b70-417d-812d-c2271c7b96e5" providerId="AD" clId="Web-{25310B9D-518F-FA2E-82DB-A9E30637C975}" dt="2024-02-12T11:51:05.167" v="15"/>
          <ac:graphicFrameMkLst>
            <pc:docMk/>
            <pc:sldMk cId="3034513390" sldId="286"/>
            <ac:graphicFrameMk id="9" creationId="{A9D8B042-5EC1-8029-7B8A-8CDA7AC5A60D}"/>
          </ac:graphicFrameMkLst>
        </pc:graphicFrameChg>
        <pc:extLst>
          <p:ext xmlns:p="http://schemas.openxmlformats.org/presentationml/2006/main" uri="{D6D511B9-2390-475A-947B-AFAB55BFBCF1}">
            <pc226:cmChg xmlns:pc226="http://schemas.microsoft.com/office/powerpoint/2022/06/main/command" chg="mod">
              <pc226:chgData name="SYKES, Robert (EAST LONDON NHS FOUNDATION TRUST)" userId="S::robert.sykes5@nhs.net::1c8ec878-3b70-417d-812d-c2271c7b96e5" providerId="AD" clId="Web-{25310B9D-518F-FA2E-82DB-A9E30637C975}" dt="2024-02-12T11:51:05.167" v="14"/>
              <pc2:cmMkLst xmlns:pc2="http://schemas.microsoft.com/office/powerpoint/2019/9/main/command">
                <pc:docMk/>
                <pc:sldMk cId="3034513390" sldId="286"/>
                <pc2:cmMk id="{D37078E4-961B-084E-8EC6-4F9A0E8D5FBF}"/>
              </pc2:cmMkLst>
            </pc226:cmChg>
          </p:ext>
        </pc:extLst>
      </pc:sldChg>
    </pc:docChg>
  </pc:docChgLst>
</pc:chgInfo>
</file>

<file path=ppt/comments/modernComment_10D_24E6A35A.xml><?xml version="1.0" encoding="utf-8"?>
<p188:cmLst xmlns:a="http://schemas.openxmlformats.org/drawingml/2006/main" xmlns:r="http://schemas.openxmlformats.org/officeDocument/2006/relationships" xmlns:p188="http://schemas.microsoft.com/office/powerpoint/2018/8/main">
  <p188:cm id="{FA7C6D19-DB14-4A6F-86B6-8D875A9D4621}" authorId="{047702FB-D5FE-CD7B-9ADA-A4BAE15923BD}" status="resolved" created="2024-02-01T15:22:47.117" complete="100000">
    <ac:txMkLst xmlns:ac="http://schemas.microsoft.com/office/drawing/2013/main/command">
      <pc:docMk xmlns:pc="http://schemas.microsoft.com/office/powerpoint/2013/main/command"/>
      <pc:sldMk xmlns:pc="http://schemas.microsoft.com/office/powerpoint/2013/main/command" cId="619094874" sldId="269"/>
      <ac:graphicFrameMk id="9" creationId="{A9D8B042-5EC1-8029-7B8A-8CDA7AC5A60D}"/>
      <ac:tblMk/>
      <ac:tcMk rowId="3703904463" colId="3443316982"/>
      <ac:txMk cp="0">
        <ac:context len="1" hash="13"/>
      </ac:txMk>
    </ac:txMkLst>
    <p188:pos x="1806677" y="2372032"/>
    <p188:txBody>
      <a:bodyPr/>
      <a:lstStyle/>
      <a:p>
        <a:r>
          <a:rPr lang="en-US"/>
          <a:t>Add FLAIR survey results- did well</a:t>
        </a:r>
      </a:p>
    </p188:txBody>
  </p188:cm>
</p188:cmLst>
</file>

<file path=ppt/comments/modernComment_118_F9FD77E6.xml><?xml version="1.0" encoding="utf-8"?>
<p188:cmLst xmlns:a="http://schemas.openxmlformats.org/drawingml/2006/main" xmlns:r="http://schemas.openxmlformats.org/officeDocument/2006/relationships" xmlns:p188="http://schemas.microsoft.com/office/powerpoint/2018/8/main">
  <p188:cm id="{FAAD011A-BC14-4FC9-AC89-5EB20982E038}" authorId="{047702FB-D5FE-CD7B-9ADA-A4BAE15923BD}" status="resolved" created="2024-02-01T15:39:55.445" startDate="2024-02-01T15:39:55.445" dueDate="2024-02-01T15:39:55.445" assignedTo="{89177E7E-3B03-18EA-997A-032D4C3391AF}" complete="100000" title="Copy in from Steering Group ToR and future goals (balance of representation), and PCREF Governance Structure (can attach evidence) @HADI, Tahmina (EAST LONDON NHS FOUNDATION TRUST)">
    <ac:deMkLst xmlns:ac="http://schemas.microsoft.com/office/drawing/2013/main/command">
      <pc:docMk xmlns:pc="http://schemas.microsoft.com/office/powerpoint/2013/main/command"/>
      <pc:sldMk xmlns:pc="http://schemas.microsoft.com/office/powerpoint/2013/main/command" cId="4194138086" sldId="280"/>
      <ac:graphicFrameMk id="9" creationId="{A9D8B042-5EC1-8029-7B8A-8CDA7AC5A60D}"/>
    </ac:deMkLst>
    <p188:txBody>
      <a:bodyPr/>
      <a:lstStyle/>
      <a:p>
        <a:r>
          <a:rPr lang="en-US"/>
          <a:t>Copy in from Steering Group ToR and future goals (balance of representation), and PCREF Governance Structure (can attach evidence) [@HADI, Tahmina (EAST LONDON NHS FOUNDATION TRUST)] </a:t>
        </a:r>
      </a:p>
    </p188:txBody>
    <p188:extLst>
      <p:ext xmlns:p="http://schemas.openxmlformats.org/presentationml/2006/main" uri="{5BB2D875-25FF-4072-B9AC-8F64D62656EB}">
        <p228:taskDetails xmlns:p228="http://schemas.microsoft.com/office/powerpoint/2022/08/main">
          <p228:history>
            <p228:event time="2024-02-01T15:39:55.445" id="{949E8513-13BB-4053-A533-2DC89F74C7EF}">
              <p228:atrbtn authorId="{047702FB-D5FE-CD7B-9ADA-A4BAE15923BD}"/>
              <p228:anchr>
                <p228:comment id="{FAAD011A-BC14-4FC9-AC89-5EB20982E038}"/>
              </p228:anchr>
              <p228:add/>
            </p228:event>
            <p228:event time="2024-02-01T15:39:55.445" id="{E90110EC-D0EF-4160-9BDE-E1298BF84283}">
              <p228:atrbtn authorId="{047702FB-D5FE-CD7B-9ADA-A4BAE15923BD}"/>
              <p228:anchr>
                <p228:comment id="{FAAD011A-BC14-4FC9-AC89-5EB20982E038}"/>
              </p228:anchr>
              <p228:asgn authorId="{89177E7E-3B03-18EA-997A-032D4C3391AF}"/>
            </p228:event>
            <p228:event time="2024-02-01T15:39:55.445" id="{F99AEF8E-F119-4EF7-996E-A9069D0CD701}">
              <p228:atrbtn authorId="{047702FB-D5FE-CD7B-9ADA-A4BAE15923BD}"/>
              <p228:anchr>
                <p228:comment id="{FAAD011A-BC14-4FC9-AC89-5EB20982E038}"/>
              </p228:anchr>
              <p228:title val="Copy in from Steering Group ToR and future goals (balance of representation), and PCREF Governance Structure (can attach evidence) @HADI, Tahmina (EAST LONDON NHS FOUNDATION TRUST)"/>
            </p228:event>
            <p228:event time="2024-02-01T15:39:55.445" id="{30F9C004-BDE1-4349-B95D-AA6132B85032}">
              <p228:atrbtn authorId="{047702FB-D5FE-CD7B-9ADA-A4BAE15923BD}"/>
              <p228:anchr>
                <p228:comment id="{FAAD011A-BC14-4FC9-AC89-5EB20982E038}"/>
              </p228:anchr>
              <p228:date stDt="2024-02-01T15:39:55.445" endDt="2024-02-01T15:39:55.445"/>
            </p228:event>
            <p228:event time="2024-02-05T13:02:31.743" id="{4E5904F2-4B4E-481B-B535-C5C4F3B55EB6}">
              <p228:atrbtn authorId="{89177E7E-3B03-18EA-997A-032D4C3391AF}"/>
              <p228:anchr>
                <p228:comment id="{00000000-0000-0000-0000-000000000000}"/>
              </p228:anchr>
              <p228:pcntCmplt val="100000"/>
            </p228:event>
          </p228:history>
        </p228:taskDetail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6C86C-D925-07C4-CF05-BB030FC8948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240E9B2-B0BC-ED71-160C-F5F2832D24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0662092-CE64-96D1-D894-F7C7E4D21C66}"/>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EA195ADB-A84E-8BA3-0632-AE16CBF121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053761-D6C0-56C9-CB77-21F9FE2BFD85}"/>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4203589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73E5B-663E-CD41-6A96-C71E7370732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C2CFC7F-B88A-B911-1C3D-4006473D1A7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F6CEC25-762E-0A18-1232-7C1C6D7A15C4}"/>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91793F3D-A685-BCD7-B31A-5A9CD04652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134D5E-27AA-4EDD-AE59-A84070F922EC}"/>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389670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FC1BB9-0D10-D1E4-61B9-1D9A6204CD9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99DFD2E-9131-DED2-3867-0B8F525C740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0B955AC-2301-FB32-53E6-95CE8B4AA4C9}"/>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37631D62-61A4-3BE2-7275-8700D0CD4E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3FE9A4-B7D3-EA7F-75F5-D64A83CCCEF3}"/>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2793024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D254-3B2E-0527-4568-0677F06469B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4476AE5-6890-6CF7-F88C-D28BF60A7B0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FBEC0CD-9045-F4A5-FC7F-D9F9663241FA}"/>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8840B63C-5F41-DEC2-B7DC-2BD92DAB6A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DEAA73-4EEE-5660-C208-F9E1F7D80C7C}"/>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411743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F3212-E20C-B0F8-951C-E824170D61C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9C974BD-ADE8-852C-58DA-9F5ACAB2C6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D244141-7DA6-C31D-64E2-2B3EF0628C7F}"/>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639F4C49-2668-FB7F-9CDB-443B94FB1E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6423C8-B891-C58D-5732-8AEEF0E8E887}"/>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1639343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91C5-71B3-43BB-F650-9060B0159FC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29AC88D-CD13-CCBF-636A-36EB78AD332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CBD396E-F04B-D8E0-38FA-50E205CC4F9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DB02B82-1BC9-CFD2-F8C1-3B58D856934E}"/>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6" name="Footer Placeholder 5">
            <a:extLst>
              <a:ext uri="{FF2B5EF4-FFF2-40B4-BE49-F238E27FC236}">
                <a16:creationId xmlns:a16="http://schemas.microsoft.com/office/drawing/2014/main" id="{15F200C9-BF6C-D979-709B-AAD7BD976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9A6278-3ACA-BE8A-A9E8-2645B6FC3BCE}"/>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3074451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B2C93-C10F-39CD-055C-390D3805D2A4}"/>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26B2E53-B747-C01F-4D7E-221D4447B7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5B2E831-1E2D-710D-F31A-9D19EFA50B2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396AFCD-7FC9-F1DC-55BD-965EE008F8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68787D-1879-E729-7F63-8EAC76EB5AD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892B974-941E-B69A-32B3-33C27B8A91B5}"/>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8" name="Footer Placeholder 7">
            <a:extLst>
              <a:ext uri="{FF2B5EF4-FFF2-40B4-BE49-F238E27FC236}">
                <a16:creationId xmlns:a16="http://schemas.microsoft.com/office/drawing/2014/main" id="{91F71A22-BDA0-5264-7BD5-D7D3B171FE0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78E64B-55BC-AF23-7BD6-E7389BD7CCD5}"/>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150855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0594D-903B-2187-68AB-54F04612D2E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084956A-B515-C139-F406-0BAB78CA7534}"/>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4" name="Footer Placeholder 3">
            <a:extLst>
              <a:ext uri="{FF2B5EF4-FFF2-40B4-BE49-F238E27FC236}">
                <a16:creationId xmlns:a16="http://schemas.microsoft.com/office/drawing/2014/main" id="{C7744E70-DEA5-F08D-3D82-3EA2EB4FDA3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99D0CC-4310-9D12-9F5D-0506D4E74822}"/>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2475934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26E6E1-DCE2-29A1-9E4B-52D51D00F979}"/>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3" name="Footer Placeholder 2">
            <a:extLst>
              <a:ext uri="{FF2B5EF4-FFF2-40B4-BE49-F238E27FC236}">
                <a16:creationId xmlns:a16="http://schemas.microsoft.com/office/drawing/2014/main" id="{5F5C9E4D-EBF3-F54C-E937-194ADED4621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1816E94-7230-F5BB-F847-5F8D8C95BE59}"/>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2633491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CCD84-19D5-2339-C59B-03BCCE8AF8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E9C0976-4128-D6D4-E805-4217F95299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30A07BC-B23A-6D66-B8FB-B364D479D5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154D02-F68F-E347-1984-7D3E9E51075D}"/>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6" name="Footer Placeholder 5">
            <a:extLst>
              <a:ext uri="{FF2B5EF4-FFF2-40B4-BE49-F238E27FC236}">
                <a16:creationId xmlns:a16="http://schemas.microsoft.com/office/drawing/2014/main" id="{93D9450B-01C7-471A-D370-242FEF20DC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5A5095-C4D6-E1B3-720F-BE6A368D934A}"/>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1743566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23E71-4A48-875B-CB68-3EF867E53E2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9DE7E0F-68D4-0407-5489-58C19FB8C2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EEED4F4-6C73-7F2A-8731-8C1366AE8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27F47E1-3731-E2C4-A777-E2827FA7B332}"/>
              </a:ext>
            </a:extLst>
          </p:cNvPr>
          <p:cNvSpPr>
            <a:spLocks noGrp="1"/>
          </p:cNvSpPr>
          <p:nvPr>
            <p:ph type="dt" sz="half" idx="10"/>
          </p:nvPr>
        </p:nvSpPr>
        <p:spPr/>
        <p:txBody>
          <a:bodyPr/>
          <a:lstStyle/>
          <a:p>
            <a:fld id="{C1864DB7-2A81-4636-911D-38BD9E159C81}" type="datetimeFigureOut">
              <a:rPr lang="en-GB" smtClean="0"/>
              <a:t>19/04/2024</a:t>
            </a:fld>
            <a:endParaRPr lang="en-GB"/>
          </a:p>
        </p:txBody>
      </p:sp>
      <p:sp>
        <p:nvSpPr>
          <p:cNvPr id="6" name="Footer Placeholder 5">
            <a:extLst>
              <a:ext uri="{FF2B5EF4-FFF2-40B4-BE49-F238E27FC236}">
                <a16:creationId xmlns:a16="http://schemas.microsoft.com/office/drawing/2014/main" id="{140B6267-0C2D-FC78-F2CA-2F9875ACDA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3D14D2-69BF-0B2B-E7AC-967488D70F23}"/>
              </a:ext>
            </a:extLst>
          </p:cNvPr>
          <p:cNvSpPr>
            <a:spLocks noGrp="1"/>
          </p:cNvSpPr>
          <p:nvPr>
            <p:ph type="sldNum" sz="quarter" idx="12"/>
          </p:nvPr>
        </p:nvSpPr>
        <p:spPr/>
        <p:txBody>
          <a:bodyPr/>
          <a:lstStyle/>
          <a:p>
            <a:fld id="{8FC32165-2B07-4B6F-A95E-ED695D7F3FC1}" type="slidenum">
              <a:rPr lang="en-GB" smtClean="0"/>
              <a:t>‹#›</a:t>
            </a:fld>
            <a:endParaRPr lang="en-GB"/>
          </a:p>
        </p:txBody>
      </p:sp>
    </p:spTree>
    <p:extLst>
      <p:ext uri="{BB962C8B-B14F-4D97-AF65-F5344CB8AC3E}">
        <p14:creationId xmlns:p14="http://schemas.microsoft.com/office/powerpoint/2010/main" val="665593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235073-AF46-F576-CAAB-966829C453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25DC539-6552-964A-A764-89796E3D99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3138CA-F20A-BE03-F422-C961CA7558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64DB7-2A81-4636-911D-38BD9E159C81}" type="datetimeFigureOut">
              <a:rPr lang="en-GB" smtClean="0"/>
              <a:t>19/04/2024</a:t>
            </a:fld>
            <a:endParaRPr lang="en-GB"/>
          </a:p>
        </p:txBody>
      </p:sp>
      <p:sp>
        <p:nvSpPr>
          <p:cNvPr id="5" name="Footer Placeholder 4">
            <a:extLst>
              <a:ext uri="{FF2B5EF4-FFF2-40B4-BE49-F238E27FC236}">
                <a16:creationId xmlns:a16="http://schemas.microsoft.com/office/drawing/2014/main" id="{37A90B64-9E00-92E5-D1AF-3FDEC0D7EB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8654B60-482E-E051-CEE3-E5FB091C46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32165-2B07-4B6F-A95E-ED695D7F3FC1}" type="slidenum">
              <a:rPr lang="en-GB" smtClean="0"/>
              <a:t>‹#›</a:t>
            </a:fld>
            <a:endParaRPr lang="en-GB"/>
          </a:p>
        </p:txBody>
      </p:sp>
    </p:spTree>
    <p:extLst>
      <p:ext uri="{BB962C8B-B14F-4D97-AF65-F5344CB8AC3E}">
        <p14:creationId xmlns:p14="http://schemas.microsoft.com/office/powerpoint/2010/main" val="2986647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carers.org/downloads/resources-pdfs/triangle-of-care-england/the-triangle-of-care-carers-included-second-edition.pdf"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0D_24E6A35A.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18_F9FD77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8" Type="http://schemas.openxmlformats.org/officeDocument/2006/relationships/hyperlink" Target="https://digital.nhs.uk/data-and-information/data-tools-and-services/data-services/mental-health-data-hub/dashboards/mental-health-services-monthly-statistics-restrictive-interventions" TargetMode="External"/><Relationship Id="rId13" Type="http://schemas.openxmlformats.org/officeDocument/2006/relationships/hyperlink" Target="https://www.gov.uk/government/publications/mental-health-units-use-of-force-act-2018" TargetMode="External"/><Relationship Id="rId18" Type="http://schemas.openxmlformats.org/officeDocument/2006/relationships/hyperlink" Target="https://www.ombudsman.org.uk/sites/default/files/NHS_Complaint_Standards_Summary_of_expectations_December_2022_Final.pdf" TargetMode="External"/><Relationship Id="rId3" Type="http://schemas.openxmlformats.org/officeDocument/2006/relationships/hyperlink" Target="https://app.powerbi.com/view?r=eyJrIjoiZGRjZmIyZDEtZGUyOC00YWI2LWJkNGUtNmYyYmJiODQ2MDkwIiwidCI6IjUwZjYwNzFmLWJiZmUtNDAxYS04ODAzLTY3Mzc0OGU2MjllMiIsImMiOjh9" TargetMode="External"/><Relationship Id="rId21" Type="http://schemas.openxmlformats.org/officeDocument/2006/relationships/hyperlink" Target="https://gbr01.safelinks.protection.outlook.com/?url=https%3A%2F%2Fpsyche.co%2Fideas%2Fadvance-directives-for-mental-health-raise-deep-ethical-questions%3Futm_medium%3DSocial%26utm_source%3DTwitter%23Echobox%3D1660107738&amp;data=05%7C01%7Cj.bienaime%40nhs.net%7Cecd132c9603e401eece008dbdf75517a%7C37c354b285b047f5b22207b48d774ee3%7C0%7C0%7C638349467187541651%7CUnknown%7CTWFpbGZsb3d8eyJWIjoiMC4wLjAwMDAiLCJQIjoiV2luMzIiLCJBTiI6Ik1haWwiLCJXVCI6Mn0%3D%7C3000%7C%7C%7C&amp;sdata=H0YkgSS70KigVRcmeQ9GUUFRH3ijtQpTv4oHfSnJ3Xo%3D&amp;reserved=0" TargetMode="External"/><Relationship Id="rId7" Type="http://schemas.openxmlformats.org/officeDocument/2006/relationships/hyperlink" Target="https://assets.publishing.service.gov.uk/government/uploads/system/uploads/attachment_data/file/435512/MHA_Code_of_Practice.PDF" TargetMode="External"/><Relationship Id="rId12" Type="http://schemas.openxmlformats.org/officeDocument/2006/relationships/hyperlink" Target="https://www.england.nhs.uk/about/equality/equality-hub/patient-equalities-programme/equality-frameworks-and-information-standards/accessibleinfo/" TargetMode="External"/><Relationship Id="rId17" Type="http://schemas.openxmlformats.org/officeDocument/2006/relationships/hyperlink" Target="https://www.england.nhs.uk/patient-safety/patient-safety-systems/" TargetMode="External"/><Relationship Id="rId2" Type="http://schemas.openxmlformats.org/officeDocument/2006/relationships/hyperlink" Target="https://digital.nhs.uk/data-and-information/data-tools-and-services/data-services/mental-health-data-hub/statistical-publications" TargetMode="External"/><Relationship Id="rId16" Type="http://schemas.openxmlformats.org/officeDocument/2006/relationships/hyperlink" Target="https://access-data.learn-from-patient-safety-events.nhs.uk/" TargetMode="External"/><Relationship Id="rId20" Type="http://schemas.openxmlformats.org/officeDocument/2006/relationships/hyperlink" Target="https://gbr01.safelinks.protection.outlook.com/?url=https%3A%2F%2Fwww.bbc.co.uk%2Fprogrammes%2Fm0017cmj&amp;data=05%7C01%7Cj.bienaime%40nhs.net%7Cecd132c9603e401eece008dbdf75517a%7C37c354b285b047f5b22207b48d774ee3%7C0%7C0%7C638349467187541651%7CUnknown%7CTWFpbGZsb3d8eyJWIjoiMC4wLjAwMDAiLCJQIjoiV2luMzIiLCJBTiI6Ik1haWwiLCJXVCI6Mn0%3D%7C3000%7C%7C%7C&amp;sdata=%2BHmfe9fo86jYlWbFRkAxHEAPt%2B8OnzR7NfZFEbCwQCY%3D&amp;reserved=0" TargetMode="External"/><Relationship Id="rId1" Type="http://schemas.openxmlformats.org/officeDocument/2006/relationships/slideLayout" Target="../slideLayouts/slideLayout6.xml"/><Relationship Id="rId6" Type="http://schemas.openxmlformats.org/officeDocument/2006/relationships/hyperlink" Target="https://future.nhs.uk/MHRH/view?objectID=33565328" TargetMode="External"/><Relationship Id="rId11" Type="http://schemas.openxmlformats.org/officeDocument/2006/relationships/hyperlink" Target="https://www.cqc.org.uk/guidance-providers/notifications" TargetMode="External"/><Relationship Id="rId24" Type="http://schemas.openxmlformats.org/officeDocument/2006/relationships/hyperlink" Target="https://carers.org/downloads/resources-pdfs/triangle-of-care-england/the-triangle-of-care-carers-included-second-edition.pdf" TargetMode="External"/><Relationship Id="rId5" Type="http://schemas.openxmlformats.org/officeDocument/2006/relationships/hyperlink" Target="https://www.england.nhs.uk/publication/equality-delivery-system-2022-guidance-and-resources/" TargetMode="External"/><Relationship Id="rId15" Type="http://schemas.openxmlformats.org/officeDocument/2006/relationships/hyperlink" Target="https://www.england.nhs.uk/patient-safety/learn-from-patient-safety-events-service/" TargetMode="External"/><Relationship Id="rId23" Type="http://schemas.openxmlformats.org/officeDocument/2006/relationships/hyperlink" Target="https://gbr01.safelinks.protection.outlook.com/?url=https%3A%2F%2Fwww.thelancet.com%2Fjournals%2Flanpsy%2Farticle%2FPIIS2215-0366(21)00248-0%2Ffulltext&amp;data=05%7C01%7Cj.bienaime%40nhs.net%7Cecd132c9603e401eece008dbdf75517a%7C37c354b285b047f5b22207b48d774ee3%7C0%7C0%7C638349467187541651%7CUnknown%7CTWFpbGZsb3d8eyJWIjoiMC4wLjAwMDAiLCJQIjoiV2luMzIiLCJBTiI6Ik1haWwiLCJXVCI6Mn0%3D%7C3000%7C%7C%7C&amp;sdata=yW8bEuqOqdhh3DYIn8bVziG7md1fx5Uw16F%2Br9QBt5M%3D&amp;reserved=0" TargetMode="External"/><Relationship Id="rId10" Type="http://schemas.openxmlformats.org/officeDocument/2006/relationships/hyperlink" Target="https://www.england.nhs.uk/about/equality/equality-hub/national-healthcare-inequalities-improvement-programme/core20plus5/" TargetMode="External"/><Relationship Id="rId19" Type="http://schemas.openxmlformats.org/officeDocument/2006/relationships/hyperlink" Target="https://gbr01.safelinks.protection.outlook.com/?url=https%3A%2F%2Fslate.com%2Ftechnology%2F2022%2F10%2Fadvance-directives-mental-illness-care.html&amp;data=05%7C01%7Cj.bienaime%40nhs.net%7Cecd132c9603e401eece008dbdf75517a%7C37c354b285b047f5b22207b48d774ee3%7C0%7C0%7C638349467187541651%7CUnknown%7CTWFpbGZsb3d8eyJWIjoiMC4wLjAwMDAiLCJQIjoiV2luMzIiLCJBTiI6Ik1haWwiLCJXVCI6Mn0%3D%7C3000%7C%7C%7C&amp;sdata=TAQtkBYTFgJEj%2FMFXEWY30UkWEnc5lWl8AdKtPOtRdA%3D&amp;reserved=0" TargetMode="External"/><Relationship Id="rId4" Type="http://schemas.openxmlformats.org/officeDocument/2006/relationships/hyperlink" Target="https://digital.nhs.uk/data-and-information/data-collections-and-data-sets/data-sets/mental-health-services-data-set/submit-data/data-quality-of-protected-characteristics-and-other-vulnerable-groups" TargetMode="External"/><Relationship Id="rId9" Type="http://schemas.openxmlformats.org/officeDocument/2006/relationships/hyperlink" Target="https://digital.nhs.uk/data-and-information/publications/statistical/mental-health-bulletin/2021-22-annual-report" TargetMode="External"/><Relationship Id="rId14" Type="http://schemas.openxmlformats.org/officeDocument/2006/relationships/hyperlink" Target="https://www.gov.uk/government/publications/national-reporting-and-learning-system-nrls-medication-errors" TargetMode="External"/><Relationship Id="rId22" Type="http://schemas.openxmlformats.org/officeDocument/2006/relationships/hyperlink" Target="https://gbr01.safelinks.protection.outlook.com/?url=https%3A%2F%2Fwww.bipolaruk.org%2Fblog%2Fwriting-a-mental-health-advance-statement-in-case-you-become-unwell-during-coronavirus&amp;data=05%7C01%7Cj.bienaime%40nhs.net%7Cecd132c9603e401eece008dbdf75517a%7C37c354b285b047f5b22207b48d774ee3%7C0%7C0%7C638349467187541651%7CUnknown%7CTWFpbGZsb3d8eyJWIjoiMC4wLjAwMDAiLCJQIjoiV2luMzIiLCJBTiI6Ik1haWwiLCJXVCI6Mn0%3D%7C3000%7C%7C%7C&amp;sdata=OjkJAnJUcGNkRQy4vrY4Xd8uJZwF00gxNayem53MNLE%3D&amp;reserved=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digital.nhs.uk/data-and-information/data-tools-and-services/data-services/mental-health-data-hub/statistical-publications" TargetMode="External"/><Relationship Id="rId2" Type="http://schemas.openxmlformats.org/officeDocument/2006/relationships/hyperlink" Target="https://future.nhs.uk/MHRH/view?objectID=33565328" TargetMode="External"/><Relationship Id="rId1" Type="http://schemas.openxmlformats.org/officeDocument/2006/relationships/slideLayout" Target="../slideLayouts/slideLayout6.xml"/><Relationship Id="rId6" Type="http://schemas.openxmlformats.org/officeDocument/2006/relationships/hyperlink" Target="https://www.england.nhs.uk/publication/equality-delivery-system-2022-guidance-and-resources/" TargetMode="External"/><Relationship Id="rId5" Type="http://schemas.openxmlformats.org/officeDocument/2006/relationships/hyperlink" Target="https://digital.nhs.uk/data-and-information/data-collections-and-data-sets/data-sets/mental-health-services-data-set/submit-data/data-quality-of-protected-characteristics-and-other-vulnerable-groups" TargetMode="External"/><Relationship Id="rId4" Type="http://schemas.openxmlformats.org/officeDocument/2006/relationships/hyperlink" Target="https://app.powerbi.com/view?r=eyJrIjoiZGRjZmIyZDEtZGUyOC00YWI2LWJkNGUtNmYyYmJiODQ2MDkwIiwidCI6IjUwZjYwNzFmLWJiZmUtNDAxYS04ODAzLTY3Mzc0OGU2MjllMiIsImMiOjh9"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435512/MHA_Code_of_Practice.PDF" TargetMode="External"/><Relationship Id="rId2" Type="http://schemas.openxmlformats.org/officeDocument/2006/relationships/hyperlink" Target="https://www.england.nhs.uk/about/equality/equality-hub/national-healthcare-inequalities-improvement-programme/core20plus5/" TargetMode="External"/><Relationship Id="rId1" Type="http://schemas.openxmlformats.org/officeDocument/2006/relationships/slideLayout" Target="../slideLayouts/slideLayout6.xml"/><Relationship Id="rId5" Type="http://schemas.openxmlformats.org/officeDocument/2006/relationships/hyperlink" Target="https://digital.nhs.uk/data-and-information/publications/statistical/mental-health-bulletin/2021-22-annual-report" TargetMode="External"/><Relationship Id="rId4" Type="http://schemas.openxmlformats.org/officeDocument/2006/relationships/hyperlink" Target="https://digital.nhs.uk/data-and-information/data-tools-and-services/data-services/mental-health-data-hub/dashboards/mental-health-services-monthly-statistics-restrictive-interventions"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digital.nhs.uk/data-and-information/publications/statistical/mental-health-bulletin/2021-22-annual-report"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digital.nhs.uk/data-and-information/data-tools-and-services/data-services/mental-health-data-hub/statistical-publications" TargetMode="External"/><Relationship Id="rId2" Type="http://schemas.openxmlformats.org/officeDocument/2006/relationships/hyperlink" Target="https://www.england.nhs.uk/about/equality/equality-hub/patient-equalities-programme/equality-frameworks-and-information-standards/accessibleinfo/" TargetMode="External"/><Relationship Id="rId1" Type="http://schemas.openxmlformats.org/officeDocument/2006/relationships/slideLayout" Target="../slideLayouts/slideLayout6.xml"/><Relationship Id="rId5" Type="http://schemas.openxmlformats.org/officeDocument/2006/relationships/hyperlink" Target="https://www.cqc.org.uk/guidance-providers/notifications" TargetMode="External"/><Relationship Id="rId4" Type="http://schemas.openxmlformats.org/officeDocument/2006/relationships/hyperlink" Target="https://app.powerbi.com/view?r=eyJrIjoiZGRjZmIyZDEtZGUyOC00YWI2LWJkNGUtNmYyYmJiODQ2MDkwIiwidCI6IjUwZjYwNzFmLWJiZmUtNDAxYS04ODAzLTY3Mzc0OGU2MjllMiIsImMiOjh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overnment/publications/mental-health-units-use-of-force-act-2018" TargetMode="External"/><Relationship Id="rId7" Type="http://schemas.openxmlformats.org/officeDocument/2006/relationships/hyperlink" Target="https://www.england.nhs.uk/patient-safety/patient-safety-systems/" TargetMode="External"/><Relationship Id="rId2" Type="http://schemas.openxmlformats.org/officeDocument/2006/relationships/hyperlink" Target="https://www.ombudsman.org.uk/sites/default/files/NHS_Complaint_Standards_Summary_of_expectations_December_2022_Final.pdf" TargetMode="External"/><Relationship Id="rId1" Type="http://schemas.openxmlformats.org/officeDocument/2006/relationships/slideLayout" Target="../slideLayouts/slideLayout6.xml"/><Relationship Id="rId6" Type="http://schemas.openxmlformats.org/officeDocument/2006/relationships/hyperlink" Target="https://access-data.learn-from-patient-safety-events.nhs.uk/" TargetMode="External"/><Relationship Id="rId5" Type="http://schemas.openxmlformats.org/officeDocument/2006/relationships/hyperlink" Target="https://www.england.nhs.uk/patient-safety/learn-from-patient-safety-events-service/" TargetMode="External"/><Relationship Id="rId4" Type="http://schemas.openxmlformats.org/officeDocument/2006/relationships/hyperlink" Target="https://www.gov.uk/government/publications/national-reporting-and-learning-system-nrls-medication-error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gbr01.safelinks.protection.outlook.com/?url=https%3A%2F%2Fwww.bbc.co.uk%2Fprogrammes%2Fm0017cmj&amp;data=05%7C01%7Cj.bienaime%40nhs.net%7Cecd132c9603e401eece008dbdf75517a%7C37c354b285b047f5b22207b48d774ee3%7C0%7C0%7C638349467187541651%7CUnknown%7CTWFpbGZsb3d8eyJWIjoiMC4wLjAwMDAiLCJQIjoiV2luMzIiLCJBTiI6Ik1haWwiLCJXVCI6Mn0%3D%7C3000%7C%7C%7C&amp;sdata=%2BHmfe9fo86jYlWbFRkAxHEAPt%2B8OnzR7NfZFEbCwQCY%3D&amp;reserved=0" TargetMode="External"/><Relationship Id="rId2" Type="http://schemas.openxmlformats.org/officeDocument/2006/relationships/hyperlink" Target="https://gbr01.safelinks.protection.outlook.com/?url=https%3A%2F%2Fslate.com%2Ftechnology%2F2022%2F10%2Fadvance-directives-mental-illness-care.html&amp;data=05%7C01%7Cj.bienaime%40nhs.net%7Cecd132c9603e401eece008dbdf75517a%7C37c354b285b047f5b22207b48d774ee3%7C0%7C0%7C638349467187541651%7CUnknown%7CTWFpbGZsb3d8eyJWIjoiMC4wLjAwMDAiLCJQIjoiV2luMzIiLCJBTiI6Ik1haWwiLCJXVCI6Mn0%3D%7C3000%7C%7C%7C&amp;sdata=TAQtkBYTFgJEj%2FMFXEWY30UkWEnc5lWl8AdKtPOtRdA%3D&amp;reserved=0" TargetMode="External"/><Relationship Id="rId1" Type="http://schemas.openxmlformats.org/officeDocument/2006/relationships/slideLayout" Target="../slideLayouts/slideLayout6.xml"/><Relationship Id="rId6" Type="http://schemas.openxmlformats.org/officeDocument/2006/relationships/hyperlink" Target="https://gbr01.safelinks.protection.outlook.com/?url=https%3A%2F%2Fwww.thelancet.com%2Fjournals%2Flanpsy%2Farticle%2FPIIS2215-0366(21)00248-0%2Ffulltext&amp;data=05%7C01%7Cj.bienaime%40nhs.net%7Cecd132c9603e401eece008dbdf75517a%7C37c354b285b047f5b22207b48d774ee3%7C0%7C0%7C638349467187541651%7CUnknown%7CTWFpbGZsb3d8eyJWIjoiMC4wLjAwMDAiLCJQIjoiV2luMzIiLCJBTiI6Ik1haWwiLCJXVCI6Mn0%3D%7C3000%7C%7C%7C&amp;sdata=yW8bEuqOqdhh3DYIn8bVziG7md1fx5Uw16F%2Br9QBt5M%3D&amp;reserved=0" TargetMode="External"/><Relationship Id="rId5" Type="http://schemas.openxmlformats.org/officeDocument/2006/relationships/hyperlink" Target="https://gbr01.safelinks.protection.outlook.com/?url=https%3A%2F%2Fwww.bipolaruk.org%2Fblog%2Fwriting-a-mental-health-advance-statement-in-case-you-become-unwell-during-coronavirus&amp;data=05%7C01%7Cj.bienaime%40nhs.net%7Cecd132c9603e401eece008dbdf75517a%7C37c354b285b047f5b22207b48d774ee3%7C0%7C0%7C638349467187541651%7CUnknown%7CTWFpbGZsb3d8eyJWIjoiMC4wLjAwMDAiLCJQIjoiV2luMzIiLCJBTiI6Ik1haWwiLCJXVCI6Mn0%3D%7C3000%7C%7C%7C&amp;sdata=OjkJAnJUcGNkRQy4vrY4Xd8uJZwF00gxNayem53MNLE%3D&amp;reserved=0" TargetMode="External"/><Relationship Id="rId4" Type="http://schemas.openxmlformats.org/officeDocument/2006/relationships/hyperlink" Target="https://gbr01.safelinks.protection.outlook.com/?url=https%3A%2F%2Fpsyche.co%2Fideas%2Fadvance-directives-for-mental-health-raise-deep-ethical-questions%3Futm_medium%3DSocial%26utm_source%3DTwitter%23Echobox%3D1660107738&amp;data=05%7C01%7Cj.bienaime%40nhs.net%7Cecd132c9603e401eece008dbdf75517a%7C37c354b285b047f5b22207b48d774ee3%7C0%7C0%7C638349467187541651%7CUnknown%7CTWFpbGZsb3d8eyJWIjoiMC4wLjAwMDAiLCJQIjoiV2luMzIiLCJBTiI6Ik1haWwiLCJXVCI6Mn0%3D%7C3000%7C%7C%7C&amp;sdata=H0YkgSS70KigVRcmeQ9GUUFRH3ijtQpTv4oHfSnJ3Xo%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D237CF-4764-49D2-B893-E1E9F83EF4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EAF1B51-636F-41AA-A147-B3C60313D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39C33E2-EA96-429B-9742-EFD969C5E6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E723DA2E-CD11-4CB9-B39A-153ACB8D43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A49D4C4-2762-458C-B1E4-74277739A5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pic>
        <p:nvPicPr>
          <p:cNvPr id="4" name="Picture 3" descr="Logo&#10;&#10;Description automatically generated">
            <a:extLst>
              <a:ext uri="{FF2B5EF4-FFF2-40B4-BE49-F238E27FC236}">
                <a16:creationId xmlns:a16="http://schemas.microsoft.com/office/drawing/2014/main" id="{92456E53-E27D-AF27-B399-F90C4EC3439B}"/>
              </a:ext>
            </a:extLst>
          </p:cNvPr>
          <p:cNvPicPr>
            <a:picLocks noChangeAspect="1"/>
          </p:cNvPicPr>
          <p:nvPr/>
        </p:nvPicPr>
        <p:blipFill>
          <a:blip r:embed="rId2"/>
          <a:stretch>
            <a:fillRect/>
          </a:stretch>
        </p:blipFill>
        <p:spPr>
          <a:xfrm>
            <a:off x="10359064" y="265963"/>
            <a:ext cx="1025739" cy="831303"/>
          </a:xfrm>
          <a:prstGeom prst="rect">
            <a:avLst/>
          </a:prstGeom>
        </p:spPr>
      </p:pic>
      <p:graphicFrame>
        <p:nvGraphicFramePr>
          <p:cNvPr id="6" name="Table 5">
            <a:extLst>
              <a:ext uri="{FF2B5EF4-FFF2-40B4-BE49-F238E27FC236}">
                <a16:creationId xmlns:a16="http://schemas.microsoft.com/office/drawing/2014/main" id="{693821A3-EBE9-EB19-D6B1-229C668F8CCB}"/>
              </a:ext>
            </a:extLst>
          </p:cNvPr>
          <p:cNvGraphicFramePr>
            <a:graphicFrameLocks noGrp="1"/>
          </p:cNvGraphicFramePr>
          <p:nvPr>
            <p:extLst>
              <p:ext uri="{D42A27DB-BD31-4B8C-83A1-F6EECF244321}">
                <p14:modId xmlns:p14="http://schemas.microsoft.com/office/powerpoint/2010/main" val="2081888302"/>
              </p:ext>
            </p:extLst>
          </p:nvPr>
        </p:nvGraphicFramePr>
        <p:xfrm>
          <a:off x="1565354" y="856081"/>
          <a:ext cx="8704059" cy="1353518"/>
        </p:xfrm>
        <a:graphic>
          <a:graphicData uri="http://schemas.openxmlformats.org/drawingml/2006/table">
            <a:tbl>
              <a:tblPr firstRow="1" firstCol="1" bandRow="1"/>
              <a:tblGrid>
                <a:gridCol w="8704059">
                  <a:extLst>
                    <a:ext uri="{9D8B030D-6E8A-4147-A177-3AD203B41FA5}">
                      <a16:colId xmlns:a16="http://schemas.microsoft.com/office/drawing/2014/main" val="2449456214"/>
                    </a:ext>
                  </a:extLst>
                </a:gridCol>
              </a:tblGrid>
              <a:tr h="569293">
                <a:tc>
                  <a:txBody>
                    <a:bodyPr/>
                    <a:lstStyle/>
                    <a:p>
                      <a:pPr>
                        <a:spcAft>
                          <a:spcPts val="1000"/>
                        </a:spcAft>
                      </a:pPr>
                      <a:r>
                        <a:rPr lang="en-GB" sz="2800" kern="1400">
                          <a:solidFill>
                            <a:srgbClr val="005EB8"/>
                          </a:solidFill>
                          <a:effectLst/>
                          <a:latin typeface="Arial" panose="020B0604020202020204" pitchFamily="34" charset="0"/>
                          <a:ea typeface="Times New Roman" panose="02020603050405020304" pitchFamily="18" charset="0"/>
                          <a:cs typeface="Times New Roman" panose="02020603050405020304" pitchFamily="18" charset="0"/>
                        </a:rPr>
                        <a:t>Patient and Carer Race Equality Framework (PCREF)</a:t>
                      </a:r>
                    </a:p>
                  </a:txBody>
                  <a:tcPr marL="0" marR="0" marT="0" marB="0">
                    <a:lnL>
                      <a:noFill/>
                    </a:lnL>
                    <a:lnR>
                      <a:noFill/>
                    </a:lnR>
                    <a:lnT>
                      <a:noFill/>
                    </a:lnT>
                    <a:lnB>
                      <a:noFill/>
                    </a:lnB>
                  </a:tcPr>
                </a:tc>
                <a:extLst>
                  <a:ext uri="{0D108BD9-81ED-4DB2-BD59-A6C34878D82A}">
                    <a16:rowId xmlns:a16="http://schemas.microsoft.com/office/drawing/2014/main" val="2121312630"/>
                  </a:ext>
                </a:extLst>
              </a:tr>
              <a:tr h="676964">
                <a:tc>
                  <a:txBody>
                    <a:bodyPr/>
                    <a:lstStyle/>
                    <a:p>
                      <a:r>
                        <a:rPr lang="en-GB" sz="1600" b="1">
                          <a:solidFill>
                            <a:srgbClr val="231F20"/>
                          </a:solidFill>
                          <a:effectLst/>
                          <a:latin typeface="Arial" panose="020B0604020202020204" pitchFamily="34" charset="0"/>
                          <a:ea typeface="Calibri" panose="020F0502020204030204" pitchFamily="34" charset="0"/>
                          <a:cs typeface="Arial" panose="020B0604020202020204" pitchFamily="34" charset="0"/>
                        </a:rPr>
                        <a:t>Making a</a:t>
                      </a:r>
                      <a:r>
                        <a:rPr lang="en-GB" sz="1600" b="1">
                          <a:solidFill>
                            <a:srgbClr val="231F20"/>
                          </a:solidFill>
                          <a:effectLst/>
                          <a:latin typeface="Arial" panose="020B0604020202020204" pitchFamily="34" charset="0"/>
                          <a:ea typeface="Calibri" panose="020F0502020204030204" pitchFamily="34" charset="0"/>
                          <a:cs typeface="Times New Roman" panose="02020603050405020304" pitchFamily="18" charset="0"/>
                        </a:rPr>
                        <a:t>nti-racism</a:t>
                      </a:r>
                      <a:r>
                        <a:rPr lang="en-GB" sz="1600" b="1">
                          <a:solidFill>
                            <a:srgbClr val="231F20"/>
                          </a:solidFill>
                          <a:effectLst/>
                          <a:latin typeface="Arial" panose="020B0604020202020204" pitchFamily="34" charset="0"/>
                          <a:ea typeface="Calibri" panose="020F0502020204030204" pitchFamily="34" charset="0"/>
                          <a:cs typeface="Arial" panose="020B0604020202020204" pitchFamily="34" charset="0"/>
                        </a:rPr>
                        <a:t> work in all mental health trusts</a:t>
                      </a:r>
                      <a:r>
                        <a:rPr lang="en-GB" sz="1600">
                          <a:solidFill>
                            <a:srgbClr val="231F20"/>
                          </a:solidFill>
                          <a:effectLst/>
                          <a:latin typeface="Arial" panose="020B0604020202020204" pitchFamily="34" charset="0"/>
                          <a:ea typeface="Calibri" panose="020F0502020204030204" pitchFamily="34" charset="0"/>
                          <a:cs typeface="Arial" panose="020B0604020202020204" pitchFamily="34" charset="0"/>
                        </a:rPr>
                        <a:t> </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0" marR="0" marT="0" marB="540385">
                    <a:lnL>
                      <a:noFill/>
                    </a:lnL>
                    <a:lnR>
                      <a:noFill/>
                    </a:lnR>
                    <a:lnT>
                      <a:noFill/>
                    </a:lnT>
                    <a:lnB>
                      <a:noFill/>
                    </a:lnB>
                  </a:tcPr>
                </a:tc>
                <a:extLst>
                  <a:ext uri="{0D108BD9-81ED-4DB2-BD59-A6C34878D82A}">
                    <a16:rowId xmlns:a16="http://schemas.microsoft.com/office/drawing/2014/main" val="2003741503"/>
                  </a:ext>
                </a:extLst>
              </a:tr>
            </a:tbl>
          </a:graphicData>
        </a:graphic>
      </p:graphicFrame>
      <p:graphicFrame>
        <p:nvGraphicFramePr>
          <p:cNvPr id="10" name="Table 9">
            <a:extLst>
              <a:ext uri="{FF2B5EF4-FFF2-40B4-BE49-F238E27FC236}">
                <a16:creationId xmlns:a16="http://schemas.microsoft.com/office/drawing/2014/main" id="{45CBF352-BBE0-1466-5C5B-DCA423D4815D}"/>
              </a:ext>
            </a:extLst>
          </p:cNvPr>
          <p:cNvGraphicFramePr>
            <a:graphicFrameLocks noGrp="1"/>
          </p:cNvGraphicFramePr>
          <p:nvPr>
            <p:extLst>
              <p:ext uri="{D42A27DB-BD31-4B8C-83A1-F6EECF244321}">
                <p14:modId xmlns:p14="http://schemas.microsoft.com/office/powerpoint/2010/main" val="2441911768"/>
              </p:ext>
            </p:extLst>
          </p:nvPr>
        </p:nvGraphicFramePr>
        <p:xfrm>
          <a:off x="1478324" y="2365783"/>
          <a:ext cx="9850042" cy="4289425"/>
        </p:xfrm>
        <a:graphic>
          <a:graphicData uri="http://schemas.openxmlformats.org/drawingml/2006/table">
            <a:tbl>
              <a:tblPr firstRow="1" firstCol="1" bandRow="1"/>
              <a:tblGrid>
                <a:gridCol w="9850042">
                  <a:extLst>
                    <a:ext uri="{9D8B030D-6E8A-4147-A177-3AD203B41FA5}">
                      <a16:colId xmlns:a16="http://schemas.microsoft.com/office/drawing/2014/main" val="2449456214"/>
                    </a:ext>
                  </a:extLst>
                </a:gridCol>
              </a:tblGrid>
              <a:tr h="323372">
                <a:tc>
                  <a:txBody>
                    <a:bodyPr/>
                    <a:lstStyle/>
                    <a:p>
                      <a:pPr>
                        <a:spcAft>
                          <a:spcPts val="1000"/>
                        </a:spcAft>
                      </a:pPr>
                      <a:r>
                        <a:rPr lang="en-GB" sz="2400" kern="1400">
                          <a:solidFill>
                            <a:srgbClr val="005EB8"/>
                          </a:solidFill>
                          <a:effectLst/>
                          <a:latin typeface="Arial" panose="020B0604020202020204" pitchFamily="34" charset="0"/>
                          <a:ea typeface="Times New Roman" panose="02020603050405020304" pitchFamily="18" charset="0"/>
                          <a:cs typeface="Times New Roman" panose="02020603050405020304" pitchFamily="18" charset="0"/>
                        </a:rPr>
                        <a:t>Quarterly report template for all mental health provision 2023/24</a:t>
                      </a:r>
                    </a:p>
                  </a:txBody>
                  <a:tcPr marL="0" marR="0" marT="0" marB="0">
                    <a:lnL>
                      <a:noFill/>
                    </a:lnL>
                    <a:lnR>
                      <a:noFill/>
                    </a:lnR>
                    <a:lnT>
                      <a:noFill/>
                    </a:lnT>
                    <a:lnB>
                      <a:noFill/>
                    </a:lnB>
                  </a:tcPr>
                </a:tc>
                <a:extLst>
                  <a:ext uri="{0D108BD9-81ED-4DB2-BD59-A6C34878D82A}">
                    <a16:rowId xmlns:a16="http://schemas.microsoft.com/office/drawing/2014/main" val="2121312630"/>
                  </a:ext>
                </a:extLst>
              </a:tr>
              <a:tr h="3468946">
                <a:tc>
                  <a:txBody>
                    <a:bodyPr/>
                    <a:lstStyle/>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r>
                        <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rPr>
                        <a:t>Each NHS Mental Health Trust and mental health service provision will be required to have a PCREF in place by the end of the financial year 2024/25.  The implementation of the PCREF will support CQC and EHRC’s inspection processes, in line with their regulatory duties.  Pilot Trusts and early adopter sites are asked to report on each part of the PCREF (Parts 1, 2 and 3) to the Advancing Mental Health Equality Taskforce on a quarterly basis.  This template is aligned to the guidance and provides hyperlinks to where information/ data can be sourced (nationally and locally), where relevant.  A complete list of all hyperlinks is provided at the end of this template.  In addition to these national resources, Trusts are also encouraged to use data and information that they collate locally.  </a:t>
                      </a: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r>
                        <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rPr>
                        <a:t>Each section starts with a summary explanation of the reporting requirements (aligned to parts 1-3 of the PCREF) and Trusts are also encouraged to consult the relevant sections of the PCREF for more details.  Please feel free to delete instructions and create new template copies/duplicate slides as needed, to create more space to add your text. We have also created additional template copies in the Annex for you to include further evidence and all links are copied there for convenience. </a:t>
                      </a: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r>
                        <a:rPr lang="en-GB" sz="1800">
                          <a:solidFill>
                            <a:srgbClr val="231F20"/>
                          </a:solidFill>
                          <a:effectLst/>
                          <a:latin typeface="Arial" panose="020B0604020202020204" pitchFamily="34" charset="0"/>
                          <a:ea typeface="Calibri" panose="020F0502020204030204" pitchFamily="34" charset="0"/>
                          <a:cs typeface="Times New Roman" panose="02020603050405020304" pitchFamily="18" charset="0"/>
                        </a:rPr>
                        <a:t>Version 0.4</a:t>
                      </a:r>
                    </a:p>
                  </a:txBody>
                  <a:tcPr marL="0" marR="0" marT="0" marB="540385">
                    <a:lnL>
                      <a:noFill/>
                    </a:lnL>
                    <a:lnR>
                      <a:noFill/>
                    </a:lnR>
                    <a:lnT>
                      <a:noFill/>
                    </a:lnT>
                    <a:lnB>
                      <a:noFill/>
                    </a:lnB>
                  </a:tcPr>
                </a:tc>
                <a:extLst>
                  <a:ext uri="{0D108BD9-81ED-4DB2-BD59-A6C34878D82A}">
                    <a16:rowId xmlns:a16="http://schemas.microsoft.com/office/drawing/2014/main" val="2003741503"/>
                  </a:ext>
                </a:extLst>
              </a:tr>
            </a:tbl>
          </a:graphicData>
        </a:graphic>
      </p:graphicFrame>
      <p:pic>
        <p:nvPicPr>
          <p:cNvPr id="3" name="Picture 2">
            <a:extLst>
              <a:ext uri="{FF2B5EF4-FFF2-40B4-BE49-F238E27FC236}">
                <a16:creationId xmlns:a16="http://schemas.microsoft.com/office/drawing/2014/main" id="{302F8E17-FD5F-B642-1D51-7E595B7A0B0B}"/>
              </a:ext>
            </a:extLst>
          </p:cNvPr>
          <p:cNvPicPr>
            <a:picLocks noChangeAspect="1"/>
          </p:cNvPicPr>
          <p:nvPr/>
        </p:nvPicPr>
        <p:blipFill>
          <a:blip r:embed="rId3"/>
          <a:stretch>
            <a:fillRect/>
          </a:stretch>
        </p:blipFill>
        <p:spPr>
          <a:xfrm>
            <a:off x="5797344" y="192697"/>
            <a:ext cx="1272410" cy="381043"/>
          </a:xfrm>
          <a:prstGeom prst="rect">
            <a:avLst/>
          </a:prstGeom>
        </p:spPr>
      </p:pic>
      <p:sp>
        <p:nvSpPr>
          <p:cNvPr id="21" name="TextBox 20">
            <a:extLst>
              <a:ext uri="{FF2B5EF4-FFF2-40B4-BE49-F238E27FC236}">
                <a16:creationId xmlns:a16="http://schemas.microsoft.com/office/drawing/2014/main" id="{F7CE1DC8-06A9-FDB3-CBEF-29629D7AF07E}"/>
              </a:ext>
            </a:extLst>
          </p:cNvPr>
          <p:cNvSpPr txBox="1"/>
          <p:nvPr/>
        </p:nvSpPr>
        <p:spPr>
          <a:xfrm>
            <a:off x="7018005" y="265963"/>
            <a:ext cx="3308460" cy="307777"/>
          </a:xfrm>
          <a:prstGeom prst="rect">
            <a:avLst/>
          </a:prstGeom>
          <a:noFill/>
        </p:spPr>
        <p:txBody>
          <a:bodyPr wrap="square">
            <a:spAutoFit/>
          </a:bodyPr>
          <a:lstStyle/>
          <a:p>
            <a:pPr algn="l"/>
            <a:r>
              <a:rPr lang="en-GB" sz="1400" b="1" i="0">
                <a:solidFill>
                  <a:srgbClr val="106EBE"/>
                </a:solidFill>
                <a:effectLst/>
                <a:latin typeface="Segoe UI" panose="020B0502040204020203" pitchFamily="34" charset="0"/>
              </a:rPr>
              <a:t>Celebrating 75 years of the Windrush</a:t>
            </a:r>
            <a:endParaRPr lang="en-GB" sz="1400" b="1" i="0">
              <a:solidFill>
                <a:srgbClr val="242424"/>
              </a:solidFill>
              <a:effectLst/>
              <a:latin typeface="Segoe UI" panose="020B0502040204020203" pitchFamily="34" charset="0"/>
            </a:endParaRPr>
          </a:p>
        </p:txBody>
      </p:sp>
    </p:spTree>
    <p:extLst>
      <p:ext uri="{BB962C8B-B14F-4D97-AF65-F5344CB8AC3E}">
        <p14:creationId xmlns:p14="http://schemas.microsoft.com/office/powerpoint/2010/main" val="2589304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475523" y="145742"/>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8" name="Table 4">
            <a:extLst>
              <a:ext uri="{FF2B5EF4-FFF2-40B4-BE49-F238E27FC236}">
                <a16:creationId xmlns:a16="http://schemas.microsoft.com/office/drawing/2014/main" id="{2975C1C2-A6CC-6670-05AF-1F69A12D12F1}"/>
              </a:ext>
            </a:extLst>
          </p:cNvPr>
          <p:cNvGraphicFramePr>
            <a:graphicFrameLocks noGrp="1"/>
          </p:cNvGraphicFramePr>
          <p:nvPr>
            <p:extLst>
              <p:ext uri="{D42A27DB-BD31-4B8C-83A1-F6EECF244321}">
                <p14:modId xmlns:p14="http://schemas.microsoft.com/office/powerpoint/2010/main" val="188585684"/>
              </p:ext>
            </p:extLst>
          </p:nvPr>
        </p:nvGraphicFramePr>
        <p:xfrm>
          <a:off x="479322" y="3146322"/>
          <a:ext cx="11111555" cy="3339070"/>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645241">
                <a:tc>
                  <a:txBody>
                    <a:bodyPr/>
                    <a:lstStyle/>
                    <a:p>
                      <a:r>
                        <a:rPr lang="en-GB">
                          <a:solidFill>
                            <a:schemeClr val="tx1"/>
                          </a:solidFill>
                        </a:rPr>
                        <a:t>8. Evidence that feedback and involvement from racialised carers have been actioned appropriately in line with the </a:t>
                      </a:r>
                      <a:r>
                        <a:rPr lang="en-GB" sz="1800" b="0" u="sng" kern="1200">
                          <a:solidFill>
                            <a:schemeClr val="bg1"/>
                          </a:solidFill>
                          <a:effectLst/>
                          <a:latin typeface="+mn-lt"/>
                          <a:ea typeface="+mn-ea"/>
                          <a:cs typeface="+mn-cs"/>
                          <a:hlinkClick r:id="rId2"/>
                        </a:rPr>
                        <a:t>Triangle of Care standards</a:t>
                      </a:r>
                      <a:r>
                        <a:rPr lang="en-GB" sz="1800" b="1" u="sng" kern="1200">
                          <a:solidFill>
                            <a:schemeClr val="bg1"/>
                          </a:solidFill>
                          <a:effectLst/>
                          <a:latin typeface="+mn-lt"/>
                          <a:ea typeface="+mn-ea"/>
                          <a:cs typeface="+mn-cs"/>
                        </a:rPr>
                        <a:t> </a:t>
                      </a:r>
                      <a:r>
                        <a:rPr lang="en-GB">
                          <a:solidFill>
                            <a:schemeClr val="tx1"/>
                          </a:solidFill>
                        </a:rPr>
                        <a:t>in mental health. Please break down data by ethnicity/race </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58000"/>
                      </a:schemeClr>
                    </a:solidFill>
                  </a:tcPr>
                </a:tc>
                <a:extLst>
                  <a:ext uri="{0D108BD9-81ED-4DB2-BD59-A6C34878D82A}">
                    <a16:rowId xmlns:a16="http://schemas.microsoft.com/office/drawing/2014/main" val="1470613979"/>
                  </a:ext>
                </a:extLst>
              </a:tr>
              <a:tr h="2693829">
                <a:tc>
                  <a:txBody>
                    <a:bodyPr/>
                    <a:lstStyle/>
                    <a:p>
                      <a:pPr lvl="0">
                        <a:buNone/>
                      </a:pPr>
                      <a:endParaRPr lang="en-GB" sz="1200">
                        <a:latin typeface="+mn-lt"/>
                        <a:cs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3" name="Table 4">
            <a:extLst>
              <a:ext uri="{FF2B5EF4-FFF2-40B4-BE49-F238E27FC236}">
                <a16:creationId xmlns:a16="http://schemas.microsoft.com/office/drawing/2014/main" id="{571E5962-28AC-BD47-DD71-C17C44815038}"/>
              </a:ext>
            </a:extLst>
          </p:cNvPr>
          <p:cNvGraphicFramePr>
            <a:graphicFrameLocks noGrp="1"/>
          </p:cNvGraphicFramePr>
          <p:nvPr>
            <p:extLst>
              <p:ext uri="{D42A27DB-BD31-4B8C-83A1-F6EECF244321}">
                <p14:modId xmlns:p14="http://schemas.microsoft.com/office/powerpoint/2010/main" val="2134427946"/>
              </p:ext>
            </p:extLst>
          </p:nvPr>
        </p:nvGraphicFramePr>
        <p:xfrm>
          <a:off x="475523" y="664410"/>
          <a:ext cx="11111555" cy="2367733"/>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539892">
                <a:tc>
                  <a:txBody>
                    <a:bodyPr/>
                    <a:lstStyle/>
                    <a:p>
                      <a:r>
                        <a:rPr lang="en-GB">
                          <a:solidFill>
                            <a:schemeClr val="tx1"/>
                          </a:solidFill>
                        </a:rPr>
                        <a:t>7. Evidence that feedback from culturally appropriate advocacy services have been actioned appropriately, and that any reasons for not actioning feedback are recorded.  Please break down data by ethnicity/race.</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extLst>
                  <a:ext uri="{0D108BD9-81ED-4DB2-BD59-A6C34878D82A}">
                    <a16:rowId xmlns:a16="http://schemas.microsoft.com/office/drawing/2014/main" val="1470613979"/>
                  </a:ext>
                </a:extLst>
              </a:tr>
              <a:tr h="1727653">
                <a:tc>
                  <a:txBody>
                    <a:bodyPr/>
                    <a:lstStyle/>
                    <a:p>
                      <a:endParaRPr lang="en-GB" sz="1200">
                        <a:latin typeface="+mn-lt"/>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489108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BF8CAC9-4E9F-C7E0-41BE-C73F26BCCAFC}"/>
              </a:ext>
            </a:extLst>
          </p:cNvPr>
          <p:cNvSpPr txBox="1">
            <a:spLocks/>
          </p:cNvSpPr>
          <p:nvPr/>
        </p:nvSpPr>
        <p:spPr>
          <a:xfrm>
            <a:off x="578102" y="190968"/>
            <a:ext cx="11111555" cy="369332"/>
          </a:xfrm>
          <a:prstGeom prst="rect">
            <a:avLst/>
          </a:prstGeom>
          <a:solidFill>
            <a:schemeClr val="accent1">
              <a:lumMod val="60000"/>
              <a:lumOff val="40000"/>
            </a:schemeClr>
          </a:solidFill>
          <a:ln w="15875">
            <a:solidFill>
              <a:srgbClr val="0070C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2: Organisational Competencies</a:t>
            </a:r>
          </a:p>
        </p:txBody>
      </p:sp>
      <p:graphicFrame>
        <p:nvGraphicFramePr>
          <p:cNvPr id="9" name="Table 28">
            <a:extLst>
              <a:ext uri="{FF2B5EF4-FFF2-40B4-BE49-F238E27FC236}">
                <a16:creationId xmlns:a16="http://schemas.microsoft.com/office/drawing/2014/main" id="{A9D8B042-5EC1-8029-7B8A-8CDA7AC5A60D}"/>
              </a:ext>
            </a:extLst>
          </p:cNvPr>
          <p:cNvGraphicFramePr>
            <a:graphicFrameLocks noGrp="1"/>
          </p:cNvGraphicFramePr>
          <p:nvPr>
            <p:extLst>
              <p:ext uri="{D42A27DB-BD31-4B8C-83A1-F6EECF244321}">
                <p14:modId xmlns:p14="http://schemas.microsoft.com/office/powerpoint/2010/main" val="1922491560"/>
              </p:ext>
            </p:extLst>
          </p:nvPr>
        </p:nvGraphicFramePr>
        <p:xfrm>
          <a:off x="605424" y="2505205"/>
          <a:ext cx="11116540" cy="4117697"/>
        </p:xfrm>
        <a:graphic>
          <a:graphicData uri="http://schemas.openxmlformats.org/drawingml/2006/table">
            <a:tbl>
              <a:tblPr firstRow="1" bandRow="1">
                <a:tableStyleId>{5A111915-BE36-4E01-A7E5-04B1672EAD32}</a:tableStyleId>
              </a:tblPr>
              <a:tblGrid>
                <a:gridCol w="11116540">
                  <a:extLst>
                    <a:ext uri="{9D8B030D-6E8A-4147-A177-3AD203B41FA5}">
                      <a16:colId xmlns:a16="http://schemas.microsoft.com/office/drawing/2014/main" val="3443316982"/>
                    </a:ext>
                  </a:extLst>
                </a:gridCol>
              </a:tblGrid>
              <a:tr h="755540">
                <a:tc>
                  <a:txBody>
                    <a:bodyPr/>
                    <a:lstStyle/>
                    <a:p>
                      <a:pPr marL="0" marR="0" lvl="0" indent="0" algn="l" defTabSz="914400" rtl="0" eaLnBrk="1" fontAlgn="auto" latinLnBrk="0" hangingPunct="1">
                        <a:lnSpc>
                          <a:spcPct val="100000"/>
                        </a:lnSpc>
                        <a:spcBef>
                          <a:spcPts val="0"/>
                        </a:spcBef>
                        <a:spcAft>
                          <a:spcPts val="0"/>
                        </a:spcAft>
                        <a:buClrTx/>
                        <a:buSzTx/>
                        <a:buFontTx/>
                        <a:buNone/>
                        <a:tabLst>
                          <a:tab pos="10853738" algn="r"/>
                        </a:tabLst>
                        <a:defRPr/>
                      </a:pPr>
                      <a:r>
                        <a:rPr lang="en-GB" sz="1600">
                          <a:solidFill>
                            <a:schemeClr val="tx1"/>
                          </a:solidFill>
                        </a:rPr>
                        <a:t>Summary of progress on part 2 - </a:t>
                      </a:r>
                      <a:r>
                        <a:rPr lang="en-GB" sz="1600" b="1" kern="1200" noProof="0">
                          <a:solidFill>
                            <a:srgbClr val="000000"/>
                          </a:solidFill>
                          <a:effectLst/>
                          <a:latin typeface="+mn-lt"/>
                          <a:ea typeface="+mn-ea"/>
                          <a:cs typeface="Arial"/>
                        </a:rPr>
                        <a:t>Please summarise why you’ve selected the above improvement scale. And where possible provide/attach evidence in the Annex section. </a:t>
                      </a:r>
                      <a:r>
                        <a:rPr lang="en-GB" sz="1800">
                          <a:solidFill>
                            <a:schemeClr val="tx1"/>
                          </a:solidFill>
                        </a:rPr>
                        <a:t>	</a:t>
                      </a:r>
                      <a:endParaRPr lang="en-GB" sz="1800" b="1">
                        <a:solidFill>
                          <a:schemeClr val="tx1"/>
                        </a:solidFill>
                        <a:latin typeface="+mn-lt"/>
                        <a:cs typeface="Arial" panose="020B0604020202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4227722"/>
                  </a:ext>
                </a:extLst>
              </a:tr>
              <a:tr h="3362157">
                <a:tc>
                  <a:txBody>
                    <a:bodyPr/>
                    <a:lstStyle/>
                    <a:p>
                      <a:pPr lvl="0" algn="l">
                        <a:lnSpc>
                          <a:spcPct val="100000"/>
                        </a:lnSpc>
                        <a:spcBef>
                          <a:spcPts val="0"/>
                        </a:spcBef>
                        <a:spcAft>
                          <a:spcPts val="0"/>
                        </a:spcAft>
                        <a:buNone/>
                      </a:pPr>
                      <a:endParaRPr lang="en-GB" sz="1100" b="1" i="0" u="none" strike="noStrike" kern="1200" noProof="0">
                        <a:solidFill>
                          <a:srgbClr val="000000"/>
                        </a:solidFill>
                        <a:effectLst/>
                        <a:latin typeface="Calibri"/>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graphicFrame>
        <p:nvGraphicFramePr>
          <p:cNvPr id="15" name="Table 14">
            <a:extLst>
              <a:ext uri="{FF2B5EF4-FFF2-40B4-BE49-F238E27FC236}">
                <a16:creationId xmlns:a16="http://schemas.microsoft.com/office/drawing/2014/main" id="{442D74F2-3F50-ABC2-93FF-55E5C6042BCE}"/>
              </a:ext>
            </a:extLst>
          </p:cNvPr>
          <p:cNvGraphicFramePr>
            <a:graphicFrameLocks noGrp="1"/>
          </p:cNvGraphicFramePr>
          <p:nvPr>
            <p:extLst>
              <p:ext uri="{D42A27DB-BD31-4B8C-83A1-F6EECF244321}">
                <p14:modId xmlns:p14="http://schemas.microsoft.com/office/powerpoint/2010/main" val="4012497087"/>
              </p:ext>
            </p:extLst>
          </p:nvPr>
        </p:nvGraphicFramePr>
        <p:xfrm>
          <a:off x="1669489" y="1254561"/>
          <a:ext cx="4946872" cy="1069975"/>
        </p:xfrm>
        <a:graphic>
          <a:graphicData uri="http://schemas.openxmlformats.org/drawingml/2006/table">
            <a:tbl>
              <a:tblPr firstRow="1" firstCol="1" bandRow="1">
                <a:tableStyleId>{5C22544A-7EE6-4342-B048-85BDC9FD1C3A}</a:tableStyleId>
              </a:tblPr>
              <a:tblGrid>
                <a:gridCol w="2576897">
                  <a:extLst>
                    <a:ext uri="{9D8B030D-6E8A-4147-A177-3AD203B41FA5}">
                      <a16:colId xmlns:a16="http://schemas.microsoft.com/office/drawing/2014/main" val="581823884"/>
                    </a:ext>
                  </a:extLst>
                </a:gridCol>
                <a:gridCol w="895739">
                  <a:extLst>
                    <a:ext uri="{9D8B030D-6E8A-4147-A177-3AD203B41FA5}">
                      <a16:colId xmlns:a16="http://schemas.microsoft.com/office/drawing/2014/main" val="2132043903"/>
                    </a:ext>
                  </a:extLst>
                </a:gridCol>
                <a:gridCol w="494522">
                  <a:extLst>
                    <a:ext uri="{9D8B030D-6E8A-4147-A177-3AD203B41FA5}">
                      <a16:colId xmlns:a16="http://schemas.microsoft.com/office/drawing/2014/main" val="3369548802"/>
                    </a:ext>
                  </a:extLst>
                </a:gridCol>
                <a:gridCol w="979714">
                  <a:extLst>
                    <a:ext uri="{9D8B030D-6E8A-4147-A177-3AD203B41FA5}">
                      <a16:colId xmlns:a16="http://schemas.microsoft.com/office/drawing/2014/main" val="1127617603"/>
                    </a:ext>
                  </a:extLst>
                </a:gridCol>
              </a:tblGrid>
              <a:tr h="213995">
                <a:tc>
                  <a:txBody>
                    <a:bodyPr/>
                    <a:lstStyle/>
                    <a:p>
                      <a:pPr algn="l"/>
                      <a:r>
                        <a:rPr lang="en-GB" sz="1200">
                          <a:effectLst/>
                        </a:rPr>
                        <a:t>Cultural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Developing</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Good</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Outstanding</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91837788"/>
                  </a:ext>
                </a:extLst>
              </a:tr>
              <a:tr h="213995">
                <a:tc>
                  <a:txBody>
                    <a:bodyPr/>
                    <a:lstStyle/>
                    <a:p>
                      <a:pPr algn="just"/>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a:effectLst/>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a:effectLst/>
                        </a:rPr>
                        <a:t> </a:t>
                      </a:r>
                      <a:r>
                        <a:rPr lang="en-GB" sz="1200" b="0" i="0" u="none" strike="noStrike" noProof="0">
                          <a:solidFill>
                            <a:srgbClr val="00D661"/>
                          </a:solidFill>
                          <a:effectLst/>
                          <a:latin typeface="Calibri"/>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733758814"/>
                  </a:ext>
                </a:extLst>
              </a:tr>
              <a:tr h="213995">
                <a:tc>
                  <a:txBody>
                    <a:bodyPr/>
                    <a:lstStyle/>
                    <a:p>
                      <a:pPr algn="just"/>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28536213"/>
                  </a:ext>
                </a:extLst>
              </a:tr>
              <a:tr h="213995">
                <a:tc>
                  <a:txBody>
                    <a:bodyPr/>
                    <a:lstStyle/>
                    <a:p>
                      <a:pPr algn="just"/>
                      <a:r>
                        <a:rPr lang="en-GB" sz="1200">
                          <a:solidFill>
                            <a:schemeClr val="tx1"/>
                          </a:solidFill>
                          <a:effectLst/>
                        </a:rPr>
                        <a:t>Partnership Working</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83912934"/>
                  </a:ext>
                </a:extLst>
              </a:tr>
              <a:tr h="213995">
                <a:tc>
                  <a:txBody>
                    <a:bodyPr/>
                    <a:lstStyle/>
                    <a:p>
                      <a:pPr lvl="0" algn="just">
                        <a:buNone/>
                      </a:pPr>
                      <a:r>
                        <a:rPr lang="en-GB" sz="1200">
                          <a:solidFill>
                            <a:schemeClr val="tx1"/>
                          </a:solidFill>
                          <a:effectLst/>
                        </a:rPr>
                        <a:t>Trauma-Informed Care</a:t>
                      </a: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solidFill>
                      <a:schemeClr val="bg1">
                        <a:lumMod val="85000"/>
                      </a:schemeClr>
                    </a:solid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603533945"/>
                  </a:ext>
                </a:extLst>
              </a:tr>
            </a:tbl>
          </a:graphicData>
        </a:graphic>
      </p:graphicFrame>
      <p:graphicFrame>
        <p:nvGraphicFramePr>
          <p:cNvPr id="17" name="Table 16">
            <a:extLst>
              <a:ext uri="{FF2B5EF4-FFF2-40B4-BE49-F238E27FC236}">
                <a16:creationId xmlns:a16="http://schemas.microsoft.com/office/drawing/2014/main" id="{FCCA32D5-451B-E034-C47E-258945E4382B}"/>
              </a:ext>
            </a:extLst>
          </p:cNvPr>
          <p:cNvGraphicFramePr>
            <a:graphicFrameLocks noGrp="1"/>
          </p:cNvGraphicFramePr>
          <p:nvPr>
            <p:extLst>
              <p:ext uri="{D42A27DB-BD31-4B8C-83A1-F6EECF244321}">
                <p14:modId xmlns:p14="http://schemas.microsoft.com/office/powerpoint/2010/main" val="1801352314"/>
              </p:ext>
            </p:extLst>
          </p:nvPr>
        </p:nvGraphicFramePr>
        <p:xfrm>
          <a:off x="6698879" y="1254009"/>
          <a:ext cx="5048196" cy="1069975"/>
        </p:xfrm>
        <a:graphic>
          <a:graphicData uri="http://schemas.openxmlformats.org/drawingml/2006/table">
            <a:tbl>
              <a:tblPr firstRow="1" firstCol="1" bandRow="1">
                <a:tableStyleId>{5C22544A-7EE6-4342-B048-85BDC9FD1C3A}</a:tableStyleId>
              </a:tblPr>
              <a:tblGrid>
                <a:gridCol w="2622237">
                  <a:extLst>
                    <a:ext uri="{9D8B030D-6E8A-4147-A177-3AD203B41FA5}">
                      <a16:colId xmlns:a16="http://schemas.microsoft.com/office/drawing/2014/main" val="581823884"/>
                    </a:ext>
                  </a:extLst>
                </a:gridCol>
                <a:gridCol w="886408">
                  <a:extLst>
                    <a:ext uri="{9D8B030D-6E8A-4147-A177-3AD203B41FA5}">
                      <a16:colId xmlns:a16="http://schemas.microsoft.com/office/drawing/2014/main" val="2132043903"/>
                    </a:ext>
                  </a:extLst>
                </a:gridCol>
                <a:gridCol w="503853">
                  <a:extLst>
                    <a:ext uri="{9D8B030D-6E8A-4147-A177-3AD203B41FA5}">
                      <a16:colId xmlns:a16="http://schemas.microsoft.com/office/drawing/2014/main" val="3369548802"/>
                    </a:ext>
                  </a:extLst>
                </a:gridCol>
                <a:gridCol w="1035698">
                  <a:extLst>
                    <a:ext uri="{9D8B030D-6E8A-4147-A177-3AD203B41FA5}">
                      <a16:colId xmlns:a16="http://schemas.microsoft.com/office/drawing/2014/main" val="1127617603"/>
                    </a:ext>
                  </a:extLst>
                </a:gridCol>
              </a:tblGrid>
              <a:tr h="213995">
                <a:tc>
                  <a:txBody>
                    <a:bodyPr/>
                    <a:lstStyle/>
                    <a:p>
                      <a:pPr algn="l"/>
                      <a:r>
                        <a:rPr lang="en-GB" sz="1200">
                          <a:effectLst/>
                        </a:rPr>
                        <a:t>Cultural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Developing</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Good</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just"/>
                      <a:r>
                        <a:rPr lang="en-GB" sz="1200">
                          <a:effectLst/>
                        </a:rPr>
                        <a:t>Outstanding</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91837788"/>
                  </a:ext>
                </a:extLst>
              </a:tr>
              <a:tr h="213995">
                <a:tc>
                  <a:txBody>
                    <a:bodyPr/>
                    <a:lstStyle/>
                    <a:p>
                      <a:pPr algn="just"/>
                      <a:r>
                        <a:rPr lang="en-GB" sz="1200">
                          <a:solidFill>
                            <a:schemeClr val="tx1"/>
                          </a:solidFill>
                          <a:effectLst/>
                          <a:latin typeface="+mn-lt"/>
                          <a:ea typeface="Calibri" panose="020F0502020204030204" pitchFamily="34" charset="0"/>
                          <a:cs typeface="Times New Roman"/>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a:effectLst/>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733758814"/>
                  </a:ext>
                </a:extLst>
              </a:tr>
              <a:tr h="213995">
                <a:tc>
                  <a:txBody>
                    <a:bodyPr/>
                    <a:lstStyle/>
                    <a:p>
                      <a:pPr algn="just"/>
                      <a:r>
                        <a:rPr lang="en-GB" sz="1200">
                          <a:solidFill>
                            <a:schemeClr val="tx1"/>
                          </a:solidFill>
                          <a:effectLst/>
                        </a:rPr>
                        <a:t>Workforce</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28536213"/>
                  </a:ext>
                </a:extLst>
              </a:tr>
              <a:tr h="213995">
                <a:tc>
                  <a:txBody>
                    <a:bodyPr/>
                    <a:lstStyle/>
                    <a:p>
                      <a:pPr algn="just"/>
                      <a:r>
                        <a:rPr lang="en-GB" sz="1200">
                          <a:solidFill>
                            <a:schemeClr val="tx1"/>
                          </a:solidFill>
                          <a:effectLst/>
                        </a:rPr>
                        <a:t>Co-learning</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85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b="0" i="0" u="none" strike="noStrike" noProof="0">
                        <a:solidFill>
                          <a:srgbClr val="00D661"/>
                        </a:solidFill>
                        <a:effectLst/>
                        <a:latin typeface="Calibri"/>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83912934"/>
                  </a:ext>
                </a:extLst>
              </a:tr>
              <a:tr h="213995">
                <a:tc>
                  <a:txBody>
                    <a:bodyPr/>
                    <a:lstStyle/>
                    <a:p>
                      <a:pPr lvl="0" algn="just">
                        <a:buNone/>
                      </a:pPr>
                      <a:r>
                        <a:rPr lang="en-GB" sz="1200">
                          <a:solidFill>
                            <a:schemeClr val="tx1"/>
                          </a:solidFill>
                          <a:effectLst/>
                        </a:rPr>
                        <a:t>Intersectionality</a:t>
                      </a: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solidFill>
                      <a:schemeClr val="bg1">
                        <a:lumMod val="85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tc>
                  <a:txBody>
                    <a:bodyPr/>
                    <a:lstStyle/>
                    <a:p>
                      <a:pPr lvl="0" algn="just">
                        <a:buNone/>
                      </a:pPr>
                      <a:endParaRPr lang="en-GB" sz="1200" b="0" i="0" u="none" strike="noStrike" noProof="0">
                        <a:solidFill>
                          <a:srgbClr val="00D661"/>
                        </a:solidFill>
                        <a:effectLst/>
                        <a:latin typeface="Calibri"/>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878959990"/>
                  </a:ext>
                </a:extLst>
              </a:tr>
            </a:tbl>
          </a:graphicData>
        </a:graphic>
      </p:graphicFrame>
      <p:sp>
        <p:nvSpPr>
          <p:cNvPr id="18" name="Call-out: Right Arrow 17">
            <a:extLst>
              <a:ext uri="{FF2B5EF4-FFF2-40B4-BE49-F238E27FC236}">
                <a16:creationId xmlns:a16="http://schemas.microsoft.com/office/drawing/2014/main" id="{878AFF9B-661C-0A52-0C80-7EF9BAD42D13}"/>
              </a:ext>
            </a:extLst>
          </p:cNvPr>
          <p:cNvSpPr/>
          <p:nvPr/>
        </p:nvSpPr>
        <p:spPr>
          <a:xfrm>
            <a:off x="604676" y="1357923"/>
            <a:ext cx="1123242" cy="868016"/>
          </a:xfrm>
          <a:prstGeom prst="rightArrowCallout">
            <a:avLst/>
          </a:prstGeom>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b="1"/>
              <a:t>How is your service?</a:t>
            </a:r>
          </a:p>
        </p:txBody>
      </p:sp>
      <p:graphicFrame>
        <p:nvGraphicFramePr>
          <p:cNvPr id="4" name="Table 3">
            <a:extLst>
              <a:ext uri="{FF2B5EF4-FFF2-40B4-BE49-F238E27FC236}">
                <a16:creationId xmlns:a16="http://schemas.microsoft.com/office/drawing/2014/main" id="{4735F089-717B-1046-3CF2-AB21F509E401}"/>
              </a:ext>
            </a:extLst>
          </p:cNvPr>
          <p:cNvGraphicFramePr>
            <a:graphicFrameLocks noGrp="1"/>
          </p:cNvGraphicFramePr>
          <p:nvPr>
            <p:extLst>
              <p:ext uri="{D42A27DB-BD31-4B8C-83A1-F6EECF244321}">
                <p14:modId xmlns:p14="http://schemas.microsoft.com/office/powerpoint/2010/main" val="3613428461"/>
              </p:ext>
            </p:extLst>
          </p:nvPr>
        </p:nvGraphicFramePr>
        <p:xfrm>
          <a:off x="615114" y="709061"/>
          <a:ext cx="11106150" cy="457200"/>
        </p:xfrm>
        <a:graphic>
          <a:graphicData uri="http://schemas.openxmlformats.org/drawingml/2006/table">
            <a:tbl>
              <a:tblPr firstRow="1" bandRow="1">
                <a:tableStyleId>{5C22544A-7EE6-4342-B048-85BDC9FD1C3A}</a:tableStyleId>
              </a:tblPr>
              <a:tblGrid>
                <a:gridCol w="11106150">
                  <a:extLst>
                    <a:ext uri="{9D8B030D-6E8A-4147-A177-3AD203B41FA5}">
                      <a16:colId xmlns:a16="http://schemas.microsoft.com/office/drawing/2014/main" val="4077606823"/>
                    </a:ext>
                  </a:extLst>
                </a:gridCol>
              </a:tblGrid>
              <a:tr h="407421">
                <a:tc>
                  <a:txBody>
                    <a:bodyPr/>
                    <a:lstStyle/>
                    <a:p>
                      <a:pPr fontAlgn="base"/>
                      <a:r>
                        <a:rPr lang="en-GB" sz="1200" b="0">
                          <a:solidFill>
                            <a:schemeClr val="tx1"/>
                          </a:solidFill>
                          <a:effectLst/>
                          <a:latin typeface="Calibri"/>
                        </a:rPr>
                        <a:t>For this section you will be required to refer to the six national and two local cultural competencies on 'what good looks like' and the self-assessment checklist </a:t>
                      </a:r>
                      <a:r>
                        <a:rPr lang="en-GB" sz="1200" b="1">
                          <a:solidFill>
                            <a:schemeClr val="tx1"/>
                          </a:solidFill>
                          <a:effectLst/>
                          <a:latin typeface="Calibri"/>
                        </a:rPr>
                        <a:t>(refer to Cultural Competencies document accompanying the PCREF pack).</a:t>
                      </a:r>
                      <a:endParaRPr lang="en-GB" sz="1200" b="0">
                        <a:solidFill>
                          <a:schemeClr val="tx1"/>
                        </a:solidFill>
                        <a:effectLst/>
                        <a:latin typeface="Calibri"/>
                      </a:endParaRPr>
                    </a:p>
                  </a:txBody>
                  <a:tcPr anchor="ctr">
                    <a:lnL w="15078" cap="flat" cmpd="sng" algn="ctr">
                      <a:solidFill>
                        <a:srgbClr val="005EB8"/>
                      </a:solidFill>
                      <a:prstDash val="solid"/>
                      <a:round/>
                      <a:headEnd type="none" w="med" len="med"/>
                      <a:tailEnd type="none" w="med" len="med"/>
                    </a:lnL>
                    <a:lnR w="15078" cap="flat" cmpd="sng" algn="ctr">
                      <a:solidFill>
                        <a:srgbClr val="005EB8"/>
                      </a:solidFill>
                      <a:prstDash val="solid"/>
                      <a:round/>
                      <a:headEnd type="none" w="med" len="med"/>
                      <a:tailEnd type="none" w="med" len="med"/>
                    </a:lnR>
                    <a:lnT w="15078" cap="flat" cmpd="sng" algn="ctr">
                      <a:solidFill>
                        <a:srgbClr val="005EB8"/>
                      </a:solidFill>
                      <a:prstDash val="solid"/>
                      <a:round/>
                      <a:headEnd type="none" w="med" len="med"/>
                      <a:tailEnd type="none" w="med" len="med"/>
                    </a:lnT>
                    <a:lnB w="15078" cap="flat" cmpd="sng" algn="ctr">
                      <a:solidFill>
                        <a:srgbClr val="005EB8"/>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4094951"/>
                  </a:ext>
                </a:extLst>
              </a:tr>
            </a:tbl>
          </a:graphicData>
        </a:graphic>
      </p:graphicFrame>
    </p:spTree>
    <p:extLst>
      <p:ext uri="{BB962C8B-B14F-4D97-AF65-F5344CB8AC3E}">
        <p14:creationId xmlns:p14="http://schemas.microsoft.com/office/powerpoint/2010/main" val="619094874"/>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BF8CAC9-4E9F-C7E0-41BE-C73F26BCCAFC}"/>
              </a:ext>
            </a:extLst>
          </p:cNvPr>
          <p:cNvSpPr txBox="1">
            <a:spLocks/>
          </p:cNvSpPr>
          <p:nvPr/>
        </p:nvSpPr>
        <p:spPr>
          <a:xfrm>
            <a:off x="554039" y="255136"/>
            <a:ext cx="11111555" cy="369332"/>
          </a:xfrm>
          <a:prstGeom prst="rect">
            <a:avLst/>
          </a:prstGeom>
          <a:solidFill>
            <a:schemeClr val="accent1">
              <a:lumMod val="60000"/>
              <a:lumOff val="40000"/>
            </a:schemeClr>
          </a:solidFill>
          <a:ln w="15875">
            <a:solidFill>
              <a:srgbClr val="0070C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2: Organisational Competencies</a:t>
            </a:r>
          </a:p>
        </p:txBody>
      </p:sp>
      <p:graphicFrame>
        <p:nvGraphicFramePr>
          <p:cNvPr id="9" name="Table 28">
            <a:extLst>
              <a:ext uri="{FF2B5EF4-FFF2-40B4-BE49-F238E27FC236}">
                <a16:creationId xmlns:a16="http://schemas.microsoft.com/office/drawing/2014/main" id="{A9D8B042-5EC1-8029-7B8A-8CDA7AC5A60D}"/>
              </a:ext>
            </a:extLst>
          </p:cNvPr>
          <p:cNvGraphicFramePr>
            <a:graphicFrameLocks noGrp="1"/>
          </p:cNvGraphicFramePr>
          <p:nvPr>
            <p:extLst>
              <p:ext uri="{D42A27DB-BD31-4B8C-83A1-F6EECF244321}">
                <p14:modId xmlns:p14="http://schemas.microsoft.com/office/powerpoint/2010/main" val="962316519"/>
              </p:ext>
            </p:extLst>
          </p:nvPr>
        </p:nvGraphicFramePr>
        <p:xfrm>
          <a:off x="549054" y="1856780"/>
          <a:ext cx="11116540" cy="4530121"/>
        </p:xfrm>
        <a:graphic>
          <a:graphicData uri="http://schemas.openxmlformats.org/drawingml/2006/table">
            <a:tbl>
              <a:tblPr firstRow="1" bandRow="1">
                <a:tableStyleId>{5A111915-BE36-4E01-A7E5-04B1672EAD32}</a:tableStyleId>
              </a:tblPr>
              <a:tblGrid>
                <a:gridCol w="11116540">
                  <a:extLst>
                    <a:ext uri="{9D8B030D-6E8A-4147-A177-3AD203B41FA5}">
                      <a16:colId xmlns:a16="http://schemas.microsoft.com/office/drawing/2014/main" val="3443316982"/>
                    </a:ext>
                  </a:extLst>
                </a:gridCol>
              </a:tblGrid>
              <a:tr h="392426">
                <a:tc>
                  <a:txBody>
                    <a:bodyPr/>
                    <a:lstStyle/>
                    <a:p>
                      <a:pPr>
                        <a:tabLst>
                          <a:tab pos="10853738" algn="r"/>
                        </a:tabLst>
                      </a:pPr>
                      <a:r>
                        <a:rPr lang="en-GB" sz="1800" b="0">
                          <a:solidFill>
                            <a:schemeClr val="tx1"/>
                          </a:solidFill>
                        </a:rPr>
                        <a:t>Summary of progress on </a:t>
                      </a:r>
                      <a:r>
                        <a:rPr lang="en-GB" sz="1800">
                          <a:solidFill>
                            <a:schemeClr val="tx1"/>
                          </a:solidFill>
                        </a:rPr>
                        <a:t>Governance and Leadership	</a:t>
                      </a:r>
                      <a:endParaRPr lang="en-GB" sz="1800" b="1">
                        <a:solidFill>
                          <a:schemeClr val="tx1"/>
                        </a:solidFill>
                        <a:latin typeface="+mn-lt"/>
                        <a:cs typeface="Arial" panose="020B0604020202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E8CD"/>
                    </a:solidFill>
                  </a:tcPr>
                </a:tc>
                <a:extLst>
                  <a:ext uri="{0D108BD9-81ED-4DB2-BD59-A6C34878D82A}">
                    <a16:rowId xmlns:a16="http://schemas.microsoft.com/office/drawing/2014/main" val="194227722"/>
                  </a:ext>
                </a:extLst>
              </a:tr>
              <a:tr h="392426">
                <a:tc>
                  <a:txBody>
                    <a:bodyPr/>
                    <a:lstStyle/>
                    <a:p>
                      <a:pPr marL="0" marR="0" lvl="0" indent="0" algn="l" rtl="0" eaLnBrk="1" fontAlgn="auto" latinLnBrk="0" hangingPunct="1">
                        <a:lnSpc>
                          <a:spcPct val="100000"/>
                        </a:lnSpc>
                        <a:spcBef>
                          <a:spcPts val="0"/>
                        </a:spcBef>
                        <a:spcAft>
                          <a:spcPts val="0"/>
                        </a:spcAft>
                        <a:buClrTx/>
                        <a:buSzTx/>
                        <a:buFontTx/>
                        <a:buNone/>
                      </a:pPr>
                      <a:r>
                        <a:rPr lang="en-GB" sz="1800">
                          <a:solidFill>
                            <a:schemeClr val="tx1"/>
                          </a:solidFill>
                        </a:rPr>
                        <a:t>Evidence on a </a:t>
                      </a:r>
                      <a:r>
                        <a:rPr lang="en-GB" sz="1800" b="1">
                          <a:solidFill>
                            <a:schemeClr val="tx1"/>
                          </a:solidFill>
                        </a:rPr>
                        <a:t>service level</a:t>
                      </a:r>
                      <a:r>
                        <a:rPr lang="en-GB" sz="1800">
                          <a:solidFill>
                            <a:schemeClr val="tx1"/>
                          </a:solidFill>
                        </a:rPr>
                        <a:t>, please tick [ </a:t>
                      </a:r>
                      <a:r>
                        <a:rPr lang="en-GB" sz="1800">
                          <a:solidFill>
                            <a:srgbClr val="00B050"/>
                          </a:solidFill>
                          <a:sym typeface="Wingdings" panose="05000000000000000000" pitchFamily="2" charset="2"/>
                        </a:rPr>
                        <a:t></a:t>
                      </a:r>
                      <a:r>
                        <a:rPr lang="en-GB" sz="1800">
                          <a:solidFill>
                            <a:schemeClr val="tx1"/>
                          </a:solidFill>
                        </a:rPr>
                        <a:t>  ]</a:t>
                      </a:r>
                    </a:p>
                  </a:txBody>
                  <a:tcPr>
                    <a:lnL w="12700">
                      <a:solidFill>
                        <a:schemeClr val="accent1"/>
                      </a:solidFill>
                    </a:lnL>
                    <a:lnR w="12700">
                      <a:solidFill>
                        <a:schemeClr val="accent1"/>
                      </a:solidFill>
                    </a:lnR>
                    <a:lnT w="12700">
                      <a:solidFill>
                        <a:schemeClr val="accent1"/>
                      </a:solidFill>
                    </a:lnT>
                    <a:lnB w="12700">
                      <a:solidFill>
                        <a:schemeClr val="accent1"/>
                      </a:solidFill>
                    </a:lnB>
                    <a:solidFill>
                      <a:schemeClr val="bg1">
                        <a:lumMod val="95000"/>
                      </a:schemeClr>
                    </a:solidFill>
                  </a:tcPr>
                </a:tc>
                <a:extLst>
                  <a:ext uri="{0D108BD9-81ED-4DB2-BD59-A6C34878D82A}">
                    <a16:rowId xmlns:a16="http://schemas.microsoft.com/office/drawing/2014/main" val="1119037668"/>
                  </a:ext>
                </a:extLst>
              </a:tr>
              <a:tr h="3745269">
                <a:tc>
                  <a:txBody>
                    <a:bodyPr/>
                    <a:lstStyle/>
                    <a:p>
                      <a:pPr lvl="0" algn="l">
                        <a:lnSpc>
                          <a:spcPct val="100000"/>
                        </a:lnSpc>
                        <a:spcBef>
                          <a:spcPts val="0"/>
                        </a:spcBef>
                        <a:spcAft>
                          <a:spcPts val="0"/>
                        </a:spcAft>
                        <a:buNone/>
                      </a:pPr>
                      <a:endParaRPr lang="en-GB" sz="1200" b="0" i="0" u="none" strike="noStrike" kern="1200" noProof="0">
                        <a:solidFill>
                          <a:srgbClr val="000000"/>
                        </a:solidFill>
                        <a:effectLst/>
                        <a:latin typeface="Calibri"/>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graphicFrame>
        <p:nvGraphicFramePr>
          <p:cNvPr id="17" name="Table 16">
            <a:extLst>
              <a:ext uri="{FF2B5EF4-FFF2-40B4-BE49-F238E27FC236}">
                <a16:creationId xmlns:a16="http://schemas.microsoft.com/office/drawing/2014/main" id="{FCCA32D5-451B-E034-C47E-258945E4382B}"/>
              </a:ext>
            </a:extLst>
          </p:cNvPr>
          <p:cNvGraphicFramePr>
            <a:graphicFrameLocks noGrp="1"/>
          </p:cNvGraphicFramePr>
          <p:nvPr>
            <p:extLst>
              <p:ext uri="{D42A27DB-BD31-4B8C-83A1-F6EECF244321}">
                <p14:modId xmlns:p14="http://schemas.microsoft.com/office/powerpoint/2010/main" val="300338009"/>
              </p:ext>
            </p:extLst>
          </p:nvPr>
        </p:nvGraphicFramePr>
        <p:xfrm>
          <a:off x="4112711" y="855944"/>
          <a:ext cx="7561989" cy="946252"/>
        </p:xfrm>
        <a:graphic>
          <a:graphicData uri="http://schemas.openxmlformats.org/drawingml/2006/table">
            <a:tbl>
              <a:tblPr firstRow="1" firstCol="1" bandRow="1">
                <a:tableStyleId>{5C22544A-7EE6-4342-B048-85BDC9FD1C3A}</a:tableStyleId>
              </a:tblPr>
              <a:tblGrid>
                <a:gridCol w="1471805">
                  <a:extLst>
                    <a:ext uri="{9D8B030D-6E8A-4147-A177-3AD203B41FA5}">
                      <a16:colId xmlns:a16="http://schemas.microsoft.com/office/drawing/2014/main" val="82741520"/>
                    </a:ext>
                  </a:extLst>
                </a:gridCol>
                <a:gridCol w="610641">
                  <a:extLst>
                    <a:ext uri="{9D8B030D-6E8A-4147-A177-3AD203B41FA5}">
                      <a16:colId xmlns:a16="http://schemas.microsoft.com/office/drawing/2014/main" val="728280009"/>
                    </a:ext>
                  </a:extLst>
                </a:gridCol>
                <a:gridCol w="1377862">
                  <a:extLst>
                    <a:ext uri="{9D8B030D-6E8A-4147-A177-3AD203B41FA5}">
                      <a16:colId xmlns:a16="http://schemas.microsoft.com/office/drawing/2014/main" val="581823884"/>
                    </a:ext>
                  </a:extLst>
                </a:gridCol>
                <a:gridCol w="610641">
                  <a:extLst>
                    <a:ext uri="{9D8B030D-6E8A-4147-A177-3AD203B41FA5}">
                      <a16:colId xmlns:a16="http://schemas.microsoft.com/office/drawing/2014/main" val="2132043903"/>
                    </a:ext>
                  </a:extLst>
                </a:gridCol>
                <a:gridCol w="1221287">
                  <a:extLst>
                    <a:ext uri="{9D8B030D-6E8A-4147-A177-3AD203B41FA5}">
                      <a16:colId xmlns:a16="http://schemas.microsoft.com/office/drawing/2014/main" val="3369548802"/>
                    </a:ext>
                  </a:extLst>
                </a:gridCol>
                <a:gridCol w="641958">
                  <a:extLst>
                    <a:ext uri="{9D8B030D-6E8A-4147-A177-3AD203B41FA5}">
                      <a16:colId xmlns:a16="http://schemas.microsoft.com/office/drawing/2014/main" val="1127617603"/>
                    </a:ext>
                  </a:extLst>
                </a:gridCol>
                <a:gridCol w="1228181">
                  <a:extLst>
                    <a:ext uri="{9D8B030D-6E8A-4147-A177-3AD203B41FA5}">
                      <a16:colId xmlns:a16="http://schemas.microsoft.com/office/drawing/2014/main" val="2230533277"/>
                    </a:ext>
                  </a:extLst>
                </a:gridCol>
                <a:gridCol w="399614">
                  <a:extLst>
                    <a:ext uri="{9D8B030D-6E8A-4147-A177-3AD203B41FA5}">
                      <a16:colId xmlns:a16="http://schemas.microsoft.com/office/drawing/2014/main" val="2896453949"/>
                    </a:ext>
                  </a:extLst>
                </a:gridCol>
              </a:tblGrid>
              <a:tr h="214732">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rPr>
                        <a:t>National Organisational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tcPr>
                </a:tc>
                <a:extLst>
                  <a:ext uri="{0D108BD9-81ED-4DB2-BD59-A6C34878D82A}">
                    <a16:rowId xmlns:a16="http://schemas.microsoft.com/office/drawing/2014/main" val="1791837788"/>
                  </a:ext>
                </a:extLst>
              </a:tr>
              <a:tr h="242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marL="0" marR="0" lvl="0" indent="0" algn="just" rtl="0" eaLnBrk="1" fontAlgn="auto" latinLnBrk="0" hangingPunct="1">
                        <a:lnSpc>
                          <a:spcPct val="100000"/>
                        </a:lnSpc>
                        <a:spcBef>
                          <a:spcPts val="0"/>
                        </a:spcBef>
                        <a:spcAft>
                          <a:spcPts val="0"/>
                        </a:spcAft>
                        <a:buClrTx/>
                        <a:buSzTx/>
                        <a:buFontTx/>
                        <a:buNone/>
                      </a:pPr>
                      <a:r>
                        <a:rPr lang="en-GB" sz="1200">
                          <a:effectLst/>
                        </a:rPr>
                        <a:t> </a:t>
                      </a:r>
                      <a:r>
                        <a:rPr lang="en-GB" sz="1200">
                          <a:solidFill>
                            <a:srgbClr val="00D661"/>
                          </a:solidFill>
                          <a:effectLst/>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Partnership Working</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n-GB" sz="1200" b="1" kern="1200">
                          <a:solidFill>
                            <a:schemeClr val="tx1"/>
                          </a:solidFill>
                          <a:effectLst/>
                          <a:latin typeface="+mn-lt"/>
                          <a:ea typeface="+mn-ea"/>
                          <a:cs typeface="+mn-cs"/>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Trauma-informed Care</a:t>
                      </a:r>
                      <a:endParaRPr lang="en-GB" sz="1200">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3733758814"/>
                  </a:ext>
                </a:extLst>
              </a:tr>
              <a:tr h="216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Workforce</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r>
                        <a:rPr lang="en-GB" sz="1200">
                          <a:effectLst/>
                        </a:rPr>
                        <a:t> </a:t>
                      </a:r>
                      <a:endParaRPr lang="en-GB" sz="1200">
                        <a:solidFill>
                          <a:srgbClr val="231F20"/>
                        </a:solidFill>
                        <a:effectLst/>
                        <a:latin typeface="Arial"/>
                        <a:ea typeface="Calibri" panose="020F0502020204030204" pitchFamily="34" charset="0"/>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effectLst/>
                          <a:latin typeface="+mn-lt"/>
                          <a:ea typeface="+mn-ea"/>
                          <a:cs typeface="+mn-cs"/>
                        </a:rPr>
                        <a:t>Co-learning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Intersectionality</a:t>
                      </a:r>
                      <a:endParaRPr lang="en-GB" sz="1200" b="1" err="1">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528536213"/>
                  </a:ext>
                </a:extLst>
              </a:tr>
            </a:tbl>
          </a:graphicData>
        </a:graphic>
      </p:graphicFrame>
      <p:sp>
        <p:nvSpPr>
          <p:cNvPr id="2" name="Arrow: Right 1">
            <a:extLst>
              <a:ext uri="{FF2B5EF4-FFF2-40B4-BE49-F238E27FC236}">
                <a16:creationId xmlns:a16="http://schemas.microsoft.com/office/drawing/2014/main" id="{E6EBE772-6323-2210-1068-06A4728FA3C9}"/>
              </a:ext>
            </a:extLst>
          </p:cNvPr>
          <p:cNvSpPr/>
          <p:nvPr/>
        </p:nvSpPr>
        <p:spPr>
          <a:xfrm>
            <a:off x="550469" y="714770"/>
            <a:ext cx="3521552" cy="99555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t>Please tick all that apply</a:t>
            </a:r>
          </a:p>
        </p:txBody>
      </p:sp>
    </p:spTree>
    <p:extLst>
      <p:ext uri="{BB962C8B-B14F-4D97-AF65-F5344CB8AC3E}">
        <p14:creationId xmlns:p14="http://schemas.microsoft.com/office/powerpoint/2010/main" val="4194138086"/>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BF8CAC9-4E9F-C7E0-41BE-C73F26BCCAFC}"/>
              </a:ext>
            </a:extLst>
          </p:cNvPr>
          <p:cNvSpPr txBox="1">
            <a:spLocks/>
          </p:cNvSpPr>
          <p:nvPr/>
        </p:nvSpPr>
        <p:spPr>
          <a:xfrm>
            <a:off x="521955" y="247115"/>
            <a:ext cx="11111555" cy="369332"/>
          </a:xfrm>
          <a:prstGeom prst="rect">
            <a:avLst/>
          </a:prstGeom>
          <a:solidFill>
            <a:schemeClr val="accent1">
              <a:lumMod val="60000"/>
              <a:lumOff val="40000"/>
            </a:schemeClr>
          </a:solidFill>
          <a:ln w="15875">
            <a:solidFill>
              <a:srgbClr val="0070C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2: Organisational Competencies</a:t>
            </a:r>
          </a:p>
        </p:txBody>
      </p:sp>
      <p:graphicFrame>
        <p:nvGraphicFramePr>
          <p:cNvPr id="9" name="Table 28">
            <a:extLst>
              <a:ext uri="{FF2B5EF4-FFF2-40B4-BE49-F238E27FC236}">
                <a16:creationId xmlns:a16="http://schemas.microsoft.com/office/drawing/2014/main" id="{A9D8B042-5EC1-8029-7B8A-8CDA7AC5A60D}"/>
              </a:ext>
            </a:extLst>
          </p:cNvPr>
          <p:cNvGraphicFramePr>
            <a:graphicFrameLocks noGrp="1"/>
          </p:cNvGraphicFramePr>
          <p:nvPr>
            <p:extLst>
              <p:ext uri="{D42A27DB-BD31-4B8C-83A1-F6EECF244321}">
                <p14:modId xmlns:p14="http://schemas.microsoft.com/office/powerpoint/2010/main" val="127038473"/>
              </p:ext>
            </p:extLst>
          </p:nvPr>
        </p:nvGraphicFramePr>
        <p:xfrm>
          <a:off x="516970" y="1744486"/>
          <a:ext cx="11116540" cy="4383519"/>
        </p:xfrm>
        <a:graphic>
          <a:graphicData uri="http://schemas.openxmlformats.org/drawingml/2006/table">
            <a:tbl>
              <a:tblPr firstRow="1" bandRow="1">
                <a:tableStyleId>{5A111915-BE36-4E01-A7E5-04B1672EAD32}</a:tableStyleId>
              </a:tblPr>
              <a:tblGrid>
                <a:gridCol w="11116540">
                  <a:extLst>
                    <a:ext uri="{9D8B030D-6E8A-4147-A177-3AD203B41FA5}">
                      <a16:colId xmlns:a16="http://schemas.microsoft.com/office/drawing/2014/main" val="3443316982"/>
                    </a:ext>
                  </a:extLst>
                </a:gridCol>
              </a:tblGrid>
              <a:tr h="384301">
                <a:tc>
                  <a:txBody>
                    <a:bodyPr/>
                    <a:lstStyle/>
                    <a:p>
                      <a:pPr marL="0" marR="0" lvl="0" indent="0" algn="l" defTabSz="914400" rtl="0" eaLnBrk="1" fontAlgn="auto" latinLnBrk="0" hangingPunct="1">
                        <a:lnSpc>
                          <a:spcPct val="100000"/>
                        </a:lnSpc>
                        <a:spcBef>
                          <a:spcPts val="0"/>
                        </a:spcBef>
                        <a:spcAft>
                          <a:spcPts val="0"/>
                        </a:spcAft>
                        <a:buClrTx/>
                        <a:buSzTx/>
                        <a:buFontTx/>
                        <a:buNone/>
                        <a:tabLst>
                          <a:tab pos="10853738" algn="r"/>
                        </a:tabLst>
                        <a:defRPr/>
                      </a:pPr>
                      <a:r>
                        <a:rPr lang="en-GB" sz="1800" b="0">
                          <a:solidFill>
                            <a:schemeClr val="tx1"/>
                          </a:solidFill>
                        </a:rPr>
                        <a:t>Summary of progress on </a:t>
                      </a:r>
                      <a:r>
                        <a:rPr lang="en-GB" sz="1800" b="1">
                          <a:solidFill>
                            <a:srgbClr val="231F20"/>
                          </a:solidFill>
                          <a:effectLst/>
                          <a:latin typeface="+mn-lt"/>
                          <a:ea typeface="Calibri"/>
                          <a:cs typeface="Times New Roman"/>
                        </a:rPr>
                        <a:t>Policy and Practice</a:t>
                      </a:r>
                      <a:r>
                        <a:rPr lang="en-GB" sz="1800">
                          <a:solidFill>
                            <a:schemeClr val="tx1"/>
                          </a:solidFill>
                        </a:rPr>
                        <a:t>	</a:t>
                      </a:r>
                      <a:endParaRPr lang="en-GB" sz="1800" b="1">
                        <a:solidFill>
                          <a:schemeClr val="tx1"/>
                        </a:solidFill>
                        <a:latin typeface="+mn-lt"/>
                        <a:cs typeface="Arial" panose="020B0604020202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extLst>
                  <a:ext uri="{0D108BD9-81ED-4DB2-BD59-A6C34878D82A}">
                    <a16:rowId xmlns:a16="http://schemas.microsoft.com/office/drawing/2014/main" val="194227722"/>
                  </a:ext>
                </a:extLst>
              </a:tr>
              <a:tr h="384301">
                <a:tc>
                  <a:txBody>
                    <a:bodyPr/>
                    <a:lstStyle/>
                    <a:p>
                      <a:pPr marL="0" marR="0" lvl="0" indent="0" algn="l" rtl="0" eaLnBrk="1" fontAlgn="auto" latinLnBrk="0" hangingPunct="1">
                        <a:lnSpc>
                          <a:spcPct val="100000"/>
                        </a:lnSpc>
                        <a:spcBef>
                          <a:spcPts val="0"/>
                        </a:spcBef>
                        <a:spcAft>
                          <a:spcPts val="0"/>
                        </a:spcAft>
                        <a:buClrTx/>
                        <a:buSzTx/>
                        <a:buFontTx/>
                        <a:buNone/>
                      </a:pPr>
                      <a:r>
                        <a:rPr lang="en-GB" sz="1800">
                          <a:solidFill>
                            <a:schemeClr val="tx1"/>
                          </a:solidFill>
                        </a:rPr>
                        <a:t>Evidence on a </a:t>
                      </a:r>
                      <a:r>
                        <a:rPr lang="en-GB" sz="1800" b="1">
                          <a:solidFill>
                            <a:schemeClr val="tx1"/>
                          </a:solidFill>
                        </a:rPr>
                        <a:t>service level</a:t>
                      </a:r>
                      <a:r>
                        <a:rPr lang="en-GB" sz="1800">
                          <a:solidFill>
                            <a:schemeClr val="tx1"/>
                          </a:solidFill>
                        </a:rPr>
                        <a:t>, please tick [ </a:t>
                      </a:r>
                      <a:r>
                        <a:rPr lang="en-GB" sz="1800">
                          <a:solidFill>
                            <a:srgbClr val="00B050"/>
                          </a:solidFill>
                          <a:sym typeface="Wingdings" panose="05000000000000000000" pitchFamily="2" charset="2"/>
                        </a:rPr>
                        <a:t></a:t>
                      </a:r>
                      <a:r>
                        <a:rPr lang="en-GB" sz="1800">
                          <a:solidFill>
                            <a:schemeClr val="tx1"/>
                          </a:solidFill>
                        </a:rPr>
                        <a:t>  ]</a:t>
                      </a:r>
                      <a:endParaRPr lang="en-GB" sz="1800" b="1" u="sng">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29458922"/>
                  </a:ext>
                </a:extLst>
              </a:tr>
              <a:tr h="3614917">
                <a:tc>
                  <a:txBody>
                    <a:bodyPr/>
                    <a:lstStyle/>
                    <a:p>
                      <a:pPr lvl="0" algn="l">
                        <a:lnSpc>
                          <a:spcPct val="100000"/>
                        </a:lnSpc>
                        <a:spcBef>
                          <a:spcPts val="0"/>
                        </a:spcBef>
                        <a:spcAft>
                          <a:spcPts val="0"/>
                        </a:spcAft>
                        <a:buNone/>
                      </a:pPr>
                      <a:endParaRPr lang="en-GB" sz="1200" b="0" i="0" u="none" strike="noStrike" kern="1200" noProof="0">
                        <a:solidFill>
                          <a:srgbClr val="000000"/>
                        </a:solidFill>
                        <a:effectLst/>
                        <a:latin typeface="Calibri"/>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graphicFrame>
        <p:nvGraphicFramePr>
          <p:cNvPr id="4" name="Table 3">
            <a:extLst>
              <a:ext uri="{FF2B5EF4-FFF2-40B4-BE49-F238E27FC236}">
                <a16:creationId xmlns:a16="http://schemas.microsoft.com/office/drawing/2014/main" id="{39A1589C-CF1D-F04D-DD86-27A62ADEDA8B}"/>
              </a:ext>
            </a:extLst>
          </p:cNvPr>
          <p:cNvGraphicFramePr>
            <a:graphicFrameLocks noGrp="1"/>
          </p:cNvGraphicFramePr>
          <p:nvPr>
            <p:extLst>
              <p:ext uri="{D42A27DB-BD31-4B8C-83A1-F6EECF244321}">
                <p14:modId xmlns:p14="http://schemas.microsoft.com/office/powerpoint/2010/main" val="3160467157"/>
              </p:ext>
            </p:extLst>
          </p:nvPr>
        </p:nvGraphicFramePr>
        <p:xfrm>
          <a:off x="4869994" y="763573"/>
          <a:ext cx="6763514" cy="673611"/>
        </p:xfrm>
        <a:graphic>
          <a:graphicData uri="http://schemas.openxmlformats.org/drawingml/2006/table">
            <a:tbl>
              <a:tblPr firstRow="1" firstCol="1" bandRow="1">
                <a:tableStyleId>{5C22544A-7EE6-4342-B048-85BDC9FD1C3A}</a:tableStyleId>
              </a:tblPr>
              <a:tblGrid>
                <a:gridCol w="2198255">
                  <a:extLst>
                    <a:ext uri="{9D8B030D-6E8A-4147-A177-3AD203B41FA5}">
                      <a16:colId xmlns:a16="http://schemas.microsoft.com/office/drawing/2014/main" val="82741520"/>
                    </a:ext>
                  </a:extLst>
                </a:gridCol>
                <a:gridCol w="378691">
                  <a:extLst>
                    <a:ext uri="{9D8B030D-6E8A-4147-A177-3AD203B41FA5}">
                      <a16:colId xmlns:a16="http://schemas.microsoft.com/office/drawing/2014/main" val="728280009"/>
                    </a:ext>
                  </a:extLst>
                </a:gridCol>
                <a:gridCol w="1914995">
                  <a:extLst>
                    <a:ext uri="{9D8B030D-6E8A-4147-A177-3AD203B41FA5}">
                      <a16:colId xmlns:a16="http://schemas.microsoft.com/office/drawing/2014/main" val="581823884"/>
                    </a:ext>
                  </a:extLst>
                </a:gridCol>
                <a:gridCol w="347914">
                  <a:extLst>
                    <a:ext uri="{9D8B030D-6E8A-4147-A177-3AD203B41FA5}">
                      <a16:colId xmlns:a16="http://schemas.microsoft.com/office/drawing/2014/main" val="2132043903"/>
                    </a:ext>
                  </a:extLst>
                </a:gridCol>
                <a:gridCol w="1524000">
                  <a:extLst>
                    <a:ext uri="{9D8B030D-6E8A-4147-A177-3AD203B41FA5}">
                      <a16:colId xmlns:a16="http://schemas.microsoft.com/office/drawing/2014/main" val="3369548802"/>
                    </a:ext>
                  </a:extLst>
                </a:gridCol>
                <a:gridCol w="399659">
                  <a:extLst>
                    <a:ext uri="{9D8B030D-6E8A-4147-A177-3AD203B41FA5}">
                      <a16:colId xmlns:a16="http://schemas.microsoft.com/office/drawing/2014/main" val="1127617603"/>
                    </a:ext>
                  </a:extLst>
                </a:gridCol>
              </a:tblGrid>
              <a:tr h="214732">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rPr>
                        <a:t>National Organisational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91837788"/>
                  </a:ext>
                </a:extLst>
              </a:tr>
              <a:tr h="242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a:solidFill>
                            <a:srgbClr val="00D661"/>
                          </a:solidFill>
                          <a:effectLst/>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Partnership Working</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n-GB" sz="1200" b="1" kern="1200">
                          <a:solidFill>
                            <a:schemeClr val="tx1"/>
                          </a:solidFill>
                          <a:effectLst/>
                          <a:latin typeface="+mn-lt"/>
                          <a:ea typeface="+mn-ea"/>
                          <a:cs typeface="+mn-cs"/>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733758814"/>
                  </a:ext>
                </a:extLst>
              </a:tr>
              <a:tr h="216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Workforce</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effectLst/>
                          <a:latin typeface="+mn-lt"/>
                          <a:ea typeface="+mn-ea"/>
                          <a:cs typeface="+mn-cs"/>
                        </a:rPr>
                        <a:t>Co-learning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AFBCD"/>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28536213"/>
                  </a:ext>
                </a:extLst>
              </a:tr>
            </a:tbl>
          </a:graphicData>
        </a:graphic>
      </p:graphicFrame>
      <p:sp>
        <p:nvSpPr>
          <p:cNvPr id="5" name="Arrow: Right 4">
            <a:extLst>
              <a:ext uri="{FF2B5EF4-FFF2-40B4-BE49-F238E27FC236}">
                <a16:creationId xmlns:a16="http://schemas.microsoft.com/office/drawing/2014/main" id="{D4177F03-6A68-AC3E-7007-293F4EDCAFD8}"/>
              </a:ext>
            </a:extLst>
          </p:cNvPr>
          <p:cNvSpPr/>
          <p:nvPr/>
        </p:nvSpPr>
        <p:spPr>
          <a:xfrm>
            <a:off x="526406" y="682686"/>
            <a:ext cx="3521552" cy="99555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t>Please tick all that apply</a:t>
            </a:r>
          </a:p>
        </p:txBody>
      </p:sp>
      <p:graphicFrame>
        <p:nvGraphicFramePr>
          <p:cNvPr id="3" name="Table 2">
            <a:extLst>
              <a:ext uri="{FF2B5EF4-FFF2-40B4-BE49-F238E27FC236}">
                <a16:creationId xmlns:a16="http://schemas.microsoft.com/office/drawing/2014/main" id="{8E701D23-F42D-041B-49D6-BD4709841073}"/>
              </a:ext>
            </a:extLst>
          </p:cNvPr>
          <p:cNvGraphicFramePr>
            <a:graphicFrameLocks noGrp="1"/>
          </p:cNvGraphicFramePr>
          <p:nvPr>
            <p:extLst>
              <p:ext uri="{D42A27DB-BD31-4B8C-83A1-F6EECF244321}">
                <p14:modId xmlns:p14="http://schemas.microsoft.com/office/powerpoint/2010/main" val="825942160"/>
              </p:ext>
            </p:extLst>
          </p:nvPr>
        </p:nvGraphicFramePr>
        <p:xfrm>
          <a:off x="4144026" y="720245"/>
          <a:ext cx="7561989" cy="946252"/>
        </p:xfrm>
        <a:graphic>
          <a:graphicData uri="http://schemas.openxmlformats.org/drawingml/2006/table">
            <a:tbl>
              <a:tblPr firstRow="1" firstCol="1" bandRow="1">
                <a:tableStyleId>{5C22544A-7EE6-4342-B048-85BDC9FD1C3A}</a:tableStyleId>
              </a:tblPr>
              <a:tblGrid>
                <a:gridCol w="1471805">
                  <a:extLst>
                    <a:ext uri="{9D8B030D-6E8A-4147-A177-3AD203B41FA5}">
                      <a16:colId xmlns:a16="http://schemas.microsoft.com/office/drawing/2014/main" val="82741520"/>
                    </a:ext>
                  </a:extLst>
                </a:gridCol>
                <a:gridCol w="610641">
                  <a:extLst>
                    <a:ext uri="{9D8B030D-6E8A-4147-A177-3AD203B41FA5}">
                      <a16:colId xmlns:a16="http://schemas.microsoft.com/office/drawing/2014/main" val="728280009"/>
                    </a:ext>
                  </a:extLst>
                </a:gridCol>
                <a:gridCol w="1377862">
                  <a:extLst>
                    <a:ext uri="{9D8B030D-6E8A-4147-A177-3AD203B41FA5}">
                      <a16:colId xmlns:a16="http://schemas.microsoft.com/office/drawing/2014/main" val="581823884"/>
                    </a:ext>
                  </a:extLst>
                </a:gridCol>
                <a:gridCol w="610641">
                  <a:extLst>
                    <a:ext uri="{9D8B030D-6E8A-4147-A177-3AD203B41FA5}">
                      <a16:colId xmlns:a16="http://schemas.microsoft.com/office/drawing/2014/main" val="2132043903"/>
                    </a:ext>
                  </a:extLst>
                </a:gridCol>
                <a:gridCol w="1221287">
                  <a:extLst>
                    <a:ext uri="{9D8B030D-6E8A-4147-A177-3AD203B41FA5}">
                      <a16:colId xmlns:a16="http://schemas.microsoft.com/office/drawing/2014/main" val="3369548802"/>
                    </a:ext>
                  </a:extLst>
                </a:gridCol>
                <a:gridCol w="641958">
                  <a:extLst>
                    <a:ext uri="{9D8B030D-6E8A-4147-A177-3AD203B41FA5}">
                      <a16:colId xmlns:a16="http://schemas.microsoft.com/office/drawing/2014/main" val="1127617603"/>
                    </a:ext>
                  </a:extLst>
                </a:gridCol>
                <a:gridCol w="1228181">
                  <a:extLst>
                    <a:ext uri="{9D8B030D-6E8A-4147-A177-3AD203B41FA5}">
                      <a16:colId xmlns:a16="http://schemas.microsoft.com/office/drawing/2014/main" val="2230533277"/>
                    </a:ext>
                  </a:extLst>
                </a:gridCol>
                <a:gridCol w="399614">
                  <a:extLst>
                    <a:ext uri="{9D8B030D-6E8A-4147-A177-3AD203B41FA5}">
                      <a16:colId xmlns:a16="http://schemas.microsoft.com/office/drawing/2014/main" val="2896453949"/>
                    </a:ext>
                  </a:extLst>
                </a:gridCol>
              </a:tblGrid>
              <a:tr h="214732">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rPr>
                        <a:t>National Organisational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tcPr>
                </a:tc>
                <a:extLst>
                  <a:ext uri="{0D108BD9-81ED-4DB2-BD59-A6C34878D82A}">
                    <a16:rowId xmlns:a16="http://schemas.microsoft.com/office/drawing/2014/main" val="1791837788"/>
                  </a:ext>
                </a:extLst>
              </a:tr>
              <a:tr h="242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marL="0" marR="0" lvl="0" indent="0" algn="just" rtl="0" eaLnBrk="1" fontAlgn="auto" latinLnBrk="0" hangingPunct="1">
                        <a:lnSpc>
                          <a:spcPct val="100000"/>
                        </a:lnSpc>
                        <a:spcBef>
                          <a:spcPts val="0"/>
                        </a:spcBef>
                        <a:spcAft>
                          <a:spcPts val="0"/>
                        </a:spcAft>
                        <a:buClrTx/>
                        <a:buSzTx/>
                        <a:buFontTx/>
                        <a:buNone/>
                      </a:pPr>
                      <a:r>
                        <a:rPr lang="en-GB" sz="1200">
                          <a:effectLst/>
                        </a:rPr>
                        <a:t> </a:t>
                      </a:r>
                      <a:r>
                        <a:rPr lang="en-GB" sz="1200">
                          <a:solidFill>
                            <a:srgbClr val="00D661"/>
                          </a:solidFill>
                          <a:effectLst/>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Partnership Working</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n-GB" sz="1200" b="1" kern="1200">
                          <a:solidFill>
                            <a:schemeClr val="tx1"/>
                          </a:solidFill>
                          <a:effectLst/>
                          <a:latin typeface="+mn-lt"/>
                          <a:ea typeface="+mn-ea"/>
                          <a:cs typeface="+mn-cs"/>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Trauma-informed Care</a:t>
                      </a:r>
                      <a:endParaRPr lang="en-GB" sz="1200">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3733758814"/>
                  </a:ext>
                </a:extLst>
              </a:tr>
              <a:tr h="216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Workforce</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r>
                        <a:rPr lang="en-GB" sz="1200">
                          <a:effectLst/>
                        </a:rPr>
                        <a:t> </a:t>
                      </a:r>
                      <a:endParaRPr lang="en-GB" sz="1200">
                        <a:solidFill>
                          <a:srgbClr val="231F20"/>
                        </a:solidFill>
                        <a:effectLst/>
                        <a:latin typeface="Arial"/>
                        <a:ea typeface="Calibri" panose="020F0502020204030204" pitchFamily="34" charset="0"/>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effectLst/>
                          <a:latin typeface="+mn-lt"/>
                          <a:ea typeface="+mn-ea"/>
                          <a:cs typeface="+mn-cs"/>
                        </a:rPr>
                        <a:t>Co-learning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Intersectionality</a:t>
                      </a:r>
                      <a:endParaRPr lang="en-GB" sz="1200" b="1" err="1">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528536213"/>
                  </a:ext>
                </a:extLst>
              </a:tr>
            </a:tbl>
          </a:graphicData>
        </a:graphic>
      </p:graphicFrame>
    </p:spTree>
    <p:extLst>
      <p:ext uri="{BB962C8B-B14F-4D97-AF65-F5344CB8AC3E}">
        <p14:creationId xmlns:p14="http://schemas.microsoft.com/office/powerpoint/2010/main" val="1226567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BF8CAC9-4E9F-C7E0-41BE-C73F26BCCAFC}"/>
              </a:ext>
            </a:extLst>
          </p:cNvPr>
          <p:cNvSpPr txBox="1">
            <a:spLocks/>
          </p:cNvSpPr>
          <p:nvPr/>
        </p:nvSpPr>
        <p:spPr>
          <a:xfrm>
            <a:off x="481850" y="247115"/>
            <a:ext cx="11111555" cy="369332"/>
          </a:xfrm>
          <a:prstGeom prst="rect">
            <a:avLst/>
          </a:prstGeom>
          <a:solidFill>
            <a:schemeClr val="accent1">
              <a:lumMod val="60000"/>
              <a:lumOff val="40000"/>
            </a:schemeClr>
          </a:solidFill>
          <a:ln w="15875">
            <a:solidFill>
              <a:srgbClr val="0070C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2: Organisational Competencies</a:t>
            </a:r>
          </a:p>
        </p:txBody>
      </p:sp>
      <p:graphicFrame>
        <p:nvGraphicFramePr>
          <p:cNvPr id="9" name="Table 28">
            <a:extLst>
              <a:ext uri="{FF2B5EF4-FFF2-40B4-BE49-F238E27FC236}">
                <a16:creationId xmlns:a16="http://schemas.microsoft.com/office/drawing/2014/main" id="{A9D8B042-5EC1-8029-7B8A-8CDA7AC5A60D}"/>
              </a:ext>
            </a:extLst>
          </p:cNvPr>
          <p:cNvGraphicFramePr>
            <a:graphicFrameLocks noGrp="1"/>
          </p:cNvGraphicFramePr>
          <p:nvPr>
            <p:extLst>
              <p:ext uri="{D42A27DB-BD31-4B8C-83A1-F6EECF244321}">
                <p14:modId xmlns:p14="http://schemas.microsoft.com/office/powerpoint/2010/main" val="488464214"/>
              </p:ext>
            </p:extLst>
          </p:nvPr>
        </p:nvGraphicFramePr>
        <p:xfrm>
          <a:off x="476865" y="1744487"/>
          <a:ext cx="11116540" cy="4403981"/>
        </p:xfrm>
        <a:graphic>
          <a:graphicData uri="http://schemas.openxmlformats.org/drawingml/2006/table">
            <a:tbl>
              <a:tblPr firstRow="1" bandRow="1">
                <a:tableStyleId>{5A111915-BE36-4E01-A7E5-04B1672EAD32}</a:tableStyleId>
              </a:tblPr>
              <a:tblGrid>
                <a:gridCol w="11116540">
                  <a:extLst>
                    <a:ext uri="{9D8B030D-6E8A-4147-A177-3AD203B41FA5}">
                      <a16:colId xmlns:a16="http://schemas.microsoft.com/office/drawing/2014/main" val="3443316982"/>
                    </a:ext>
                  </a:extLst>
                </a:gridCol>
              </a:tblGrid>
              <a:tr h="375591">
                <a:tc>
                  <a:txBody>
                    <a:bodyPr/>
                    <a:lstStyle/>
                    <a:p>
                      <a:pPr marL="0" marR="0" lvl="0" indent="0" algn="l" defTabSz="914400" rtl="0" eaLnBrk="1" fontAlgn="auto" latinLnBrk="0" hangingPunct="1">
                        <a:lnSpc>
                          <a:spcPct val="100000"/>
                        </a:lnSpc>
                        <a:spcBef>
                          <a:spcPts val="0"/>
                        </a:spcBef>
                        <a:spcAft>
                          <a:spcPts val="0"/>
                        </a:spcAft>
                        <a:buClrTx/>
                        <a:buSzTx/>
                        <a:buFontTx/>
                        <a:buNone/>
                        <a:tabLst>
                          <a:tab pos="10853738" algn="r"/>
                        </a:tabLst>
                        <a:defRPr/>
                      </a:pPr>
                      <a:r>
                        <a:rPr lang="en-GB" sz="1800" b="0">
                          <a:solidFill>
                            <a:schemeClr val="tx1"/>
                          </a:solidFill>
                        </a:rPr>
                        <a:t>Summary of progress on </a:t>
                      </a:r>
                      <a:r>
                        <a:rPr lang="en-GB" sz="1800" b="1">
                          <a:solidFill>
                            <a:srgbClr val="231F20"/>
                          </a:solidFill>
                          <a:effectLst/>
                          <a:latin typeface="+mn-lt"/>
                          <a:ea typeface="Calibri" panose="020F0502020204030204" pitchFamily="34" charset="0"/>
                          <a:cs typeface="Times New Roman"/>
                        </a:rPr>
                        <a:t>Data and Information</a:t>
                      </a:r>
                      <a:r>
                        <a:rPr lang="en-GB" sz="1800">
                          <a:solidFill>
                            <a:schemeClr val="tx1"/>
                          </a:solidFill>
                        </a:rPr>
                        <a:t>	</a:t>
                      </a:r>
                      <a:endParaRPr lang="en-GB" sz="1800" b="1">
                        <a:solidFill>
                          <a:schemeClr val="tx1"/>
                        </a:solidFill>
                        <a:latin typeface="+mn-lt"/>
                        <a:cs typeface="Arial" panose="020B0604020202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F0FE"/>
                    </a:solidFill>
                  </a:tcPr>
                </a:tc>
                <a:extLst>
                  <a:ext uri="{0D108BD9-81ED-4DB2-BD59-A6C34878D82A}">
                    <a16:rowId xmlns:a16="http://schemas.microsoft.com/office/drawing/2014/main" val="194227722"/>
                  </a:ext>
                </a:extLst>
              </a:tr>
              <a:tr h="3755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solidFill>
                            <a:schemeClr val="tx1"/>
                          </a:solidFill>
                        </a:rPr>
                        <a:t>Evidence on a </a:t>
                      </a:r>
                      <a:r>
                        <a:rPr lang="en-GB" sz="1800" b="1">
                          <a:solidFill>
                            <a:schemeClr val="tx1"/>
                          </a:solidFill>
                        </a:rPr>
                        <a:t>service</a:t>
                      </a:r>
                      <a:r>
                        <a:rPr lang="en-GB" sz="1800">
                          <a:solidFill>
                            <a:schemeClr val="tx1"/>
                          </a:solidFill>
                        </a:rPr>
                        <a:t> </a:t>
                      </a:r>
                      <a:r>
                        <a:rPr lang="en-GB" sz="1800" b="1">
                          <a:solidFill>
                            <a:schemeClr val="tx1"/>
                          </a:solidFill>
                        </a:rPr>
                        <a:t>level</a:t>
                      </a:r>
                      <a:r>
                        <a:rPr lang="en-GB" sz="1800">
                          <a:solidFill>
                            <a:schemeClr val="tx1"/>
                          </a:solidFill>
                        </a:rPr>
                        <a:t>, please tick [ </a:t>
                      </a:r>
                      <a:r>
                        <a:rPr lang="en-GB" sz="1800">
                          <a:solidFill>
                            <a:srgbClr val="00B050"/>
                          </a:solidFill>
                          <a:sym typeface="Wingdings" panose="05000000000000000000" pitchFamily="2" charset="2"/>
                        </a:rPr>
                        <a:t></a:t>
                      </a:r>
                      <a:r>
                        <a:rPr lang="en-GB" sz="1800">
                          <a:solidFill>
                            <a:schemeClr val="tx1"/>
                          </a:solidFill>
                        </a:rPr>
                        <a:t>  ]</a:t>
                      </a:r>
                      <a:endParaRPr lang="en-GB" sz="1800" b="1" u="sng">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05956567"/>
                  </a:ext>
                </a:extLst>
              </a:tr>
              <a:tr h="3652799">
                <a:tc>
                  <a:txBody>
                    <a:bodyPr/>
                    <a:lstStyle/>
                    <a:p>
                      <a:pPr lvl="0" algn="l">
                        <a:lnSpc>
                          <a:spcPct val="100000"/>
                        </a:lnSpc>
                        <a:spcBef>
                          <a:spcPts val="0"/>
                        </a:spcBef>
                        <a:spcAft>
                          <a:spcPts val="0"/>
                        </a:spcAft>
                        <a:buNone/>
                      </a:pPr>
                      <a:endParaRPr lang="en-GB" sz="1050" b="0" i="0" u="none" strike="noStrike" kern="1200" noProof="0">
                        <a:solidFill>
                          <a:srgbClr val="000000"/>
                        </a:solidFill>
                        <a:effectLst/>
                        <a:latin typeface="Aria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sp>
        <p:nvSpPr>
          <p:cNvPr id="5" name="Arrow: Right 4">
            <a:extLst>
              <a:ext uri="{FF2B5EF4-FFF2-40B4-BE49-F238E27FC236}">
                <a16:creationId xmlns:a16="http://schemas.microsoft.com/office/drawing/2014/main" id="{49AFA055-4B54-2C06-A979-4E22E6F58819}"/>
              </a:ext>
            </a:extLst>
          </p:cNvPr>
          <p:cNvSpPr/>
          <p:nvPr/>
        </p:nvSpPr>
        <p:spPr>
          <a:xfrm>
            <a:off x="486301" y="682686"/>
            <a:ext cx="3521552" cy="99555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t>Please tick all that apply</a:t>
            </a:r>
          </a:p>
        </p:txBody>
      </p:sp>
      <p:graphicFrame>
        <p:nvGraphicFramePr>
          <p:cNvPr id="7" name="Table 6">
            <a:extLst>
              <a:ext uri="{FF2B5EF4-FFF2-40B4-BE49-F238E27FC236}">
                <a16:creationId xmlns:a16="http://schemas.microsoft.com/office/drawing/2014/main" id="{24443412-0BE5-48AB-8AB7-4065163F071C}"/>
              </a:ext>
            </a:extLst>
          </p:cNvPr>
          <p:cNvGraphicFramePr>
            <a:graphicFrameLocks noGrp="1"/>
          </p:cNvGraphicFramePr>
          <p:nvPr>
            <p:extLst>
              <p:ext uri="{D42A27DB-BD31-4B8C-83A1-F6EECF244321}">
                <p14:modId xmlns:p14="http://schemas.microsoft.com/office/powerpoint/2010/main" val="4284703720"/>
              </p:ext>
            </p:extLst>
          </p:nvPr>
        </p:nvGraphicFramePr>
        <p:xfrm>
          <a:off x="4112711" y="751560"/>
          <a:ext cx="7561989" cy="946252"/>
        </p:xfrm>
        <a:graphic>
          <a:graphicData uri="http://schemas.openxmlformats.org/drawingml/2006/table">
            <a:tbl>
              <a:tblPr firstRow="1" firstCol="1" bandRow="1">
                <a:tableStyleId>{5C22544A-7EE6-4342-B048-85BDC9FD1C3A}</a:tableStyleId>
              </a:tblPr>
              <a:tblGrid>
                <a:gridCol w="1471805">
                  <a:extLst>
                    <a:ext uri="{9D8B030D-6E8A-4147-A177-3AD203B41FA5}">
                      <a16:colId xmlns:a16="http://schemas.microsoft.com/office/drawing/2014/main" val="82741520"/>
                    </a:ext>
                  </a:extLst>
                </a:gridCol>
                <a:gridCol w="610641">
                  <a:extLst>
                    <a:ext uri="{9D8B030D-6E8A-4147-A177-3AD203B41FA5}">
                      <a16:colId xmlns:a16="http://schemas.microsoft.com/office/drawing/2014/main" val="728280009"/>
                    </a:ext>
                  </a:extLst>
                </a:gridCol>
                <a:gridCol w="1377862">
                  <a:extLst>
                    <a:ext uri="{9D8B030D-6E8A-4147-A177-3AD203B41FA5}">
                      <a16:colId xmlns:a16="http://schemas.microsoft.com/office/drawing/2014/main" val="581823884"/>
                    </a:ext>
                  </a:extLst>
                </a:gridCol>
                <a:gridCol w="610641">
                  <a:extLst>
                    <a:ext uri="{9D8B030D-6E8A-4147-A177-3AD203B41FA5}">
                      <a16:colId xmlns:a16="http://schemas.microsoft.com/office/drawing/2014/main" val="2132043903"/>
                    </a:ext>
                  </a:extLst>
                </a:gridCol>
                <a:gridCol w="1221287">
                  <a:extLst>
                    <a:ext uri="{9D8B030D-6E8A-4147-A177-3AD203B41FA5}">
                      <a16:colId xmlns:a16="http://schemas.microsoft.com/office/drawing/2014/main" val="3369548802"/>
                    </a:ext>
                  </a:extLst>
                </a:gridCol>
                <a:gridCol w="641958">
                  <a:extLst>
                    <a:ext uri="{9D8B030D-6E8A-4147-A177-3AD203B41FA5}">
                      <a16:colId xmlns:a16="http://schemas.microsoft.com/office/drawing/2014/main" val="1127617603"/>
                    </a:ext>
                  </a:extLst>
                </a:gridCol>
                <a:gridCol w="1228181">
                  <a:extLst>
                    <a:ext uri="{9D8B030D-6E8A-4147-A177-3AD203B41FA5}">
                      <a16:colId xmlns:a16="http://schemas.microsoft.com/office/drawing/2014/main" val="2230533277"/>
                    </a:ext>
                  </a:extLst>
                </a:gridCol>
                <a:gridCol w="399614">
                  <a:extLst>
                    <a:ext uri="{9D8B030D-6E8A-4147-A177-3AD203B41FA5}">
                      <a16:colId xmlns:a16="http://schemas.microsoft.com/office/drawing/2014/main" val="2896453949"/>
                    </a:ext>
                  </a:extLst>
                </a:gridCol>
              </a:tblGrid>
              <a:tr h="214732">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rPr>
                        <a:t>National Organisational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tcPr>
                </a:tc>
                <a:extLst>
                  <a:ext uri="{0D108BD9-81ED-4DB2-BD59-A6C34878D82A}">
                    <a16:rowId xmlns:a16="http://schemas.microsoft.com/office/drawing/2014/main" val="1791837788"/>
                  </a:ext>
                </a:extLst>
              </a:tr>
              <a:tr h="242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marL="0" marR="0" lvl="0" indent="0" algn="just" rtl="0" eaLnBrk="1" fontAlgn="auto" latinLnBrk="0" hangingPunct="1">
                        <a:lnSpc>
                          <a:spcPct val="100000"/>
                        </a:lnSpc>
                        <a:spcBef>
                          <a:spcPts val="0"/>
                        </a:spcBef>
                        <a:spcAft>
                          <a:spcPts val="0"/>
                        </a:spcAft>
                        <a:buClrTx/>
                        <a:buSzTx/>
                        <a:buFontTx/>
                        <a:buNone/>
                      </a:pPr>
                      <a:r>
                        <a:rPr lang="en-GB" sz="1200">
                          <a:effectLst/>
                        </a:rPr>
                        <a:t> </a:t>
                      </a:r>
                      <a:r>
                        <a:rPr lang="en-GB" sz="1200">
                          <a:solidFill>
                            <a:srgbClr val="00D661"/>
                          </a:solidFill>
                          <a:effectLst/>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Partnership Working</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n-GB" sz="1200" b="1" kern="1200">
                          <a:solidFill>
                            <a:schemeClr val="tx1"/>
                          </a:solidFill>
                          <a:effectLst/>
                          <a:latin typeface="+mn-lt"/>
                          <a:ea typeface="+mn-ea"/>
                          <a:cs typeface="+mn-cs"/>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Trauma-informed Care</a:t>
                      </a:r>
                      <a:endParaRPr lang="en-GB" sz="1200">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3733758814"/>
                  </a:ext>
                </a:extLst>
              </a:tr>
              <a:tr h="216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Workforce</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r>
                        <a:rPr lang="en-GB" sz="1200">
                          <a:effectLst/>
                        </a:rPr>
                        <a:t> </a:t>
                      </a:r>
                      <a:endParaRPr lang="en-GB" sz="1200">
                        <a:solidFill>
                          <a:srgbClr val="231F20"/>
                        </a:solidFill>
                        <a:effectLst/>
                        <a:latin typeface="Arial"/>
                        <a:ea typeface="Calibri" panose="020F0502020204030204" pitchFamily="34" charset="0"/>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effectLst/>
                          <a:latin typeface="+mn-lt"/>
                          <a:ea typeface="+mn-ea"/>
                          <a:cs typeface="+mn-cs"/>
                        </a:rPr>
                        <a:t>Co-learning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Intersectionality</a:t>
                      </a:r>
                      <a:endParaRPr lang="en-GB" sz="1200" b="1" err="1">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528536213"/>
                  </a:ext>
                </a:extLst>
              </a:tr>
            </a:tbl>
          </a:graphicData>
        </a:graphic>
      </p:graphicFrame>
    </p:spTree>
    <p:extLst>
      <p:ext uri="{BB962C8B-B14F-4D97-AF65-F5344CB8AC3E}">
        <p14:creationId xmlns:p14="http://schemas.microsoft.com/office/powerpoint/2010/main" val="3229846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BF8CAC9-4E9F-C7E0-41BE-C73F26BCCAFC}"/>
              </a:ext>
            </a:extLst>
          </p:cNvPr>
          <p:cNvSpPr txBox="1">
            <a:spLocks/>
          </p:cNvSpPr>
          <p:nvPr/>
        </p:nvSpPr>
        <p:spPr>
          <a:xfrm>
            <a:off x="489871" y="198989"/>
            <a:ext cx="11111555" cy="369332"/>
          </a:xfrm>
          <a:prstGeom prst="rect">
            <a:avLst/>
          </a:prstGeom>
          <a:solidFill>
            <a:schemeClr val="accent1">
              <a:lumMod val="60000"/>
              <a:lumOff val="40000"/>
            </a:schemeClr>
          </a:solidFill>
          <a:ln w="15875">
            <a:solidFill>
              <a:srgbClr val="0070C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2: Organisational Competencies</a:t>
            </a:r>
          </a:p>
        </p:txBody>
      </p:sp>
      <p:graphicFrame>
        <p:nvGraphicFramePr>
          <p:cNvPr id="9" name="Table 28">
            <a:extLst>
              <a:ext uri="{FF2B5EF4-FFF2-40B4-BE49-F238E27FC236}">
                <a16:creationId xmlns:a16="http://schemas.microsoft.com/office/drawing/2014/main" id="{A9D8B042-5EC1-8029-7B8A-8CDA7AC5A60D}"/>
              </a:ext>
            </a:extLst>
          </p:cNvPr>
          <p:cNvGraphicFramePr>
            <a:graphicFrameLocks noGrp="1"/>
          </p:cNvGraphicFramePr>
          <p:nvPr>
            <p:extLst>
              <p:ext uri="{D42A27DB-BD31-4B8C-83A1-F6EECF244321}">
                <p14:modId xmlns:p14="http://schemas.microsoft.com/office/powerpoint/2010/main" val="435545055"/>
              </p:ext>
            </p:extLst>
          </p:nvPr>
        </p:nvGraphicFramePr>
        <p:xfrm>
          <a:off x="484886" y="1696360"/>
          <a:ext cx="11116540" cy="4363839"/>
        </p:xfrm>
        <a:graphic>
          <a:graphicData uri="http://schemas.openxmlformats.org/drawingml/2006/table">
            <a:tbl>
              <a:tblPr firstRow="1" bandRow="1">
                <a:tableStyleId>{5A111915-BE36-4E01-A7E5-04B1672EAD32}</a:tableStyleId>
              </a:tblPr>
              <a:tblGrid>
                <a:gridCol w="11116540">
                  <a:extLst>
                    <a:ext uri="{9D8B030D-6E8A-4147-A177-3AD203B41FA5}">
                      <a16:colId xmlns:a16="http://schemas.microsoft.com/office/drawing/2014/main" val="3443316982"/>
                    </a:ext>
                  </a:extLst>
                </a:gridCol>
              </a:tblGrid>
              <a:tr h="366884">
                <a:tc>
                  <a:txBody>
                    <a:bodyPr/>
                    <a:lstStyle/>
                    <a:p>
                      <a:pPr marL="0" marR="0" lvl="0" indent="0" algn="l" defTabSz="914400" rtl="0" eaLnBrk="1" fontAlgn="auto" latinLnBrk="0" hangingPunct="1">
                        <a:lnSpc>
                          <a:spcPct val="100000"/>
                        </a:lnSpc>
                        <a:spcBef>
                          <a:spcPts val="0"/>
                        </a:spcBef>
                        <a:spcAft>
                          <a:spcPts val="0"/>
                        </a:spcAft>
                        <a:buClrTx/>
                        <a:buSzTx/>
                        <a:buFontTx/>
                        <a:buNone/>
                        <a:tabLst>
                          <a:tab pos="10853738" algn="r"/>
                        </a:tabLst>
                        <a:defRPr/>
                      </a:pPr>
                      <a:r>
                        <a:rPr lang="en-GB" sz="1800" b="0">
                          <a:solidFill>
                            <a:schemeClr val="tx1"/>
                          </a:solidFill>
                        </a:rPr>
                        <a:t>Summary of progress on </a:t>
                      </a:r>
                      <a:r>
                        <a:rPr lang="en-GB" sz="1800" b="1">
                          <a:solidFill>
                            <a:srgbClr val="231F20"/>
                          </a:solidFill>
                          <a:effectLst/>
                          <a:latin typeface="+mn-lt"/>
                          <a:ea typeface="Calibri"/>
                          <a:cs typeface="Times New Roman"/>
                        </a:rPr>
                        <a:t>Legislative and Statutory Compliance</a:t>
                      </a:r>
                      <a:r>
                        <a:rPr lang="en-GB" sz="1800">
                          <a:solidFill>
                            <a:schemeClr val="tx1"/>
                          </a:solidFill>
                        </a:rPr>
                        <a:t>	</a:t>
                      </a:r>
                      <a:endParaRPr lang="en-GB" sz="1800" b="1">
                        <a:solidFill>
                          <a:schemeClr val="tx1"/>
                        </a:solidFill>
                        <a:latin typeface="+mn-lt"/>
                        <a:cs typeface="Arial" panose="020B0604020202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E1F0D9"/>
                    </a:solidFill>
                  </a:tcPr>
                </a:tc>
                <a:extLst>
                  <a:ext uri="{0D108BD9-81ED-4DB2-BD59-A6C34878D82A}">
                    <a16:rowId xmlns:a16="http://schemas.microsoft.com/office/drawing/2014/main" val="194227722"/>
                  </a:ext>
                </a:extLst>
              </a:tr>
              <a:tr h="366884">
                <a:tc>
                  <a:txBody>
                    <a:bodyPr/>
                    <a:lstStyle/>
                    <a:p>
                      <a:pPr lvl="0">
                        <a:buNone/>
                      </a:pPr>
                      <a:r>
                        <a:rPr lang="en-GB" sz="1800">
                          <a:solidFill>
                            <a:schemeClr val="tx1"/>
                          </a:solidFill>
                        </a:rPr>
                        <a:t>Evidence on a </a:t>
                      </a:r>
                      <a:r>
                        <a:rPr lang="en-GB" sz="1800" b="1">
                          <a:solidFill>
                            <a:schemeClr val="tx1"/>
                          </a:solidFill>
                        </a:rPr>
                        <a:t>service</a:t>
                      </a:r>
                      <a:r>
                        <a:rPr lang="en-GB" sz="1800">
                          <a:solidFill>
                            <a:schemeClr val="tx1"/>
                          </a:solidFill>
                        </a:rPr>
                        <a:t> </a:t>
                      </a:r>
                      <a:r>
                        <a:rPr lang="en-GB" sz="1800" b="1">
                          <a:solidFill>
                            <a:schemeClr val="tx1"/>
                          </a:solidFill>
                        </a:rPr>
                        <a:t>level</a:t>
                      </a:r>
                      <a:r>
                        <a:rPr lang="en-GB" sz="1800">
                          <a:solidFill>
                            <a:schemeClr val="tx1"/>
                          </a:solidFill>
                        </a:rPr>
                        <a:t>, please tick [ </a:t>
                      </a:r>
                      <a:r>
                        <a:rPr lang="en-GB" sz="1800">
                          <a:solidFill>
                            <a:srgbClr val="00B050"/>
                          </a:solidFill>
                          <a:sym typeface="Wingdings" panose="05000000000000000000" pitchFamily="2" charset="2"/>
                        </a:rPr>
                        <a:t></a:t>
                      </a:r>
                      <a:r>
                        <a:rPr lang="en-GB" sz="1800">
                          <a:solidFill>
                            <a:schemeClr val="tx1"/>
                          </a:solidFill>
                        </a:rPr>
                        <a:t>  ]</a:t>
                      </a:r>
                      <a:endParaRPr lang="en-GB" sz="1800" b="1" u="sng">
                        <a:solidFill>
                          <a:schemeClr val="tx1"/>
                        </a:solidFil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37876342"/>
                  </a:ext>
                </a:extLst>
              </a:tr>
              <a:tr h="3630071">
                <a:tc>
                  <a:txBody>
                    <a:bodyPr/>
                    <a:lstStyle/>
                    <a:p>
                      <a:pPr marL="171450" marR="0" lvl="0" indent="-171450" algn="l" rtl="0" eaLnBrk="1" fontAlgn="auto" latinLnBrk="0" hangingPunct="1">
                        <a:lnSpc>
                          <a:spcPct val="90000"/>
                        </a:lnSpc>
                        <a:spcBef>
                          <a:spcPts val="1000"/>
                        </a:spcBef>
                        <a:spcAft>
                          <a:spcPts val="0"/>
                        </a:spcAft>
                        <a:buClrTx/>
                        <a:buSzTx/>
                        <a:buFont typeface="Arial" panose="020B0604020202020204" pitchFamily="34" charset="0"/>
                        <a:buChar char="•"/>
                      </a:pPr>
                      <a:endParaRPr lang="en-GB" sz="1050" b="0" i="0" u="none" strike="noStrike" kern="1200" noProof="0">
                        <a:solidFill>
                          <a:srgbClr val="000000"/>
                        </a:solidFill>
                        <a:effectLst/>
                        <a:latin typeface="Arial"/>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sp>
        <p:nvSpPr>
          <p:cNvPr id="5" name="Arrow: Right 4">
            <a:extLst>
              <a:ext uri="{FF2B5EF4-FFF2-40B4-BE49-F238E27FC236}">
                <a16:creationId xmlns:a16="http://schemas.microsoft.com/office/drawing/2014/main" id="{65417D1B-D476-977C-BD0D-A81F38BC2949}"/>
              </a:ext>
            </a:extLst>
          </p:cNvPr>
          <p:cNvSpPr/>
          <p:nvPr/>
        </p:nvSpPr>
        <p:spPr>
          <a:xfrm>
            <a:off x="494322" y="634560"/>
            <a:ext cx="3521552" cy="99555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t>Please tick all that apply</a:t>
            </a:r>
          </a:p>
        </p:txBody>
      </p:sp>
      <p:graphicFrame>
        <p:nvGraphicFramePr>
          <p:cNvPr id="3" name="Table 2">
            <a:extLst>
              <a:ext uri="{FF2B5EF4-FFF2-40B4-BE49-F238E27FC236}">
                <a16:creationId xmlns:a16="http://schemas.microsoft.com/office/drawing/2014/main" id="{E878F37A-E420-BDE8-4DB5-1B44A9BA26A8}"/>
              </a:ext>
            </a:extLst>
          </p:cNvPr>
          <p:cNvGraphicFramePr>
            <a:graphicFrameLocks noGrp="1"/>
          </p:cNvGraphicFramePr>
          <p:nvPr>
            <p:extLst>
              <p:ext uri="{D42A27DB-BD31-4B8C-83A1-F6EECF244321}">
                <p14:modId xmlns:p14="http://schemas.microsoft.com/office/powerpoint/2010/main" val="1702633283"/>
              </p:ext>
            </p:extLst>
          </p:nvPr>
        </p:nvGraphicFramePr>
        <p:xfrm>
          <a:off x="4102273" y="668054"/>
          <a:ext cx="7561989" cy="946252"/>
        </p:xfrm>
        <a:graphic>
          <a:graphicData uri="http://schemas.openxmlformats.org/drawingml/2006/table">
            <a:tbl>
              <a:tblPr firstRow="1" firstCol="1" bandRow="1">
                <a:tableStyleId>{5C22544A-7EE6-4342-B048-85BDC9FD1C3A}</a:tableStyleId>
              </a:tblPr>
              <a:tblGrid>
                <a:gridCol w="1471805">
                  <a:extLst>
                    <a:ext uri="{9D8B030D-6E8A-4147-A177-3AD203B41FA5}">
                      <a16:colId xmlns:a16="http://schemas.microsoft.com/office/drawing/2014/main" val="82741520"/>
                    </a:ext>
                  </a:extLst>
                </a:gridCol>
                <a:gridCol w="610641">
                  <a:extLst>
                    <a:ext uri="{9D8B030D-6E8A-4147-A177-3AD203B41FA5}">
                      <a16:colId xmlns:a16="http://schemas.microsoft.com/office/drawing/2014/main" val="728280009"/>
                    </a:ext>
                  </a:extLst>
                </a:gridCol>
                <a:gridCol w="1377862">
                  <a:extLst>
                    <a:ext uri="{9D8B030D-6E8A-4147-A177-3AD203B41FA5}">
                      <a16:colId xmlns:a16="http://schemas.microsoft.com/office/drawing/2014/main" val="581823884"/>
                    </a:ext>
                  </a:extLst>
                </a:gridCol>
                <a:gridCol w="610641">
                  <a:extLst>
                    <a:ext uri="{9D8B030D-6E8A-4147-A177-3AD203B41FA5}">
                      <a16:colId xmlns:a16="http://schemas.microsoft.com/office/drawing/2014/main" val="2132043903"/>
                    </a:ext>
                  </a:extLst>
                </a:gridCol>
                <a:gridCol w="1221287">
                  <a:extLst>
                    <a:ext uri="{9D8B030D-6E8A-4147-A177-3AD203B41FA5}">
                      <a16:colId xmlns:a16="http://schemas.microsoft.com/office/drawing/2014/main" val="3369548802"/>
                    </a:ext>
                  </a:extLst>
                </a:gridCol>
                <a:gridCol w="641958">
                  <a:extLst>
                    <a:ext uri="{9D8B030D-6E8A-4147-A177-3AD203B41FA5}">
                      <a16:colId xmlns:a16="http://schemas.microsoft.com/office/drawing/2014/main" val="1127617603"/>
                    </a:ext>
                  </a:extLst>
                </a:gridCol>
                <a:gridCol w="1228181">
                  <a:extLst>
                    <a:ext uri="{9D8B030D-6E8A-4147-A177-3AD203B41FA5}">
                      <a16:colId xmlns:a16="http://schemas.microsoft.com/office/drawing/2014/main" val="2230533277"/>
                    </a:ext>
                  </a:extLst>
                </a:gridCol>
                <a:gridCol w="399614">
                  <a:extLst>
                    <a:ext uri="{9D8B030D-6E8A-4147-A177-3AD203B41FA5}">
                      <a16:colId xmlns:a16="http://schemas.microsoft.com/office/drawing/2014/main" val="2896453949"/>
                    </a:ext>
                  </a:extLst>
                </a:gridCol>
              </a:tblGrid>
              <a:tr h="214732">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effectLst/>
                        </a:rPr>
                        <a:t>National Organisational Competencies</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l"/>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tcPr>
                </a:tc>
                <a:tc>
                  <a:txBody>
                    <a:bodyPr/>
                    <a:lstStyle/>
                    <a:p>
                      <a:pPr marL="0" lvl="0" indent="0" algn="l" defTabSz="914400">
                        <a:lnSpc>
                          <a:spcPct val="100000"/>
                        </a:lnSpc>
                        <a:spcBef>
                          <a:spcPts val="0"/>
                        </a:spcBef>
                        <a:spcAft>
                          <a:spcPts val="0"/>
                        </a:spcAft>
                        <a:buNone/>
                        <a:tabLst/>
                        <a:defRPr/>
                      </a:pPr>
                      <a:endParaRPr lang="en-GB" sz="1200">
                        <a:effectLst/>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tcPr>
                </a:tc>
                <a:extLst>
                  <a:ext uri="{0D108BD9-81ED-4DB2-BD59-A6C34878D82A}">
                    <a16:rowId xmlns:a16="http://schemas.microsoft.com/office/drawing/2014/main" val="1791837788"/>
                  </a:ext>
                </a:extLst>
              </a:tr>
              <a:tr h="242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Cultural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marL="0" marR="0" lvl="0" indent="0" algn="just" rtl="0" eaLnBrk="1" fontAlgn="auto" latinLnBrk="0" hangingPunct="1">
                        <a:lnSpc>
                          <a:spcPct val="100000"/>
                        </a:lnSpc>
                        <a:spcBef>
                          <a:spcPts val="0"/>
                        </a:spcBef>
                        <a:spcAft>
                          <a:spcPts val="0"/>
                        </a:spcAft>
                        <a:buClrTx/>
                        <a:buSzTx/>
                        <a:buFontTx/>
                        <a:buNone/>
                      </a:pPr>
                      <a:r>
                        <a:rPr lang="en-GB" sz="1200">
                          <a:effectLst/>
                        </a:rPr>
                        <a:t> </a:t>
                      </a:r>
                      <a:r>
                        <a:rPr lang="en-GB" sz="1200">
                          <a:solidFill>
                            <a:srgbClr val="00D661"/>
                          </a:solidFill>
                          <a:effectLst/>
                        </a:rPr>
                        <a:t>✓</a:t>
                      </a: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Partnership Working</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n-GB" sz="1200" b="1" kern="1200">
                          <a:solidFill>
                            <a:schemeClr val="tx1"/>
                          </a:solidFill>
                          <a:effectLst/>
                          <a:latin typeface="+mn-lt"/>
                          <a:ea typeface="+mn-ea"/>
                          <a:cs typeface="+mn-cs"/>
                        </a:rPr>
                        <a:t>Coproduction</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Trauma-informed Care</a:t>
                      </a:r>
                      <a:endParaRPr lang="en-GB" sz="1200">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3733758814"/>
                  </a:ext>
                </a:extLst>
              </a:tr>
              <a:tr h="216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effectLst/>
                        </a:rPr>
                        <a:t>Staff Knowledge &amp; Awareness</a:t>
                      </a:r>
                      <a:endParaRPr lang="en-GB" sz="12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endParaRPr lang="en-US"/>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algn="just"/>
                      <a:r>
                        <a:rPr lang="en-GB" sz="1200" b="1">
                          <a:solidFill>
                            <a:schemeClr val="tx1"/>
                          </a:solidFill>
                          <a:effectLst/>
                        </a:rPr>
                        <a:t>Workforce</a:t>
                      </a:r>
                      <a:endParaRPr lang="en-GB" sz="1200" b="1">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lvl="0" algn="just">
                        <a:buNone/>
                      </a:pPr>
                      <a:r>
                        <a:rPr lang="en-GB" sz="1200" b="0" i="0" u="none" strike="noStrike" noProof="0">
                          <a:solidFill>
                            <a:srgbClr val="00D661"/>
                          </a:solidFill>
                          <a:effectLst/>
                          <a:latin typeface="Calibri"/>
                        </a:rPr>
                        <a:t>✓</a:t>
                      </a:r>
                      <a:r>
                        <a:rPr lang="en-GB" sz="1200">
                          <a:effectLst/>
                        </a:rPr>
                        <a:t> </a:t>
                      </a:r>
                      <a:endParaRPr lang="en-GB" sz="1200">
                        <a:solidFill>
                          <a:srgbClr val="231F20"/>
                        </a:solidFill>
                        <a:effectLst/>
                        <a:latin typeface="Arial"/>
                        <a:ea typeface="Calibri" panose="020F0502020204030204" pitchFamily="34" charset="0"/>
                        <a:cs typeface="Times New Roman"/>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effectLst/>
                          <a:latin typeface="+mn-lt"/>
                          <a:ea typeface="+mn-ea"/>
                          <a:cs typeface="+mn-cs"/>
                        </a:rPr>
                        <a:t>Co-learning</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2">
                        <a:lumMod val="20000"/>
                        <a:lumOff val="80000"/>
                      </a:schemeClr>
                    </a:solidFill>
                  </a:tcPr>
                </a:tc>
                <a:tc>
                  <a:txBody>
                    <a:bodyPr/>
                    <a:lstStyle/>
                    <a:p>
                      <a:pPr algn="just"/>
                      <a:endParaRPr lang="en-GB" sz="12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lvl="0" algn="just">
                        <a:buNone/>
                      </a:pPr>
                      <a:r>
                        <a:rPr lang="en-GB" sz="1200" b="1">
                          <a:solidFill>
                            <a:srgbClr val="231F20"/>
                          </a:solidFill>
                          <a:effectLst/>
                          <a:latin typeface="Calibri"/>
                          <a:ea typeface="Calibri" panose="020F0502020204030204" pitchFamily="34" charset="0"/>
                          <a:cs typeface="Times New Roman"/>
                        </a:rPr>
                        <a:t>Intersectionality</a:t>
                      </a:r>
                      <a:endParaRPr lang="en-GB" sz="1200" b="1" err="1">
                        <a:solidFill>
                          <a:srgbClr val="231F20"/>
                        </a:solidFill>
                        <a:effectLst/>
                        <a:latin typeface="Calibri"/>
                        <a:ea typeface="Calibri" panose="020F0502020204030204" pitchFamily="34" charset="0"/>
                        <a:cs typeface="Times New Roman"/>
                      </a:endParaRPr>
                    </a:p>
                  </a:txBody>
                  <a:tcPr marL="68580" marR="68580" marT="0" marB="0">
                    <a:lnL w="12700">
                      <a:solidFill>
                        <a:schemeClr val="accent1"/>
                      </a:solidFill>
                    </a:lnL>
                    <a:lnR w="12700" cap="flat" cmpd="sng" algn="ctr">
                      <a:solidFill>
                        <a:schemeClr val="accent1"/>
                      </a:solidFill>
                      <a:prstDash val="solid"/>
                      <a:round/>
                      <a:headEnd type="none" w="med" len="med"/>
                      <a:tailEnd type="none" w="med" len="med"/>
                    </a:lnR>
                    <a:lnT w="12700">
                      <a:solidFill>
                        <a:schemeClr val="accent1"/>
                      </a:solidFill>
                    </a:lnT>
                    <a:lnB w="12700">
                      <a:solidFill>
                        <a:schemeClr val="accent1"/>
                      </a:solidFill>
                    </a:lnB>
                    <a:solidFill>
                      <a:schemeClr val="accent2">
                        <a:lumMod val="20000"/>
                        <a:lumOff val="80000"/>
                      </a:schemeClr>
                    </a:solidFill>
                  </a:tcPr>
                </a:tc>
                <a:tc>
                  <a:txBody>
                    <a:bodyPr/>
                    <a:lstStyle/>
                    <a:p>
                      <a:pPr lvl="0" algn="just">
                        <a:buNone/>
                      </a:pPr>
                      <a:endParaRPr lang="en-GB" sz="1200">
                        <a:solidFill>
                          <a:srgbClr val="231F20"/>
                        </a:solidFill>
                        <a:effectLst/>
                        <a:latin typeface="Arial"/>
                        <a:ea typeface="Calibri" panose="020F0502020204030204" pitchFamily="34" charset="0"/>
                        <a:cs typeface="Times New Roman"/>
                      </a:endParaRPr>
                    </a:p>
                  </a:txBody>
                  <a:tcPr marL="68580" marR="68580" marT="0" marB="0">
                    <a:lnL w="12700">
                      <a:solidFill>
                        <a:schemeClr val="accent1"/>
                      </a:solidFill>
                    </a:lnL>
                    <a:lnR w="12700">
                      <a:solidFill>
                        <a:schemeClr val="accent1"/>
                      </a:solidFill>
                    </a:lnR>
                    <a:lnT w="12700">
                      <a:solidFill>
                        <a:schemeClr val="accent1"/>
                      </a:solidFill>
                    </a:lnT>
                    <a:lnB w="12700">
                      <a:solidFill>
                        <a:schemeClr val="accent1"/>
                      </a:solidFill>
                    </a:lnB>
                    <a:noFill/>
                  </a:tcPr>
                </a:tc>
                <a:extLst>
                  <a:ext uri="{0D108BD9-81ED-4DB2-BD59-A6C34878D82A}">
                    <a16:rowId xmlns:a16="http://schemas.microsoft.com/office/drawing/2014/main" val="1528536213"/>
                  </a:ext>
                </a:extLst>
              </a:tr>
            </a:tbl>
          </a:graphicData>
        </a:graphic>
      </p:graphicFrame>
    </p:spTree>
    <p:extLst>
      <p:ext uri="{BB962C8B-B14F-4D97-AF65-F5344CB8AC3E}">
        <p14:creationId xmlns:p14="http://schemas.microsoft.com/office/powerpoint/2010/main" val="1237937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Table 28">
            <a:extLst>
              <a:ext uri="{FF2B5EF4-FFF2-40B4-BE49-F238E27FC236}">
                <a16:creationId xmlns:a16="http://schemas.microsoft.com/office/drawing/2014/main" id="{C4708D00-C57F-BCFE-B5D5-3B25AEB7449D}"/>
              </a:ext>
            </a:extLst>
          </p:cNvPr>
          <p:cNvGraphicFramePr>
            <a:graphicFrameLocks noGrp="1"/>
          </p:cNvGraphicFramePr>
          <p:nvPr>
            <p:extLst>
              <p:ext uri="{D42A27DB-BD31-4B8C-83A1-F6EECF244321}">
                <p14:modId xmlns:p14="http://schemas.microsoft.com/office/powerpoint/2010/main" val="2692615956"/>
              </p:ext>
            </p:extLst>
          </p:nvPr>
        </p:nvGraphicFramePr>
        <p:xfrm>
          <a:off x="553232" y="741123"/>
          <a:ext cx="11339778" cy="5458576"/>
        </p:xfrm>
        <a:graphic>
          <a:graphicData uri="http://schemas.openxmlformats.org/drawingml/2006/table">
            <a:tbl>
              <a:tblPr firstRow="1" bandRow="1">
                <a:tableStyleId>{C4B1156A-380E-4F78-BDF5-A606A8083BF9}</a:tableStyleId>
              </a:tblPr>
              <a:tblGrid>
                <a:gridCol w="5669889">
                  <a:extLst>
                    <a:ext uri="{9D8B030D-6E8A-4147-A177-3AD203B41FA5}">
                      <a16:colId xmlns:a16="http://schemas.microsoft.com/office/drawing/2014/main" val="3443316982"/>
                    </a:ext>
                  </a:extLst>
                </a:gridCol>
                <a:gridCol w="5669889">
                  <a:extLst>
                    <a:ext uri="{9D8B030D-6E8A-4147-A177-3AD203B41FA5}">
                      <a16:colId xmlns:a16="http://schemas.microsoft.com/office/drawing/2014/main" val="2694060410"/>
                    </a:ext>
                  </a:extLst>
                </a:gridCol>
              </a:tblGrid>
              <a:tr h="391438">
                <a:tc>
                  <a:txBody>
                    <a:bodyPr/>
                    <a:lstStyle/>
                    <a:p>
                      <a:r>
                        <a:rPr lang="en-GB" sz="1800">
                          <a:solidFill>
                            <a:schemeClr val="tx1"/>
                          </a:solidFill>
                        </a:rPr>
                        <a:t>Patients Feedback </a:t>
                      </a:r>
                    </a:p>
                  </a:txBody>
                  <a:tcPr>
                    <a:solidFill>
                      <a:srgbClr val="FFE8CD"/>
                    </a:solidFill>
                  </a:tcPr>
                </a:tc>
                <a:tc>
                  <a:txBody>
                    <a:bodyPr/>
                    <a:lstStyle/>
                    <a:p>
                      <a:pPr marL="0" algn="l" defTabSz="914400" rtl="0" eaLnBrk="1" latinLnBrk="0" hangingPunct="1"/>
                      <a:r>
                        <a:rPr lang="en-GB" sz="1800" b="1" kern="1200">
                          <a:solidFill>
                            <a:schemeClr val="tx1"/>
                          </a:solidFill>
                        </a:rPr>
                        <a:t>Carers/communities feedback</a:t>
                      </a:r>
                      <a:endParaRPr lang="en-GB" sz="1800" b="1" kern="1200">
                        <a:solidFill>
                          <a:schemeClr val="tx1"/>
                        </a:solidFill>
                        <a:latin typeface="+mn-lt"/>
                        <a:ea typeface="+mn-ea"/>
                        <a:cs typeface="Arial" panose="020B0604020202020204" pitchFamily="34" charset="0"/>
                      </a:endParaRPr>
                    </a:p>
                  </a:txBody>
                  <a:tcPr>
                    <a:solidFill>
                      <a:srgbClr val="FFE8CD"/>
                    </a:solidFill>
                  </a:tcPr>
                </a:tc>
                <a:extLst>
                  <a:ext uri="{0D108BD9-81ED-4DB2-BD59-A6C34878D82A}">
                    <a16:rowId xmlns:a16="http://schemas.microsoft.com/office/drawing/2014/main" val="194227722"/>
                  </a:ext>
                </a:extLst>
              </a:tr>
              <a:tr h="5067138">
                <a:tc>
                  <a:txBody>
                    <a:bodyPr/>
                    <a:lstStyle/>
                    <a:p>
                      <a:pPr lvl="0" algn="l">
                        <a:lnSpc>
                          <a:spcPct val="100000"/>
                        </a:lnSpc>
                        <a:spcBef>
                          <a:spcPts val="0"/>
                        </a:spcBef>
                        <a:spcAft>
                          <a:spcPts val="0"/>
                        </a:spcAft>
                        <a:buNone/>
                      </a:pPr>
                      <a:r>
                        <a:rPr lang="en-GB" sz="1200" b="0" i="0" u="none" strike="noStrike" noProof="0">
                          <a:solidFill>
                            <a:srgbClr val="000000"/>
                          </a:solidFill>
                          <a:latin typeface="Calibri"/>
                        </a:rPr>
                        <a:t>Please insert chart/graph and narrative here of this data for your service in the last quarter (specify which tools/measures you used to collate this data)</a:t>
                      </a:r>
                    </a:p>
                    <a:p>
                      <a:pPr lvl="0">
                        <a:buNone/>
                      </a:pPr>
                      <a:endParaRPr lang="en-GB" sz="1200" b="0" i="0" u="none" strike="noStrike" noProof="0">
                        <a:latin typeface="Arial"/>
                      </a:endParaRPr>
                    </a:p>
                    <a:p>
                      <a:pPr lvl="0">
                        <a:buNone/>
                      </a:pPr>
                      <a:endParaRPr lang="en-GB" sz="1200" b="0" i="0" u="none" strike="noStrike" noProof="0">
                        <a:highlight>
                          <a:srgbClr val="FFFF00"/>
                        </a:highlight>
                        <a:latin typeface="Arial"/>
                      </a:endParaRPr>
                    </a:p>
                  </a:txBody>
                  <a:tcPr>
                    <a:noFill/>
                  </a:tcPr>
                </a:tc>
                <a:tc>
                  <a:txBody>
                    <a:bodyPr/>
                    <a:lstStyle/>
                    <a:p>
                      <a:r>
                        <a:rPr lang="en-GB" sz="1200">
                          <a:latin typeface="+mn-lt"/>
                          <a:cs typeface="Arial"/>
                        </a:rPr>
                        <a:t>Please insert chart/graph and narrative here of this data for your service in the last quarter (specify which tools/measures you used to collate this data)</a:t>
                      </a:r>
                    </a:p>
                    <a:p>
                      <a:pPr lvl="0">
                        <a:buNone/>
                      </a:pPr>
                      <a:endParaRPr lang="en-GB" sz="1200">
                        <a:latin typeface="+mn-lt"/>
                        <a:cs typeface="Arial"/>
                      </a:endParaRPr>
                    </a:p>
                  </a:txBody>
                  <a:tcPr>
                    <a:noFill/>
                  </a:tcPr>
                </a:tc>
                <a:extLst>
                  <a:ext uri="{0D108BD9-81ED-4DB2-BD59-A6C34878D82A}">
                    <a16:rowId xmlns:a16="http://schemas.microsoft.com/office/drawing/2014/main" val="3703904463"/>
                  </a:ext>
                </a:extLst>
              </a:tr>
            </a:tbl>
          </a:graphicData>
        </a:graphic>
      </p:graphicFrame>
      <p:sp>
        <p:nvSpPr>
          <p:cNvPr id="2" name="Title 1">
            <a:extLst>
              <a:ext uri="{FF2B5EF4-FFF2-40B4-BE49-F238E27FC236}">
                <a16:creationId xmlns:a16="http://schemas.microsoft.com/office/drawing/2014/main" id="{01F1203C-5EAF-B8C2-D9E6-97A1E2AEE31B}"/>
              </a:ext>
            </a:extLst>
          </p:cNvPr>
          <p:cNvSpPr txBox="1">
            <a:spLocks/>
          </p:cNvSpPr>
          <p:nvPr/>
        </p:nvSpPr>
        <p:spPr>
          <a:xfrm>
            <a:off x="547433" y="128837"/>
            <a:ext cx="11339780" cy="369332"/>
          </a:xfrm>
          <a:prstGeom prst="rect">
            <a:avLst/>
          </a:prstGeom>
          <a:solidFill>
            <a:srgbClr val="FFC000"/>
          </a:solidFill>
          <a:ln w="15875">
            <a:solidFill>
              <a:srgbClr val="FFC00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3: Feedback Mechanism</a:t>
            </a:r>
          </a:p>
        </p:txBody>
      </p:sp>
    </p:spTree>
    <p:extLst>
      <p:ext uri="{BB962C8B-B14F-4D97-AF65-F5344CB8AC3E}">
        <p14:creationId xmlns:p14="http://schemas.microsoft.com/office/powerpoint/2010/main" val="554026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FCE2D72-0F39-D3C6-14E1-96F01AD1BC10}"/>
              </a:ext>
            </a:extLst>
          </p:cNvPr>
          <p:cNvSpPr txBox="1"/>
          <p:nvPr/>
        </p:nvSpPr>
        <p:spPr>
          <a:xfrm>
            <a:off x="692331" y="246360"/>
            <a:ext cx="10807338" cy="6555641"/>
          </a:xfrm>
          <a:prstGeom prst="rect">
            <a:avLst/>
          </a:prstGeom>
          <a:noFill/>
        </p:spPr>
        <p:txBody>
          <a:bodyPr wrap="square">
            <a:spAutoFit/>
          </a:bodyPr>
          <a:lstStyle/>
          <a:p>
            <a:r>
              <a:rPr lang="en-GB" sz="1200" b="1">
                <a:latin typeface="+mn-lt"/>
                <a:ea typeface="+mn-ea"/>
                <a:cs typeface="+mn-cs"/>
              </a:rPr>
              <a:t>Links included in Part 1 above</a:t>
            </a:r>
          </a:p>
          <a:p>
            <a:endParaRPr lang="en-GB" sz="1200">
              <a:solidFill>
                <a:srgbClr val="000000"/>
              </a:solidFill>
              <a:effectLst/>
              <a:ea typeface="Calibri"/>
              <a:cs typeface="Calibri"/>
            </a:endParaRPr>
          </a:p>
          <a:p>
            <a:r>
              <a:rPr lang="en-GB" sz="1200">
                <a:solidFill>
                  <a:srgbClr val="000000"/>
                </a:solidFill>
                <a:effectLst/>
                <a:ea typeface="Calibri"/>
                <a:cs typeface="Calibri"/>
              </a:rPr>
              <a:t>To support Trusts, national </a:t>
            </a:r>
            <a:r>
              <a:rPr lang="en-GB" sz="1200" u="sng">
                <a:solidFill>
                  <a:srgbClr val="231F20"/>
                </a:solidFill>
                <a:effectLst/>
                <a:ea typeface="Calibri"/>
                <a:cs typeface="Calibri"/>
                <a:hlinkClick r:id="rId2"/>
              </a:rPr>
              <a:t>mental health statistical data</a:t>
            </a:r>
            <a:r>
              <a:rPr lang="en-GB" sz="1200">
                <a:solidFill>
                  <a:srgbClr val="000000"/>
                </a:solidFill>
                <a:effectLst/>
                <a:ea typeface="Calibri"/>
                <a:cs typeface="Calibri"/>
              </a:rPr>
              <a:t> are published on the MHSDS where NHS England  have developed a </a:t>
            </a:r>
            <a:r>
              <a:rPr lang="en-GB" sz="1200" u="sng">
                <a:solidFill>
                  <a:srgbClr val="231F20"/>
                </a:solidFill>
                <a:effectLst/>
                <a:ea typeface="Calibri"/>
                <a:cs typeface="Calibri"/>
                <a:hlinkClick r:id="rId3"/>
              </a:rPr>
              <a:t>mental health data quality dashboard </a:t>
            </a:r>
            <a:r>
              <a:rPr lang="en-GB" sz="1200">
                <a:solidFill>
                  <a:srgbClr val="000000"/>
                </a:solidFill>
                <a:effectLst/>
                <a:ea typeface="Calibri"/>
                <a:cs typeface="Calibri"/>
              </a:rPr>
              <a:t>on protected characteristics. </a:t>
            </a:r>
            <a:r>
              <a:rPr lang="en-GB" sz="1200">
                <a:solidFill>
                  <a:srgbClr val="000000"/>
                </a:solidFill>
                <a:effectLst/>
                <a:ea typeface="Times New Roman" panose="02020603050405020304" pitchFamily="18" charset="0"/>
                <a:cs typeface="Arial" panose="020B0604020202020204" pitchFamily="34" charset="0"/>
              </a:rPr>
              <a:t>Please also refer to NHS England’s </a:t>
            </a:r>
            <a:r>
              <a:rPr lang="en-GB" sz="1200" u="sng">
                <a:solidFill>
                  <a:srgbClr val="000000"/>
                </a:solidFill>
                <a:effectLst/>
                <a:ea typeface="Times New Roman" panose="02020603050405020304" pitchFamily="18" charset="0"/>
                <a:cs typeface="Arial" panose="020B0604020202020204" pitchFamily="34" charset="0"/>
                <a:hlinkClick r:id="rId4"/>
              </a:rPr>
              <a:t>Data quality guidance on protected characteristics and other vulnerable groups</a:t>
            </a:r>
            <a:r>
              <a:rPr lang="en-GB" sz="1200">
                <a:solidFill>
                  <a:srgbClr val="000000"/>
                </a:solidFill>
                <a:effectLst/>
                <a:ea typeface="Times New Roman" panose="02020603050405020304" pitchFamily="18" charset="0"/>
                <a:cs typeface="Arial" panose="020B0604020202020204" pitchFamily="34" charset="0"/>
              </a:rPr>
              <a:t>. </a:t>
            </a:r>
            <a:r>
              <a:rPr lang="en-GB" sz="1200">
                <a:solidFill>
                  <a:srgbClr val="000000"/>
                </a:solidFill>
                <a:effectLst/>
                <a:latin typeface="Calibri"/>
                <a:ea typeface="Calibri"/>
                <a:cs typeface="Calibri"/>
              </a:rPr>
              <a:t>Trusts </a:t>
            </a:r>
            <a:r>
              <a:rPr lang="en-GB" sz="1200">
                <a:effectLst/>
                <a:latin typeface="Calibri"/>
                <a:ea typeface="Calibri"/>
                <a:cs typeface="Calibri"/>
              </a:rPr>
              <a:t>will also be required to provide evidence of the implementation of the PCREF within the new guidance of </a:t>
            </a:r>
            <a:r>
              <a:rPr lang="en-GB" sz="1200" u="sng">
                <a:solidFill>
                  <a:srgbClr val="0563C1"/>
                </a:solidFill>
                <a:effectLst/>
                <a:latin typeface="Calibri"/>
                <a:ea typeface="Calibri"/>
                <a:cs typeface="Calibri"/>
                <a:hlinkClick r:id="rId5"/>
              </a:rPr>
              <a:t>EDS 2022</a:t>
            </a:r>
            <a:r>
              <a:rPr lang="en-GB" sz="1200">
                <a:effectLst/>
                <a:latin typeface="Calibri"/>
                <a:ea typeface="Calibri"/>
                <a:cs typeface="Calibri"/>
              </a:rPr>
              <a:t>, which will determine the grading and scoring.</a:t>
            </a:r>
            <a:endParaRPr lang="en-GB" sz="1200">
              <a:latin typeface="Calibri"/>
              <a:ea typeface="Calibri"/>
              <a:cs typeface="Calibri"/>
            </a:endParaRPr>
          </a:p>
          <a:p>
            <a:endParaRPr lang="en-GB" sz="1200">
              <a:solidFill>
                <a:srgbClr val="000000"/>
              </a:solidFill>
              <a:ea typeface="Calibri" panose="020F0502020204030204" pitchFamily="34" charset="0"/>
              <a:cs typeface="Arial" panose="020B0604020202020204" pitchFamily="34" charset="0"/>
            </a:endParaRPr>
          </a:p>
          <a:p>
            <a:r>
              <a:rPr lang="en-GB" sz="1200">
                <a:solidFill>
                  <a:srgbClr val="231F20"/>
                </a:solidFill>
                <a:effectLst/>
                <a:ea typeface="Calibri" panose="020F0502020204030204" pitchFamily="34" charset="0"/>
                <a:cs typeface="Times New Roman" panose="02020603050405020304" pitchFamily="18" charset="0"/>
              </a:rPr>
              <a:t>1.1 The MHA and the cause and duration of these detentions by ethnicity/race: </a:t>
            </a:r>
          </a:p>
          <a:p>
            <a:r>
              <a:rPr lang="en-GB" sz="1200">
                <a:latin typeface="+mn-lt"/>
                <a:cs typeface="Arial" panose="020B0604020202020204" pitchFamily="34" charset="0"/>
                <a:hlinkClick r:id="rId6"/>
              </a:rPr>
              <a:t>MHA Dashboard - Mental Health, Learning Disability and Autism Resource Hub - FutureNHS Collaboration Platform</a:t>
            </a:r>
            <a:endParaRPr lang="en-GB" sz="1200">
              <a:latin typeface="+mn-lt"/>
              <a:cs typeface="Arial" panose="020B0604020202020204" pitchFamily="34" charset="0"/>
            </a:endParaRPr>
          </a:p>
          <a:p>
            <a:endParaRPr lang="en-GB" sz="1200">
              <a:solidFill>
                <a:schemeClr val="tx1"/>
              </a:solidFill>
            </a:endParaRPr>
          </a:p>
          <a:p>
            <a:r>
              <a:rPr lang="en-GB" sz="1200">
                <a:solidFill>
                  <a:schemeClr val="tx1"/>
                </a:solidFill>
              </a:rPr>
              <a:t>1.2 Restraint by ethnicity, age and gender as aligned by the </a:t>
            </a:r>
            <a:r>
              <a:rPr lang="en-GB" sz="1200" b="0" u="sng">
                <a:solidFill>
                  <a:srgbClr val="0563C1"/>
                </a:solidFill>
                <a:effectLst/>
                <a:latin typeface="+mn-lt"/>
                <a:ea typeface="Times New Roman" panose="02020603050405020304" pitchFamily="18" charset="0"/>
                <a:cs typeface="Arial" panose="020B0604020202020204" pitchFamily="34" charset="0"/>
                <a:hlinkClick r:id="rId7">
                  <a:extLst>
                    <a:ext uri="{A12FA001-AC4F-418D-AE19-62706E023703}">
                      <ahyp:hlinkClr xmlns:ahyp="http://schemas.microsoft.com/office/drawing/2018/hyperlinkcolor" val="tx"/>
                    </a:ext>
                  </a:extLst>
                </a:hlinkClick>
              </a:rPr>
              <a:t>MHA Code of Practice</a:t>
            </a:r>
            <a:r>
              <a:rPr lang="en-GB" sz="1200" b="0" u="sng">
                <a:solidFill>
                  <a:srgbClr val="0563C1"/>
                </a:solidFill>
                <a:effectLst/>
                <a:latin typeface="+mn-lt"/>
                <a:ea typeface="Times New Roman" panose="02020603050405020304" pitchFamily="18" charset="0"/>
                <a:cs typeface="Arial" panose="020B0604020202020204" pitchFamily="34" charset="0"/>
              </a:rPr>
              <a:t> </a:t>
            </a:r>
            <a:r>
              <a:rPr lang="en-GB" sz="1200">
                <a:solidFill>
                  <a:schemeClr val="tx1"/>
                </a:solidFill>
              </a:rPr>
              <a:t>guiding principles:</a:t>
            </a:r>
          </a:p>
          <a:p>
            <a:pPr marL="171450" indent="-171450">
              <a:buFont typeface="Arial" panose="020B0604020202020204" pitchFamily="34" charset="0"/>
              <a:buChar char="•"/>
            </a:pPr>
            <a:r>
              <a:rPr lang="en-GB" sz="1200">
                <a:latin typeface="+mn-lt"/>
                <a:hlinkClick r:id="rId8"/>
              </a:rPr>
              <a:t>Mental health services monthly statistics - Restrictive Interventions - NHS Digital</a:t>
            </a:r>
            <a:endParaRPr lang="en-GB" sz="1200">
              <a:latin typeface="+mn-lt"/>
            </a:endParaRPr>
          </a:p>
          <a:p>
            <a:pPr marL="171450" indent="-171450">
              <a:buFont typeface="Arial" panose="020B0604020202020204" pitchFamily="34" charset="0"/>
              <a:buChar char="•"/>
            </a:pPr>
            <a:r>
              <a:rPr lang="en-GB" sz="1200">
                <a:latin typeface="+mn-lt"/>
                <a:hlinkClick r:id="rId9"/>
              </a:rPr>
              <a:t>Mental Health Bulletin, 2021-22 Annual report - NHS Digital</a:t>
            </a:r>
            <a:r>
              <a:rPr lang="en-GB" sz="1200">
                <a:latin typeface="+mn-lt"/>
              </a:rPr>
              <a:t> (ICB only)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a:solidFill>
                  <a:schemeClr val="tx1"/>
                </a:solidFill>
                <a:effectLst/>
                <a:latin typeface="+mn-lt"/>
                <a:ea typeface="+mn-ea"/>
                <a:cs typeface="Arial" panose="020B0604020202020204" pitchFamily="34" charset="0"/>
                <a:hlinkClick r:id="rId8"/>
              </a:rPr>
              <a:t>Restrictive Interventions dashboard</a:t>
            </a:r>
            <a:endParaRPr lang="en-GB" sz="1200">
              <a:latin typeface="+mn-lt"/>
              <a:cs typeface="Arial" panose="020B0604020202020204" pitchFamily="34" charset="0"/>
            </a:endParaRPr>
          </a:p>
          <a:p>
            <a:endParaRPr lang="en-GB" sz="1200">
              <a:solidFill>
                <a:schemeClr val="tx1"/>
              </a:solidFill>
            </a:endParaRPr>
          </a:p>
          <a:p>
            <a:r>
              <a:rPr lang="en-GB" sz="1200">
                <a:solidFill>
                  <a:schemeClr val="tx1"/>
                </a:solidFill>
              </a:rPr>
              <a:t>1.3a Physical health checks for adults with SMI data: </a:t>
            </a:r>
            <a:r>
              <a:rPr lang="en-GB" sz="1200" u="sng" kern="1200">
                <a:solidFill>
                  <a:schemeClr val="tx1"/>
                </a:solidFill>
                <a:effectLst/>
                <a:latin typeface="+mn-lt"/>
                <a:ea typeface="+mn-ea"/>
                <a:cs typeface="+mn-cs"/>
                <a:hlinkClick r:id="rId10"/>
              </a:rPr>
              <a:t>Core20Plus5</a:t>
            </a:r>
            <a:r>
              <a:rPr lang="en-GB" sz="1200" u="sng" kern="1200">
                <a:solidFill>
                  <a:schemeClr val="tx1"/>
                </a:solidFill>
                <a:effectLst/>
                <a:latin typeface="+mn-lt"/>
                <a:ea typeface="+mn-ea"/>
                <a:cs typeface="+mn-cs"/>
              </a:rPr>
              <a:t> </a:t>
            </a:r>
          </a:p>
          <a:p>
            <a:r>
              <a:rPr lang="en-GB" sz="1200">
                <a:solidFill>
                  <a:schemeClr val="tx1"/>
                </a:solidFill>
              </a:rPr>
              <a:t>1.3b and 1.4a CYP access rates by ethnicity/race: </a:t>
            </a:r>
            <a:r>
              <a:rPr lang="en-GB" sz="1200">
                <a:latin typeface="+mn-lt"/>
                <a:hlinkClick r:id="rId9"/>
              </a:rPr>
              <a:t>Mental Health Bulletin, 2021-22 Annual report - NHS Digital </a:t>
            </a:r>
            <a:r>
              <a:rPr lang="en-GB" sz="1200">
                <a:latin typeface="+mn-lt"/>
              </a:rPr>
              <a:t>(ICB only)</a:t>
            </a:r>
          </a:p>
          <a:p>
            <a:r>
              <a:rPr lang="en-GB" sz="1200">
                <a:solidFill>
                  <a:schemeClr val="tx1"/>
                </a:solidFill>
              </a:rPr>
              <a:t>1.5 Death in mental health inpatients data by ethnicity/race: CQC </a:t>
            </a:r>
            <a:r>
              <a:rPr lang="en-GB" sz="1200" u="sng" kern="1200">
                <a:solidFill>
                  <a:schemeClr val="tx1"/>
                </a:solidFill>
                <a:effectLst/>
                <a:latin typeface="+mn-lt"/>
                <a:ea typeface="+mn-ea"/>
                <a:cs typeface="Arial" panose="020B0604020202020204" pitchFamily="34" charset="0"/>
                <a:hlinkClick r:id="rId11"/>
              </a:rPr>
              <a:t>notifications</a:t>
            </a:r>
            <a:r>
              <a:rPr lang="en-GB" sz="1200" kern="1200">
                <a:solidFill>
                  <a:schemeClr val="tx1"/>
                </a:solidFill>
                <a:effectLst/>
                <a:latin typeface="+mn-lt"/>
                <a:ea typeface="+mn-ea"/>
                <a:cs typeface="Arial" panose="020B0604020202020204" pitchFamily="34" charset="0"/>
              </a:rPr>
              <a:t> </a:t>
            </a:r>
            <a:endParaRPr lang="en-GB" sz="1200">
              <a:solidFill>
                <a:schemeClr val="tx1"/>
              </a:solidFill>
            </a:endParaRPr>
          </a:p>
          <a:p>
            <a:r>
              <a:rPr lang="en-GB" sz="1200">
                <a:solidFill>
                  <a:schemeClr val="tx1"/>
                </a:solidFill>
              </a:rPr>
              <a:t>2. Accessible information in accordance with </a:t>
            </a:r>
            <a:r>
              <a:rPr lang="en-GB" sz="1200" b="0" u="sng" kern="1200">
                <a:solidFill>
                  <a:schemeClr val="tx1"/>
                </a:solidFill>
                <a:effectLst/>
                <a:latin typeface="+mn-lt"/>
                <a:ea typeface="+mn-ea"/>
                <a:cs typeface="+mn-cs"/>
                <a:hlinkClick r:id="rId12"/>
              </a:rPr>
              <a:t>NHS England’s Accessible Information Standard</a:t>
            </a:r>
            <a:endParaRPr lang="en-GB" sz="1200" b="0" u="sng" kern="1200">
              <a:solidFill>
                <a:schemeClr val="tx1"/>
              </a:solidFill>
              <a:effectLst/>
              <a:latin typeface="+mn-lt"/>
              <a:ea typeface="+mn-ea"/>
              <a:cs typeface="+mn-cs"/>
            </a:endParaRPr>
          </a:p>
          <a:p>
            <a:endParaRPr lang="en-GB" sz="1200">
              <a:solidFill>
                <a:schemeClr val="tx1"/>
              </a:solidFill>
            </a:endParaRPr>
          </a:p>
          <a:p>
            <a:r>
              <a:rPr lang="en-GB" sz="1200">
                <a:solidFill>
                  <a:schemeClr val="tx1"/>
                </a:solidFill>
              </a:rPr>
              <a:t>3. Patient safety incidents and near misses: </a:t>
            </a:r>
            <a:r>
              <a:rPr lang="en-GB" sz="1200" b="0" u="sng" kern="1200">
                <a:solidFill>
                  <a:schemeClr val="tx1"/>
                </a:solidFill>
                <a:effectLst/>
                <a:latin typeface="+mn-lt"/>
                <a:ea typeface="+mn-ea"/>
                <a:cs typeface="+mn-cs"/>
                <a:hlinkClick r:id="rId13"/>
              </a:rPr>
              <a:t>use of force</a:t>
            </a:r>
            <a:r>
              <a:rPr lang="en-GB" sz="1200">
                <a:solidFill>
                  <a:schemeClr val="tx1"/>
                </a:solidFill>
              </a:rPr>
              <a:t>. </a:t>
            </a:r>
            <a:r>
              <a:rPr lang="en-GB" sz="1200" u="sng" kern="1200">
                <a:solidFill>
                  <a:schemeClr val="tx1"/>
                </a:solidFill>
                <a:effectLst/>
                <a:latin typeface="+mn-lt"/>
                <a:ea typeface="+mn-ea"/>
                <a:cs typeface="+mn-cs"/>
                <a:hlinkClick r:id="rId14"/>
              </a:rPr>
              <a:t>National Reporting and Learning System (NRLS)</a:t>
            </a:r>
            <a:endParaRPr lang="en-GB" sz="1200" u="sng" kern="1200">
              <a:solidFill>
                <a:schemeClr val="tx1"/>
              </a:solidFill>
              <a:effectLst/>
              <a:latin typeface="+mn-lt"/>
              <a:ea typeface="+mn-ea"/>
              <a:cs typeface="+mn-cs"/>
            </a:endParaRPr>
          </a:p>
          <a:p>
            <a:pPr marL="171450" indent="-171450">
              <a:buFont typeface="Arial" panose="020B0604020202020204" pitchFamily="34" charset="0"/>
              <a:buChar char="•"/>
            </a:pPr>
            <a:r>
              <a:rPr lang="en-GB" sz="1200" u="sng" kern="1200">
                <a:solidFill>
                  <a:schemeClr val="tx1"/>
                </a:solidFill>
                <a:effectLst/>
                <a:latin typeface="+mn-lt"/>
                <a:ea typeface="+mn-ea"/>
                <a:cs typeface="+mn-cs"/>
                <a:hlinkClick r:id="rId15"/>
              </a:rPr>
              <a:t>NHSE: Learn from patient safety events (LFPSE)</a:t>
            </a:r>
            <a:endParaRPr lang="en-GB" sz="1200" u="sng" kern="1200">
              <a:solidFill>
                <a:schemeClr val="tx1"/>
              </a:solidFill>
              <a:effectLst/>
              <a:latin typeface="+mn-lt"/>
              <a:ea typeface="+mn-ea"/>
              <a:cs typeface="+mn-cs"/>
            </a:endParaRPr>
          </a:p>
          <a:p>
            <a:pPr marL="171450" indent="-171450">
              <a:buFont typeface="Arial" panose="020B0604020202020204" pitchFamily="34" charset="0"/>
              <a:buChar char="•"/>
            </a:pPr>
            <a:r>
              <a:rPr lang="en-GB" sz="1200">
                <a:hlinkClick r:id="rId16"/>
              </a:rPr>
              <a:t>Access recorded patient safety event data (learn-from-patient-safety-events.nhs.uk)</a:t>
            </a:r>
            <a:endParaRPr lang="en-GB" sz="1200" u="none" kern="120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GB" sz="1200" u="sng" kern="1200">
                <a:solidFill>
                  <a:schemeClr val="tx1"/>
                </a:solidFill>
                <a:effectLst/>
                <a:latin typeface="+mn-lt"/>
                <a:ea typeface="+mn-ea"/>
                <a:cs typeface="+mn-cs"/>
                <a:hlinkClick r:id="rId17"/>
              </a:rPr>
              <a:t>NHSE: Reporting patient Safety and Narrowing the patient safety inequalities gap</a:t>
            </a:r>
            <a:endParaRPr lang="en-GB" sz="1200">
              <a:latin typeface="Arial" panose="020B0604020202020204" pitchFamily="34" charset="0"/>
              <a:cs typeface="Arial" panose="020B0604020202020204" pitchFamily="34" charset="0"/>
            </a:endParaRPr>
          </a:p>
          <a:p>
            <a:endParaRPr lang="en-GB" sz="1200">
              <a:solidFill>
                <a:schemeClr val="tx1"/>
              </a:solidFill>
            </a:endParaRPr>
          </a:p>
          <a:p>
            <a:r>
              <a:rPr lang="en-GB" sz="1200">
                <a:solidFill>
                  <a:schemeClr val="tx1"/>
                </a:solidFill>
              </a:rPr>
              <a:t>4. Complaints received from racialised and ethnically and culturally diverse patients and carers (collated locally): </a:t>
            </a:r>
            <a:r>
              <a:rPr lang="en-GB" sz="1200" u="sng" kern="1200">
                <a:solidFill>
                  <a:schemeClr val="tx1"/>
                </a:solidFill>
                <a:effectLst/>
                <a:latin typeface="+mn-lt"/>
                <a:ea typeface="+mn-ea"/>
                <a:cs typeface="+mn-cs"/>
                <a:hlinkClick r:id="rId18"/>
              </a:rPr>
              <a:t>NHS Complaint Standards December 2022</a:t>
            </a:r>
            <a:endParaRPr lang="en-GB" sz="1200" u="sng" kern="1200">
              <a:solidFill>
                <a:schemeClr val="tx1"/>
              </a:solidFill>
              <a:effectLst/>
              <a:latin typeface="+mn-lt"/>
              <a:ea typeface="+mn-ea"/>
              <a:cs typeface="+mn-cs"/>
            </a:endParaRPr>
          </a:p>
          <a:p>
            <a:endParaRPr lang="en-GB" sz="1200">
              <a:solidFill>
                <a:schemeClr val="tx1"/>
              </a:solidFill>
            </a:endParaRPr>
          </a:p>
          <a:p>
            <a:r>
              <a:rPr lang="en-GB" sz="1200">
                <a:solidFill>
                  <a:schemeClr val="tx1"/>
                </a:solidFill>
              </a:rPr>
              <a:t>6. Advance choice directives data by ethnicity/race (collated locally):</a:t>
            </a:r>
          </a:p>
          <a:p>
            <a:pPr marL="171450" lvl="0" indent="-171450">
              <a:buFont typeface="Arial" panose="020B0604020202020204" pitchFamily="34" charset="0"/>
              <a:buChar char="•"/>
            </a:pPr>
            <a:r>
              <a:rPr lang="en-GB" sz="1200" u="sng" kern="1200">
                <a:solidFill>
                  <a:schemeClr val="tx1"/>
                </a:solidFill>
                <a:effectLst/>
                <a:latin typeface="+mn-lt"/>
                <a:ea typeface="+mn-ea"/>
                <a:cs typeface="+mn-cs"/>
                <a:hlinkClick r:id="rId19"/>
              </a:rPr>
              <a:t>Advance directives offer people with mental illness a way to take control of their care. (slate.com)</a:t>
            </a:r>
            <a:r>
              <a:rPr lang="en-GB" sz="1200" kern="1200">
                <a:solidFill>
                  <a:schemeClr val="tx1"/>
                </a:solidFill>
                <a:effectLst/>
                <a:latin typeface="+mn-lt"/>
                <a:ea typeface="+mn-ea"/>
                <a:cs typeface="+mn-cs"/>
              </a:rPr>
              <a:t> </a:t>
            </a:r>
          </a:p>
          <a:p>
            <a:pPr marL="171450" lvl="0" indent="-171450">
              <a:buFont typeface="Arial" panose="020B0604020202020204" pitchFamily="34" charset="0"/>
              <a:buChar char="•"/>
            </a:pPr>
            <a:r>
              <a:rPr lang="en-GB" sz="1200" u="sng" kern="1200">
                <a:solidFill>
                  <a:schemeClr val="tx1"/>
                </a:solidFill>
                <a:effectLst/>
                <a:latin typeface="+mn-lt"/>
                <a:ea typeface="+mn-ea"/>
                <a:cs typeface="+mn-cs"/>
                <a:hlinkClick r:id="rId20"/>
              </a:rPr>
              <a:t>https://www.bbc.co.uk/programmes/m0017cmj</a:t>
            </a:r>
            <a:endParaRPr lang="en-GB" sz="1200" kern="1200">
              <a:solidFill>
                <a:schemeClr val="tx1"/>
              </a:solidFill>
              <a:effectLst/>
              <a:latin typeface="+mn-lt"/>
              <a:ea typeface="+mn-ea"/>
              <a:cs typeface="+mn-cs"/>
            </a:endParaRPr>
          </a:p>
          <a:p>
            <a:pPr marL="171450" lvl="0" indent="-171450">
              <a:buFont typeface="Arial" panose="020B0604020202020204" pitchFamily="34" charset="0"/>
              <a:buChar char="•"/>
            </a:pPr>
            <a:r>
              <a:rPr lang="en-GB" sz="1200" u="sng" kern="1200">
                <a:solidFill>
                  <a:schemeClr val="tx1"/>
                </a:solidFill>
                <a:effectLst/>
                <a:latin typeface="+mn-lt"/>
                <a:ea typeface="+mn-ea"/>
                <a:cs typeface="+mn-cs"/>
                <a:hlinkClick r:id="rId21"/>
              </a:rPr>
              <a:t>https://psyche.co/ideas/advance-directives-for-mental-health-raise-deep-ethical-questions?utm_medium=Social&amp;utm_source=Twitter#Echobox=1660107738</a:t>
            </a:r>
            <a:endParaRPr lang="en-GB" sz="1200" kern="1200">
              <a:solidFill>
                <a:schemeClr val="tx1"/>
              </a:solidFill>
              <a:effectLst/>
              <a:latin typeface="+mn-lt"/>
              <a:ea typeface="+mn-ea"/>
              <a:cs typeface="+mn-cs"/>
            </a:endParaRPr>
          </a:p>
          <a:p>
            <a:pPr marL="171450" lvl="0" indent="-171450">
              <a:buFont typeface="Arial" panose="020B0604020202020204" pitchFamily="34" charset="0"/>
              <a:buChar char="•"/>
            </a:pPr>
            <a:r>
              <a:rPr lang="en-GB" sz="1200" u="sng" kern="1200">
                <a:solidFill>
                  <a:schemeClr val="tx1"/>
                </a:solidFill>
                <a:effectLst/>
                <a:latin typeface="+mn-lt"/>
                <a:ea typeface="+mn-ea"/>
                <a:cs typeface="+mn-cs"/>
                <a:hlinkClick r:id="rId22"/>
              </a:rPr>
              <a:t>Writing an advance choice document | Bipolar UK</a:t>
            </a:r>
            <a:endParaRPr lang="en-GB" sz="1200" kern="1200">
              <a:solidFill>
                <a:schemeClr val="tx1"/>
              </a:solidFill>
              <a:effectLst/>
              <a:latin typeface="+mn-lt"/>
              <a:ea typeface="+mn-ea"/>
              <a:cs typeface="+mn-cs"/>
            </a:endParaRPr>
          </a:p>
          <a:p>
            <a:pPr marL="171450" indent="-171450">
              <a:buFont typeface="Arial" panose="020B0604020202020204" pitchFamily="34" charset="0"/>
              <a:buChar char="•"/>
            </a:pPr>
            <a:r>
              <a:rPr lang="en-GB" sz="1200" u="sng" kern="1200">
                <a:solidFill>
                  <a:schemeClr val="tx1"/>
                </a:solidFill>
                <a:effectLst/>
                <a:latin typeface="+mn-lt"/>
                <a:ea typeface="+mn-ea"/>
                <a:cs typeface="+mn-cs"/>
                <a:hlinkClick r:id="rId23"/>
              </a:rPr>
              <a:t>Advance directives reduce friction over involuntary treatment - The Lancet Psychiatry</a:t>
            </a:r>
            <a:endParaRPr lang="en-GB" sz="1200">
              <a:latin typeface="+mn-lt"/>
              <a:cs typeface="Arial" panose="020B0604020202020204" pitchFamily="34" charset="0"/>
            </a:endParaRPr>
          </a:p>
          <a:p>
            <a:endParaRPr lang="en-GB" sz="1200">
              <a:solidFill>
                <a:schemeClr val="tx1"/>
              </a:solidFill>
            </a:endParaRPr>
          </a:p>
          <a:p>
            <a:r>
              <a:rPr lang="en-GB" sz="1200">
                <a:solidFill>
                  <a:schemeClr val="tx1"/>
                </a:solidFill>
              </a:rPr>
              <a:t>8. Racialised carers: </a:t>
            </a:r>
            <a:r>
              <a:rPr lang="en-GB" sz="1200" b="0" u="sng" kern="1200">
                <a:solidFill>
                  <a:schemeClr val="bg1"/>
                </a:solidFill>
                <a:effectLst/>
                <a:latin typeface="+mn-lt"/>
                <a:ea typeface="+mn-ea"/>
                <a:cs typeface="+mn-cs"/>
                <a:hlinkClick r:id="rId24"/>
              </a:rPr>
              <a:t>Triangle of Care standards</a:t>
            </a:r>
            <a:r>
              <a:rPr lang="en-GB" sz="1200" b="0" u="sng" kern="1200">
                <a:solidFill>
                  <a:schemeClr val="bg1"/>
                </a:solidFill>
                <a:effectLst/>
                <a:latin typeface="+mn-lt"/>
                <a:ea typeface="+mn-ea"/>
                <a:cs typeface="+mn-cs"/>
              </a:rPr>
              <a:t> </a:t>
            </a:r>
            <a:endParaRPr lang="en-GB" sz="1200">
              <a:solidFill>
                <a:srgbClr val="231F2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5172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0D0B25-5207-1264-7684-E55A71A62306}"/>
              </a:ext>
            </a:extLst>
          </p:cNvPr>
          <p:cNvSpPr>
            <a:spLocks noGrp="1"/>
          </p:cNvSpPr>
          <p:nvPr>
            <p:ph type="title"/>
          </p:nvPr>
        </p:nvSpPr>
        <p:spPr>
          <a:xfrm>
            <a:off x="508944" y="280105"/>
            <a:ext cx="9854256" cy="706029"/>
          </a:xfrm>
        </p:spPr>
        <p:txBody>
          <a:bodyPr>
            <a:normAutofit fontScale="90000"/>
          </a:bodyPr>
          <a:lstStyle/>
          <a:p>
            <a:r>
              <a:rPr lang="en-GB" sz="3600" b="1">
                <a:solidFill>
                  <a:schemeClr val="accent1">
                    <a:lumMod val="75000"/>
                  </a:schemeClr>
                </a:solidFill>
              </a:rPr>
              <a:t>PCREF Pilot site report for Quarter: 		of 2023/24</a:t>
            </a:r>
          </a:p>
        </p:txBody>
      </p:sp>
      <p:sp>
        <p:nvSpPr>
          <p:cNvPr id="5" name="Text Placeholder 4">
            <a:extLst>
              <a:ext uri="{FF2B5EF4-FFF2-40B4-BE49-F238E27FC236}">
                <a16:creationId xmlns:a16="http://schemas.microsoft.com/office/drawing/2014/main" id="{EBC417C3-17EB-6C27-DDAC-221620401BA9}"/>
              </a:ext>
            </a:extLst>
          </p:cNvPr>
          <p:cNvSpPr>
            <a:spLocks noGrp="1"/>
          </p:cNvSpPr>
          <p:nvPr>
            <p:ph type="body" idx="1"/>
          </p:nvPr>
        </p:nvSpPr>
        <p:spPr>
          <a:xfrm>
            <a:off x="524985" y="1013307"/>
            <a:ext cx="9600257" cy="369332"/>
          </a:xfrm>
        </p:spPr>
        <p:txBody>
          <a:bodyPr>
            <a:normAutofit/>
          </a:bodyPr>
          <a:lstStyle/>
          <a:p>
            <a:r>
              <a:rPr lang="en-GB" sz="2000" b="0"/>
              <a:t>Directorate:                                        Service:</a:t>
            </a:r>
            <a:endParaRPr lang="en-GB" sz="2000" b="0">
              <a:cs typeface="Calibri"/>
            </a:endParaRPr>
          </a:p>
        </p:txBody>
      </p:sp>
      <p:graphicFrame>
        <p:nvGraphicFramePr>
          <p:cNvPr id="33" name="Table 33">
            <a:extLst>
              <a:ext uri="{FF2B5EF4-FFF2-40B4-BE49-F238E27FC236}">
                <a16:creationId xmlns:a16="http://schemas.microsoft.com/office/drawing/2014/main" id="{464C5C9B-1303-646B-A99D-01F113B8E882}"/>
              </a:ext>
            </a:extLst>
          </p:cNvPr>
          <p:cNvGraphicFramePr>
            <a:graphicFrameLocks noGrp="1"/>
          </p:cNvGraphicFramePr>
          <p:nvPr>
            <p:extLst>
              <p:ext uri="{D42A27DB-BD31-4B8C-83A1-F6EECF244321}">
                <p14:modId xmlns:p14="http://schemas.microsoft.com/office/powerpoint/2010/main" val="1251805129"/>
              </p:ext>
            </p:extLst>
          </p:nvPr>
        </p:nvGraphicFramePr>
        <p:xfrm>
          <a:off x="638341" y="2378345"/>
          <a:ext cx="11121659" cy="4115229"/>
        </p:xfrm>
        <a:graphic>
          <a:graphicData uri="http://schemas.openxmlformats.org/drawingml/2006/table">
            <a:tbl>
              <a:tblPr firstRow="1" bandRow="1">
                <a:tableStyleId>{69012ECD-51FC-41F1-AA8D-1B2483CD663E}</a:tableStyleId>
              </a:tblPr>
              <a:tblGrid>
                <a:gridCol w="11121659">
                  <a:extLst>
                    <a:ext uri="{9D8B030D-6E8A-4147-A177-3AD203B41FA5}">
                      <a16:colId xmlns:a16="http://schemas.microsoft.com/office/drawing/2014/main" val="3117509514"/>
                    </a:ext>
                  </a:extLst>
                </a:gridCol>
              </a:tblGrid>
              <a:tr h="443396">
                <a:tc>
                  <a:txBody>
                    <a:bodyPr/>
                    <a:lstStyle/>
                    <a:p>
                      <a:r>
                        <a:rPr lang="en-GB" sz="1800"/>
                        <a:t>Key achievements overall since last update </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75000"/>
                      </a:schemeClr>
                    </a:solidFill>
                  </a:tcPr>
                </a:tc>
                <a:extLst>
                  <a:ext uri="{0D108BD9-81ED-4DB2-BD59-A6C34878D82A}">
                    <a16:rowId xmlns:a16="http://schemas.microsoft.com/office/drawing/2014/main" val="4138830354"/>
                  </a:ext>
                </a:extLst>
              </a:tr>
              <a:tr h="3671833">
                <a:tc>
                  <a:txBody>
                    <a:bodyPr/>
                    <a:lstStyle/>
                    <a:p>
                      <a:pPr marL="285750" indent="-285750">
                        <a:buFont typeface="Arial" panose="020B0604020202020204" pitchFamily="34" charset="0"/>
                        <a:buChar char="•"/>
                      </a:pPr>
                      <a:r>
                        <a:rPr lang="en-GB">
                          <a:solidFill>
                            <a:srgbClr val="FF0000"/>
                          </a:solidFill>
                        </a:rPr>
                        <a:t>EXAMPLE: Launch of place-based inequalities task groups, with PCREF as a fixed agenda item.</a:t>
                      </a:r>
                      <a:endParaRPr lang="en-US">
                        <a:solidFill>
                          <a:srgbClr val="FF0000"/>
                        </a:solidFill>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974904746"/>
                  </a:ext>
                </a:extLst>
              </a:tr>
            </a:tbl>
          </a:graphicData>
        </a:graphic>
      </p:graphicFrame>
      <p:pic>
        <p:nvPicPr>
          <p:cNvPr id="6" name="Picture 5" descr="Logo&#10;&#10;Description automatically generated">
            <a:extLst>
              <a:ext uri="{FF2B5EF4-FFF2-40B4-BE49-F238E27FC236}">
                <a16:creationId xmlns:a16="http://schemas.microsoft.com/office/drawing/2014/main" id="{3F089791-E685-FD0C-34CD-605AD3AF9631}"/>
              </a:ext>
            </a:extLst>
          </p:cNvPr>
          <p:cNvPicPr>
            <a:picLocks noChangeAspect="1"/>
          </p:cNvPicPr>
          <p:nvPr/>
        </p:nvPicPr>
        <p:blipFill>
          <a:blip r:embed="rId2"/>
          <a:stretch>
            <a:fillRect/>
          </a:stretch>
        </p:blipFill>
        <p:spPr>
          <a:xfrm>
            <a:off x="10734261" y="364425"/>
            <a:ext cx="1025739" cy="831303"/>
          </a:xfrm>
          <a:prstGeom prst="rect">
            <a:avLst/>
          </a:prstGeom>
        </p:spPr>
      </p:pic>
      <p:sp>
        <p:nvSpPr>
          <p:cNvPr id="7" name="TextBox 6">
            <a:extLst>
              <a:ext uri="{FF2B5EF4-FFF2-40B4-BE49-F238E27FC236}">
                <a16:creationId xmlns:a16="http://schemas.microsoft.com/office/drawing/2014/main" id="{A1323FA6-F536-699D-E13D-6F85C971CFD9}"/>
              </a:ext>
            </a:extLst>
          </p:cNvPr>
          <p:cNvSpPr txBox="1"/>
          <p:nvPr/>
        </p:nvSpPr>
        <p:spPr>
          <a:xfrm>
            <a:off x="9268792" y="1463871"/>
            <a:ext cx="1302295" cy="646331"/>
          </a:xfrm>
          <a:prstGeom prst="rect">
            <a:avLst/>
          </a:prstGeom>
          <a:noFill/>
        </p:spPr>
        <p:txBody>
          <a:bodyPr wrap="square" rtlCol="0">
            <a:spAutoFit/>
          </a:bodyPr>
          <a:lstStyle/>
          <a:p>
            <a:r>
              <a:rPr lang="en-GB" sz="1200">
                <a:solidFill>
                  <a:srgbClr val="00B050"/>
                </a:solidFill>
              </a:rPr>
              <a:t>Complete   =	</a:t>
            </a:r>
            <a:r>
              <a:rPr lang="en-GB" sz="1200" b="1">
                <a:solidFill>
                  <a:srgbClr val="00B050"/>
                </a:solidFill>
              </a:rPr>
              <a:t>C</a:t>
            </a:r>
          </a:p>
          <a:p>
            <a:r>
              <a:rPr lang="en-GB" sz="1200">
                <a:solidFill>
                  <a:schemeClr val="accent4"/>
                </a:solidFill>
              </a:rPr>
              <a:t>In progress =	</a:t>
            </a:r>
            <a:r>
              <a:rPr lang="en-GB" sz="1200" b="1">
                <a:solidFill>
                  <a:schemeClr val="accent4"/>
                </a:solidFill>
              </a:rPr>
              <a:t>IP</a:t>
            </a:r>
          </a:p>
          <a:p>
            <a:r>
              <a:rPr lang="en-GB" sz="1200">
                <a:solidFill>
                  <a:srgbClr val="FF0000"/>
                </a:solidFill>
              </a:rPr>
              <a:t>Not started = 	</a:t>
            </a:r>
            <a:r>
              <a:rPr lang="en-GB" sz="1200" b="1">
                <a:solidFill>
                  <a:srgbClr val="FF0000"/>
                </a:solidFill>
              </a:rPr>
              <a:t>NS</a:t>
            </a:r>
          </a:p>
        </p:txBody>
      </p:sp>
      <p:graphicFrame>
        <p:nvGraphicFramePr>
          <p:cNvPr id="9" name="Table 9">
            <a:extLst>
              <a:ext uri="{FF2B5EF4-FFF2-40B4-BE49-F238E27FC236}">
                <a16:creationId xmlns:a16="http://schemas.microsoft.com/office/drawing/2014/main" id="{AB49A314-B965-EED0-E1E9-3BC265EAFD3A}"/>
              </a:ext>
            </a:extLst>
          </p:cNvPr>
          <p:cNvGraphicFramePr>
            <a:graphicFrameLocks noGrp="1"/>
          </p:cNvGraphicFramePr>
          <p:nvPr>
            <p:extLst>
              <p:ext uri="{D42A27DB-BD31-4B8C-83A1-F6EECF244321}">
                <p14:modId xmlns:p14="http://schemas.microsoft.com/office/powerpoint/2010/main" val="2597644529"/>
              </p:ext>
            </p:extLst>
          </p:nvPr>
        </p:nvGraphicFramePr>
        <p:xfrm>
          <a:off x="638341" y="1409812"/>
          <a:ext cx="8106088" cy="711060"/>
        </p:xfrm>
        <a:graphic>
          <a:graphicData uri="http://schemas.openxmlformats.org/drawingml/2006/table">
            <a:tbl>
              <a:tblPr firstRow="1" bandRow="1">
                <a:tableStyleId>{5C22544A-7EE6-4342-B048-85BDC9FD1C3A}</a:tableStyleId>
              </a:tblPr>
              <a:tblGrid>
                <a:gridCol w="1874107">
                  <a:extLst>
                    <a:ext uri="{9D8B030D-6E8A-4147-A177-3AD203B41FA5}">
                      <a16:colId xmlns:a16="http://schemas.microsoft.com/office/drawing/2014/main" val="147597550"/>
                    </a:ext>
                  </a:extLst>
                </a:gridCol>
                <a:gridCol w="1260413">
                  <a:extLst>
                    <a:ext uri="{9D8B030D-6E8A-4147-A177-3AD203B41FA5}">
                      <a16:colId xmlns:a16="http://schemas.microsoft.com/office/drawing/2014/main" val="4162122428"/>
                    </a:ext>
                  </a:extLst>
                </a:gridCol>
                <a:gridCol w="1821115">
                  <a:extLst>
                    <a:ext uri="{9D8B030D-6E8A-4147-A177-3AD203B41FA5}">
                      <a16:colId xmlns:a16="http://schemas.microsoft.com/office/drawing/2014/main" val="3420155815"/>
                    </a:ext>
                  </a:extLst>
                </a:gridCol>
                <a:gridCol w="699248">
                  <a:extLst>
                    <a:ext uri="{9D8B030D-6E8A-4147-A177-3AD203B41FA5}">
                      <a16:colId xmlns:a16="http://schemas.microsoft.com/office/drawing/2014/main" val="1949248077"/>
                    </a:ext>
                  </a:extLst>
                </a:gridCol>
                <a:gridCol w="1859424">
                  <a:extLst>
                    <a:ext uri="{9D8B030D-6E8A-4147-A177-3AD203B41FA5}">
                      <a16:colId xmlns:a16="http://schemas.microsoft.com/office/drawing/2014/main" val="4106544572"/>
                    </a:ext>
                  </a:extLst>
                </a:gridCol>
                <a:gridCol w="591781">
                  <a:extLst>
                    <a:ext uri="{9D8B030D-6E8A-4147-A177-3AD203B41FA5}">
                      <a16:colId xmlns:a16="http://schemas.microsoft.com/office/drawing/2014/main" val="3520173230"/>
                    </a:ext>
                  </a:extLst>
                </a:gridCol>
              </a:tblGrid>
              <a:tr h="240071">
                <a:tc gridSpan="6">
                  <a:txBody>
                    <a:bodyPr/>
                    <a:lstStyle/>
                    <a:p>
                      <a:r>
                        <a:rPr lang="en-GB" sz="1400"/>
                        <a:t>Summary progress </a:t>
                      </a:r>
                    </a:p>
                  </a:txBody>
                  <a:tcP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40234123"/>
                  </a:ext>
                </a:extLst>
              </a:tr>
              <a:tr h="406260">
                <a:tc>
                  <a:txBody>
                    <a:bodyPr/>
                    <a:lstStyle/>
                    <a:p>
                      <a:r>
                        <a:rPr lang="en-GB" sz="1400"/>
                        <a:t>PCREF Part 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r>
                        <a:rPr lang="en-GB" sz="1400"/>
                        <a:t>PCREF Part 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r>
                        <a:rPr lang="en-GB" sz="1400"/>
                        <a:t>PCREF Part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53884994"/>
                  </a:ext>
                </a:extLst>
              </a:tr>
            </a:tbl>
          </a:graphicData>
        </a:graphic>
      </p:graphicFrame>
    </p:spTree>
    <p:extLst>
      <p:ext uri="{BB962C8B-B14F-4D97-AF65-F5344CB8AC3E}">
        <p14:creationId xmlns:p14="http://schemas.microsoft.com/office/powerpoint/2010/main" val="1639731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43FF5B13-5099-8A35-364E-EAA33452EFEE}"/>
              </a:ext>
            </a:extLst>
          </p:cNvPr>
          <p:cNvSpPr txBox="1">
            <a:spLocks/>
          </p:cNvSpPr>
          <p:nvPr/>
        </p:nvSpPr>
        <p:spPr>
          <a:xfrm>
            <a:off x="551400" y="346076"/>
            <a:ext cx="9998778" cy="369332"/>
          </a:xfrm>
          <a:prstGeom prst="rect">
            <a:avLst/>
          </a:prstGeom>
          <a:solidFill>
            <a:srgbClr val="00B050"/>
          </a:solidFill>
          <a:ln w="15875">
            <a:solidFill>
              <a:srgbClr val="00B050"/>
            </a:solid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a:latin typeface="+mn-lt"/>
                <a:ea typeface="+mn-ea"/>
                <a:cs typeface="+mn-cs"/>
              </a:rPr>
              <a:t>Part 1: Leadership and governance</a:t>
            </a:r>
          </a:p>
        </p:txBody>
      </p:sp>
      <p:graphicFrame>
        <p:nvGraphicFramePr>
          <p:cNvPr id="2" name="Table 28">
            <a:extLst>
              <a:ext uri="{FF2B5EF4-FFF2-40B4-BE49-F238E27FC236}">
                <a16:creationId xmlns:a16="http://schemas.microsoft.com/office/drawing/2014/main" id="{2C6D7135-5B51-D13D-3CFE-0F6C566661BF}"/>
              </a:ext>
            </a:extLst>
          </p:cNvPr>
          <p:cNvGraphicFramePr>
            <a:graphicFrameLocks noGrp="1"/>
          </p:cNvGraphicFramePr>
          <p:nvPr>
            <p:extLst>
              <p:ext uri="{D42A27DB-BD31-4B8C-83A1-F6EECF244321}">
                <p14:modId xmlns:p14="http://schemas.microsoft.com/office/powerpoint/2010/main" val="2379599384"/>
              </p:ext>
            </p:extLst>
          </p:nvPr>
        </p:nvGraphicFramePr>
        <p:xfrm>
          <a:off x="551400" y="2480577"/>
          <a:ext cx="11288980" cy="3905422"/>
        </p:xfrm>
        <a:graphic>
          <a:graphicData uri="http://schemas.openxmlformats.org/drawingml/2006/table">
            <a:tbl>
              <a:tblPr firstRow="1" bandRow="1">
                <a:tableStyleId>{912C8C85-51F0-491E-9774-3900AFEF0FD7}</a:tableStyleId>
              </a:tblPr>
              <a:tblGrid>
                <a:gridCol w="11288980">
                  <a:extLst>
                    <a:ext uri="{9D8B030D-6E8A-4147-A177-3AD203B41FA5}">
                      <a16:colId xmlns:a16="http://schemas.microsoft.com/office/drawing/2014/main" val="3443316982"/>
                    </a:ext>
                  </a:extLst>
                </a:gridCol>
              </a:tblGrid>
              <a:tr h="422728">
                <a:tc>
                  <a:txBody>
                    <a:bodyPr/>
                    <a:lstStyle/>
                    <a:p>
                      <a:r>
                        <a:rPr lang="en-GB" sz="1800">
                          <a:solidFill>
                            <a:schemeClr val="tx1"/>
                          </a:solidFill>
                          <a:latin typeface="+mn-lt"/>
                          <a:cs typeface="Arial"/>
                        </a:rPr>
                        <a:t>Please provide a summary of progress on part 1, include summary on Trust and ICS/ICB level.</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94227722"/>
                  </a:ext>
                </a:extLst>
              </a:tr>
              <a:tr h="3482694">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GB" sz="1200" b="0" i="0" u="none" strike="noStrike" kern="1200" cap="none" spc="0" normalizeH="0" baseline="0" noProof="0">
                        <a:ln>
                          <a:noFill/>
                        </a:ln>
                        <a:solidFill>
                          <a:prstClr val="black"/>
                        </a:solidFill>
                        <a:effectLst/>
                        <a:uLnTx/>
                        <a:uFillTx/>
                        <a:latin typeface="Arial"/>
                        <a:ea typeface="+mn-ea"/>
                        <a:cs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3703904463"/>
                  </a:ext>
                </a:extLst>
              </a:tr>
            </a:tbl>
          </a:graphicData>
        </a:graphic>
      </p:graphicFrame>
      <p:pic>
        <p:nvPicPr>
          <p:cNvPr id="6" name="Picture 5" descr="Logo&#10;&#10;Description automatically generated">
            <a:extLst>
              <a:ext uri="{FF2B5EF4-FFF2-40B4-BE49-F238E27FC236}">
                <a16:creationId xmlns:a16="http://schemas.microsoft.com/office/drawing/2014/main" id="{3F089791-E685-FD0C-34CD-605AD3AF9631}"/>
              </a:ext>
            </a:extLst>
          </p:cNvPr>
          <p:cNvPicPr>
            <a:picLocks noChangeAspect="1"/>
          </p:cNvPicPr>
          <p:nvPr/>
        </p:nvPicPr>
        <p:blipFill>
          <a:blip r:embed="rId2"/>
          <a:stretch>
            <a:fillRect/>
          </a:stretch>
        </p:blipFill>
        <p:spPr>
          <a:xfrm>
            <a:off x="10734261" y="364425"/>
            <a:ext cx="1025739" cy="831303"/>
          </a:xfrm>
          <a:prstGeom prst="rect">
            <a:avLst/>
          </a:prstGeom>
        </p:spPr>
      </p:pic>
      <p:sp>
        <p:nvSpPr>
          <p:cNvPr id="8" name="TextBox 7">
            <a:extLst>
              <a:ext uri="{FF2B5EF4-FFF2-40B4-BE49-F238E27FC236}">
                <a16:creationId xmlns:a16="http://schemas.microsoft.com/office/drawing/2014/main" id="{6DCEAA39-6FA3-DDA5-C8E1-FCC9CD9F5705}"/>
              </a:ext>
            </a:extLst>
          </p:cNvPr>
          <p:cNvSpPr txBox="1"/>
          <p:nvPr/>
        </p:nvSpPr>
        <p:spPr>
          <a:xfrm>
            <a:off x="551400" y="780229"/>
            <a:ext cx="9998777" cy="830997"/>
          </a:xfrm>
          <a:prstGeom prst="rect">
            <a:avLst/>
          </a:prstGeom>
          <a:solidFill>
            <a:schemeClr val="bg1">
              <a:lumMod val="95000"/>
            </a:schemeClr>
          </a:solidFill>
          <a:ln>
            <a:solidFill>
              <a:srgbClr val="00D661"/>
            </a:solidFill>
          </a:ln>
        </p:spPr>
        <p:txBody>
          <a:bodyPr wrap="square" lIns="91440" tIns="45720" rIns="91440" bIns="45720" rtlCol="0" anchor="t">
            <a:spAutoFit/>
          </a:bodyPr>
          <a:lstStyle/>
          <a:p>
            <a:r>
              <a:rPr lang="en-GB" sz="1200"/>
              <a:t>For this section, please provide a summary of how you have embedded PCREF at a </a:t>
            </a:r>
            <a:r>
              <a:rPr lang="en-GB" sz="1200" b="1"/>
              <a:t>leadership and governance level</a:t>
            </a:r>
            <a:r>
              <a:rPr lang="en-GB" sz="1200"/>
              <a:t>, this should include explanation and where possible a visual of your governance structure and who your PCREF nominated executive leads are. Please also provide evidence on the progress you are making on a system level i.e., PCREF embedded at an ICS/ICB level. Should you require to attach additional evidence, please include these towards the end of the slide decks in the Annex section.  </a:t>
            </a:r>
          </a:p>
        </p:txBody>
      </p:sp>
      <p:graphicFrame>
        <p:nvGraphicFramePr>
          <p:cNvPr id="12" name="Table 12">
            <a:extLst>
              <a:ext uri="{FF2B5EF4-FFF2-40B4-BE49-F238E27FC236}">
                <a16:creationId xmlns:a16="http://schemas.microsoft.com/office/drawing/2014/main" id="{4A2DE0B2-E429-38B9-8666-C6DAF6B815C8}"/>
              </a:ext>
            </a:extLst>
          </p:cNvPr>
          <p:cNvGraphicFramePr>
            <a:graphicFrameLocks noGrp="1"/>
          </p:cNvGraphicFramePr>
          <p:nvPr>
            <p:extLst>
              <p:ext uri="{D42A27DB-BD31-4B8C-83A1-F6EECF244321}">
                <p14:modId xmlns:p14="http://schemas.microsoft.com/office/powerpoint/2010/main" val="2807894536"/>
              </p:ext>
            </p:extLst>
          </p:nvPr>
        </p:nvGraphicFramePr>
        <p:xfrm>
          <a:off x="551400" y="1653788"/>
          <a:ext cx="8128000" cy="62796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0159514"/>
                    </a:ext>
                  </a:extLst>
                </a:gridCol>
                <a:gridCol w="4064000">
                  <a:extLst>
                    <a:ext uri="{9D8B030D-6E8A-4147-A177-3AD203B41FA5}">
                      <a16:colId xmlns:a16="http://schemas.microsoft.com/office/drawing/2014/main" val="3274230948"/>
                    </a:ext>
                  </a:extLst>
                </a:gridCol>
              </a:tblGrid>
              <a:tr h="251852">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a:solidFill>
                            <a:schemeClr val="tx1"/>
                          </a:solidFill>
                        </a:rPr>
                        <a:t>How has the PCREF been implemented</a:t>
                      </a:r>
                    </a:p>
                  </a:txBody>
                  <a:tcPr>
                    <a:lnB w="12700" cap="flat" cmpd="sng" algn="ctr">
                      <a:solidFill>
                        <a:schemeClr val="tx1"/>
                      </a:solidFill>
                      <a:prstDash val="solid"/>
                      <a:round/>
                      <a:headEnd type="none" w="med" len="med"/>
                      <a:tailEnd type="none" w="med" len="med"/>
                    </a:lnB>
                    <a:solidFill>
                      <a:srgbClr val="00B050"/>
                    </a:solidFill>
                  </a:tcPr>
                </a:tc>
                <a:tc hMerge="1">
                  <a:txBody>
                    <a:bodyPr/>
                    <a:lstStyle/>
                    <a:p>
                      <a:endParaRPr lang="en-GB"/>
                    </a:p>
                  </a:txBody>
                  <a:tcPr/>
                </a:tc>
                <a:extLst>
                  <a:ext uri="{0D108BD9-81ED-4DB2-BD59-A6C34878D82A}">
                    <a16:rowId xmlns:a16="http://schemas.microsoft.com/office/drawing/2014/main" val="438141761"/>
                  </a:ext>
                </a:extLst>
              </a:tr>
              <a:tr h="323166">
                <a:tc>
                  <a:txBody>
                    <a:bodyPr/>
                    <a:lstStyle/>
                    <a:p>
                      <a:pPr marL="0" marR="0" lvl="0" indent="0" algn="l" rtl="0" eaLnBrk="1" fontAlgn="auto" latinLnBrk="0" hangingPunct="1">
                        <a:lnSpc>
                          <a:spcPct val="100000"/>
                        </a:lnSpc>
                        <a:spcBef>
                          <a:spcPts val="0"/>
                        </a:spcBef>
                        <a:spcAft>
                          <a:spcPts val="0"/>
                        </a:spcAft>
                        <a:buClrTx/>
                        <a:buSzTx/>
                        <a:buFontTx/>
                        <a:buNone/>
                      </a:pPr>
                      <a:r>
                        <a:rPr lang="en-GB" sz="1400"/>
                        <a:t>Evidence on a Directorate level </a:t>
                      </a:r>
                      <a:r>
                        <a:rPr lang="en-GB" sz="1400">
                          <a:effectLst/>
                        </a:rPr>
                        <a:t>[insert </a:t>
                      </a:r>
                      <a:r>
                        <a:rPr lang="en-GB" sz="1400">
                          <a:solidFill>
                            <a:srgbClr val="00D661"/>
                          </a:solidFill>
                          <a:effectLst/>
                        </a:rPr>
                        <a:t>✓</a:t>
                      </a:r>
                      <a:r>
                        <a:rPr lang="en-GB" sz="1400">
                          <a:effectLst/>
                        </a:rPr>
                        <a:t> ]</a:t>
                      </a:r>
                      <a:endParaRPr lang="en-GB" sz="14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400"/>
                        <a:t>Evidence on a Service level </a:t>
                      </a:r>
                      <a:r>
                        <a:rPr lang="en-GB" sz="1400">
                          <a:effectLst/>
                        </a:rPr>
                        <a:t>[  ]</a:t>
                      </a:r>
                      <a:endParaRPr lang="en-GB" sz="1400">
                        <a:solidFill>
                          <a:srgbClr val="231F20"/>
                        </a:solidFill>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75128"/>
                  </a:ext>
                </a:extLst>
              </a:tr>
            </a:tbl>
          </a:graphicData>
        </a:graphic>
      </p:graphicFrame>
    </p:spTree>
    <p:extLst>
      <p:ext uri="{BB962C8B-B14F-4D97-AF65-F5344CB8AC3E}">
        <p14:creationId xmlns:p14="http://schemas.microsoft.com/office/powerpoint/2010/main" val="1586599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515624" y="308925"/>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3176482539"/>
              </p:ext>
            </p:extLst>
          </p:nvPr>
        </p:nvGraphicFramePr>
        <p:xfrm>
          <a:off x="515624" y="2341354"/>
          <a:ext cx="11111555" cy="4222732"/>
        </p:xfrm>
        <a:graphic>
          <a:graphicData uri="http://schemas.openxmlformats.org/drawingml/2006/table">
            <a:tbl>
              <a:tblPr firstRow="1" bandRow="1">
                <a:tableStyleId>{912C8C85-51F0-491E-9774-3900AFEF0FD7}</a:tableStyleId>
              </a:tblPr>
              <a:tblGrid>
                <a:gridCol w="5587057">
                  <a:extLst>
                    <a:ext uri="{9D8B030D-6E8A-4147-A177-3AD203B41FA5}">
                      <a16:colId xmlns:a16="http://schemas.microsoft.com/office/drawing/2014/main" val="3227433501"/>
                    </a:ext>
                  </a:extLst>
                </a:gridCol>
                <a:gridCol w="5524498">
                  <a:extLst>
                    <a:ext uri="{9D8B030D-6E8A-4147-A177-3AD203B41FA5}">
                      <a16:colId xmlns:a16="http://schemas.microsoft.com/office/drawing/2014/main" val="748377034"/>
                    </a:ext>
                  </a:extLst>
                </a:gridCol>
              </a:tblGrid>
              <a:tr h="435003">
                <a:tc gridSpan="2">
                  <a:txBody>
                    <a:bodyPr/>
                    <a:lstStyle/>
                    <a:p>
                      <a:r>
                        <a:rPr lang="en-GB">
                          <a:solidFill>
                            <a:schemeClr val="tx1"/>
                          </a:solidFill>
                        </a:rPr>
                        <a:t>1.1 Evidence the number of cases of detention under the MHA and the cause and duration of these detentions by ethnicity/race</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tc hMerge="1">
                  <a:txBody>
                    <a:bodyPr/>
                    <a:lstStyle/>
                    <a:p>
                      <a:endParaRPr lang="en-GB"/>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1470613979"/>
                  </a:ext>
                </a:extLst>
              </a:tr>
              <a:tr h="3582652">
                <a:tc>
                  <a:txBody>
                    <a:bodyPr/>
                    <a:lstStyle/>
                    <a:p>
                      <a:pPr marL="0" marR="0" lvl="0" indent="0" algn="l" rtl="0" eaLnBrk="1" fontAlgn="auto" latinLnBrk="0" hangingPunct="1">
                        <a:lnSpc>
                          <a:spcPct val="100000"/>
                        </a:lnSpc>
                        <a:spcBef>
                          <a:spcPts val="0"/>
                        </a:spcBef>
                        <a:spcAft>
                          <a:spcPts val="0"/>
                        </a:spcAft>
                        <a:buClrTx/>
                        <a:buSzTx/>
                        <a:buFontTx/>
                        <a:buNone/>
                      </a:pPr>
                      <a:r>
                        <a:rPr lang="en-GB" sz="1200">
                          <a:latin typeface="+mn-lt"/>
                          <a:cs typeface="Arial"/>
                        </a:rPr>
                        <a:t>Please insert chart/graph here of this data for your service in the last quarter. National data sources available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a:latin typeface="+mn-lt"/>
                          <a:cs typeface="Arial"/>
                          <a:hlinkClick r:id="rId2"/>
                        </a:rPr>
                        <a:t>MHA Dashboard - Mental Health, Learning Disability and Autism Resource Hub - FutureNHS Collaboration Platform</a:t>
                      </a:r>
                      <a:endParaRPr lang="en-GB" sz="900">
                        <a:latin typeface="+mn-lt"/>
                        <a:cs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tc>
                  <a:txBody>
                    <a:bodyPr/>
                    <a:lstStyle/>
                    <a:p>
                      <a:r>
                        <a:rPr lang="en-GB" sz="1200"/>
                        <a:t>Work with colleagues in your system and service users to provide a narrative.</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
        <p:nvSpPr>
          <p:cNvPr id="8" name="TextBox 7">
            <a:extLst>
              <a:ext uri="{FF2B5EF4-FFF2-40B4-BE49-F238E27FC236}">
                <a16:creationId xmlns:a16="http://schemas.microsoft.com/office/drawing/2014/main" id="{8BEE5A09-AA06-0B02-FFFA-05625535FF95}"/>
              </a:ext>
            </a:extLst>
          </p:cNvPr>
          <p:cNvSpPr txBox="1"/>
          <p:nvPr/>
        </p:nvSpPr>
        <p:spPr>
          <a:xfrm>
            <a:off x="515624" y="817308"/>
            <a:ext cx="11111555" cy="1200329"/>
          </a:xfrm>
          <a:prstGeom prst="rect">
            <a:avLst/>
          </a:prstGeom>
          <a:solidFill>
            <a:schemeClr val="bg1">
              <a:lumMod val="95000"/>
            </a:schemeClr>
          </a:solidFill>
          <a:ln>
            <a:solidFill>
              <a:srgbClr val="00D661"/>
            </a:solidFill>
          </a:ln>
        </p:spPr>
        <p:txBody>
          <a:bodyPr wrap="square" rtlCol="0">
            <a:spAutoFit/>
          </a:bodyPr>
          <a:lstStyle/>
          <a:p>
            <a:r>
              <a:rPr lang="en-GB" sz="1200">
                <a:latin typeface="Calibri"/>
                <a:ea typeface="Calibri"/>
                <a:cs typeface="Calibri"/>
              </a:rPr>
              <a:t>Please refer to the PCREF “Legislation” section for more details in the table entitled “How trusts are to demonstrate compliance with legislation”. </a:t>
            </a:r>
            <a:r>
              <a:rPr lang="en-GB" sz="1200">
                <a:solidFill>
                  <a:srgbClr val="000000"/>
                </a:solidFill>
                <a:effectLst/>
                <a:latin typeface="Calibri"/>
                <a:ea typeface="Calibri"/>
                <a:cs typeface="Calibri"/>
              </a:rPr>
              <a:t>Trusts should provide a narrative explanation of data trends and over time, should be able to demonstrate reduced inequalities. To support Trusts, national </a:t>
            </a:r>
            <a:r>
              <a:rPr lang="en-GB" sz="1200" u="sng">
                <a:solidFill>
                  <a:srgbClr val="231F20"/>
                </a:solidFill>
                <a:effectLst/>
                <a:latin typeface="Calibri"/>
                <a:ea typeface="Calibri"/>
                <a:cs typeface="Calibri"/>
                <a:hlinkClick r:id="rId3"/>
              </a:rPr>
              <a:t>mental health statistical data</a:t>
            </a:r>
            <a:r>
              <a:rPr lang="en-GB" sz="1200">
                <a:solidFill>
                  <a:srgbClr val="000000"/>
                </a:solidFill>
                <a:effectLst/>
                <a:latin typeface="Calibri"/>
                <a:ea typeface="Calibri"/>
                <a:cs typeface="Calibri"/>
              </a:rPr>
              <a:t> are published on the MHSDS where NHS England  have developed a </a:t>
            </a:r>
            <a:r>
              <a:rPr lang="en-GB" sz="1200" u="sng">
                <a:solidFill>
                  <a:srgbClr val="231F20"/>
                </a:solidFill>
                <a:effectLst/>
                <a:latin typeface="Calibri"/>
                <a:ea typeface="Calibri"/>
                <a:cs typeface="Calibri"/>
                <a:hlinkClick r:id="rId4"/>
              </a:rPr>
              <a:t>mental health data quality dashboard </a:t>
            </a:r>
            <a:r>
              <a:rPr lang="en-GB" sz="1200">
                <a:solidFill>
                  <a:srgbClr val="000000"/>
                </a:solidFill>
                <a:effectLst/>
                <a:latin typeface="Calibri"/>
                <a:ea typeface="Calibri"/>
                <a:cs typeface="Calibri"/>
              </a:rPr>
              <a:t>on protected characteristics. </a:t>
            </a:r>
            <a:r>
              <a:rPr lang="en-GB" sz="1200">
                <a:solidFill>
                  <a:srgbClr val="000000"/>
                </a:solidFill>
                <a:effectLst/>
                <a:ea typeface="Times New Roman" panose="02020603050405020304" pitchFamily="18" charset="0"/>
                <a:cs typeface="Arial" panose="020B0604020202020204" pitchFamily="34" charset="0"/>
              </a:rPr>
              <a:t>Please also refer to NHS England’s </a:t>
            </a:r>
            <a:r>
              <a:rPr lang="en-GB" sz="1200" u="sng">
                <a:solidFill>
                  <a:srgbClr val="000000"/>
                </a:solidFill>
                <a:effectLst/>
                <a:ea typeface="Times New Roman" panose="02020603050405020304" pitchFamily="18" charset="0"/>
                <a:cs typeface="Arial" panose="020B0604020202020204" pitchFamily="34" charset="0"/>
                <a:hlinkClick r:id="rId5"/>
              </a:rPr>
              <a:t>Data quality guidance on protected characteristics and other vulnerable groups</a:t>
            </a:r>
            <a:r>
              <a:rPr lang="en-GB" sz="1200">
                <a:solidFill>
                  <a:srgbClr val="000000"/>
                </a:solidFill>
                <a:effectLst/>
                <a:ea typeface="Times New Roman" panose="02020603050405020304" pitchFamily="18" charset="0"/>
                <a:cs typeface="Arial" panose="020B0604020202020204" pitchFamily="34" charset="0"/>
              </a:rPr>
              <a:t>.</a:t>
            </a:r>
            <a:endParaRPr lang="en-GB" sz="1200">
              <a:solidFill>
                <a:srgbClr val="231F20"/>
              </a:solidFill>
              <a:effectLst/>
              <a:ea typeface="Calibri" panose="020F0502020204030204" pitchFamily="34" charset="0"/>
              <a:cs typeface="Times New Roman" panose="02020603050405020304" pitchFamily="18" charset="0"/>
            </a:endParaRPr>
          </a:p>
          <a:p>
            <a:endParaRPr lang="en-GB" sz="1200">
              <a:solidFill>
                <a:srgbClr val="000000"/>
              </a:solidFill>
              <a:latin typeface="Calibri"/>
              <a:ea typeface="Calibri"/>
              <a:cs typeface="Calibri"/>
            </a:endParaRPr>
          </a:p>
          <a:p>
            <a:r>
              <a:rPr lang="en-GB" sz="1200">
                <a:solidFill>
                  <a:srgbClr val="000000"/>
                </a:solidFill>
                <a:effectLst/>
                <a:latin typeface="Calibri"/>
                <a:ea typeface="Calibri"/>
                <a:cs typeface="Calibri"/>
              </a:rPr>
              <a:t>Trusts </a:t>
            </a:r>
            <a:r>
              <a:rPr lang="en-GB" sz="1200">
                <a:effectLst/>
                <a:latin typeface="Calibri"/>
                <a:ea typeface="Calibri"/>
                <a:cs typeface="Calibri"/>
              </a:rPr>
              <a:t>will also be required to provide evidence of the implementation of the PCREF within the new guidance of </a:t>
            </a:r>
            <a:r>
              <a:rPr lang="en-GB" sz="1200" u="sng">
                <a:solidFill>
                  <a:srgbClr val="0563C1"/>
                </a:solidFill>
                <a:effectLst/>
                <a:latin typeface="Calibri"/>
                <a:ea typeface="Calibri"/>
                <a:cs typeface="Calibri"/>
                <a:hlinkClick r:id="rId6"/>
              </a:rPr>
              <a:t>EDS 2022</a:t>
            </a:r>
            <a:r>
              <a:rPr lang="en-GB" sz="1200">
                <a:effectLst/>
                <a:latin typeface="Calibri"/>
                <a:ea typeface="Calibri"/>
                <a:cs typeface="Calibri"/>
              </a:rPr>
              <a:t>, which will determine the grading and scoring.</a:t>
            </a:r>
            <a:endParaRPr lang="en-GB" sz="1200">
              <a:latin typeface="Calibri"/>
              <a:ea typeface="Calibri"/>
              <a:cs typeface="Calibri"/>
            </a:endParaRPr>
          </a:p>
        </p:txBody>
      </p:sp>
    </p:spTree>
    <p:extLst>
      <p:ext uri="{BB962C8B-B14F-4D97-AF65-F5344CB8AC3E}">
        <p14:creationId xmlns:p14="http://schemas.microsoft.com/office/powerpoint/2010/main" val="1959763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491563" y="179128"/>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3620294904"/>
              </p:ext>
            </p:extLst>
          </p:nvPr>
        </p:nvGraphicFramePr>
        <p:xfrm>
          <a:off x="491561" y="4357326"/>
          <a:ext cx="11111555" cy="2088741"/>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715126">
                <a:tc>
                  <a:txBody>
                    <a:bodyPr/>
                    <a:lstStyle/>
                    <a:p>
                      <a:r>
                        <a:rPr lang="en-GB">
                          <a:solidFill>
                            <a:schemeClr val="tx1"/>
                          </a:solidFill>
                        </a:rPr>
                        <a:t>1.3a Evidence physical health checks for adults with SMI data.  Please break down by ethnicity/race (Trusts ought to have data split by protected characteristics collated locally if not submitted nationally)</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58000"/>
                      </a:schemeClr>
                    </a:solidFill>
                  </a:tcPr>
                </a:tc>
                <a:extLst>
                  <a:ext uri="{0D108BD9-81ED-4DB2-BD59-A6C34878D82A}">
                    <a16:rowId xmlns:a16="http://schemas.microsoft.com/office/drawing/2014/main" val="1470613979"/>
                  </a:ext>
                </a:extLst>
              </a:tr>
              <a:tr h="1373615">
                <a:tc>
                  <a:txBody>
                    <a:bodyPr/>
                    <a:lstStyle/>
                    <a:p>
                      <a:r>
                        <a:rPr lang="en-GB" sz="1050">
                          <a:latin typeface="Arial" panose="020B0604020202020204" pitchFamily="34" charset="0"/>
                          <a:cs typeface="Arial" panose="020B0604020202020204" pitchFamily="34" charset="0"/>
                        </a:rPr>
                        <a:t>National data sources available – </a:t>
                      </a:r>
                      <a:r>
                        <a:rPr lang="en-GB" sz="1050" u="sng" kern="1200">
                          <a:solidFill>
                            <a:schemeClr val="tx1"/>
                          </a:solidFill>
                          <a:effectLst/>
                          <a:latin typeface="Arial" panose="020B0604020202020204" pitchFamily="34" charset="0"/>
                          <a:ea typeface="+mn-ea"/>
                          <a:cs typeface="Arial" panose="020B0604020202020204" pitchFamily="34" charset="0"/>
                          <a:hlinkClick r:id="rId2"/>
                        </a:rPr>
                        <a:t>Core20Plus5</a:t>
                      </a:r>
                      <a:r>
                        <a:rPr lang="en-GB" sz="1050" u="sng" kern="1200">
                          <a:solidFill>
                            <a:schemeClr val="tx1"/>
                          </a:solidFill>
                          <a:effectLst/>
                          <a:latin typeface="Arial" panose="020B0604020202020204" pitchFamily="34" charset="0"/>
                          <a:ea typeface="+mn-ea"/>
                          <a:cs typeface="Arial" panose="020B0604020202020204" pitchFamily="34" charset="0"/>
                        </a:rPr>
                        <a:t> </a:t>
                      </a:r>
                    </a:p>
                    <a:p>
                      <a:endParaRPr lang="en-GB" sz="1200">
                        <a:latin typeface="+mn-lt"/>
                        <a:cs typeface="Arial" panose="020B0604020202020204" pitchFamily="34" charset="0"/>
                      </a:endParaRPr>
                    </a:p>
                    <a:p>
                      <a:endParaRPr lang="en-GB" sz="1050">
                        <a:latin typeface="Arial" panose="020B0604020202020204" pitchFamily="34" charset="0"/>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8" name="Table 4">
            <a:extLst>
              <a:ext uri="{FF2B5EF4-FFF2-40B4-BE49-F238E27FC236}">
                <a16:creationId xmlns:a16="http://schemas.microsoft.com/office/drawing/2014/main" id="{A26FE596-A0E4-A634-576B-881DACD32D29}"/>
              </a:ext>
            </a:extLst>
          </p:cNvPr>
          <p:cNvGraphicFramePr>
            <a:graphicFrameLocks noGrp="1"/>
          </p:cNvGraphicFramePr>
          <p:nvPr>
            <p:extLst>
              <p:ext uri="{D42A27DB-BD31-4B8C-83A1-F6EECF244321}">
                <p14:modId xmlns:p14="http://schemas.microsoft.com/office/powerpoint/2010/main" val="905150899"/>
              </p:ext>
            </p:extLst>
          </p:nvPr>
        </p:nvGraphicFramePr>
        <p:xfrm>
          <a:off x="491562" y="674584"/>
          <a:ext cx="11111555" cy="3468246"/>
        </p:xfrm>
        <a:graphic>
          <a:graphicData uri="http://schemas.openxmlformats.org/drawingml/2006/table">
            <a:tbl>
              <a:tblPr firstRow="1" bandRow="1">
                <a:tableStyleId>{912C8C85-51F0-491E-9774-3900AFEF0FD7}</a:tableStyleId>
              </a:tblPr>
              <a:tblGrid>
                <a:gridCol w="4886196">
                  <a:extLst>
                    <a:ext uri="{9D8B030D-6E8A-4147-A177-3AD203B41FA5}">
                      <a16:colId xmlns:a16="http://schemas.microsoft.com/office/drawing/2014/main" val="3227433501"/>
                    </a:ext>
                  </a:extLst>
                </a:gridCol>
                <a:gridCol w="6225359">
                  <a:extLst>
                    <a:ext uri="{9D8B030D-6E8A-4147-A177-3AD203B41FA5}">
                      <a16:colId xmlns:a16="http://schemas.microsoft.com/office/drawing/2014/main" val="748377034"/>
                    </a:ext>
                  </a:extLst>
                </a:gridCol>
              </a:tblGrid>
              <a:tr h="398967">
                <a:tc gridSpan="2">
                  <a:txBody>
                    <a:bodyPr/>
                    <a:lstStyle/>
                    <a:p>
                      <a:r>
                        <a:rPr lang="en-GB">
                          <a:solidFill>
                            <a:schemeClr val="tx1"/>
                          </a:solidFill>
                        </a:rPr>
                        <a:t>1.2 Evidence restraint including the type of restraint (physical, mechanical, chemical or use of isolation) and by ethnicity, age and gender as aligned by the </a:t>
                      </a:r>
                      <a:r>
                        <a:rPr lang="en-GB" sz="1800" b="0" u="sng">
                          <a:solidFill>
                            <a:srgbClr val="0563C1"/>
                          </a:solidFill>
                          <a:effectLst/>
                          <a:latin typeface="+mn-lt"/>
                          <a:ea typeface="Times New Roman" panose="02020603050405020304" pitchFamily="18" charset="0"/>
                          <a:cs typeface="Arial"/>
                          <a:hlinkClick r:id="rId3">
                            <a:extLst>
                              <a:ext uri="{A12FA001-AC4F-418D-AE19-62706E023703}">
                                <ahyp:hlinkClr xmlns:ahyp="http://schemas.microsoft.com/office/drawing/2018/hyperlinkcolor" val="tx"/>
                              </a:ext>
                            </a:extLst>
                          </a:hlinkClick>
                        </a:rPr>
                        <a:t>MHA Code of Practice</a:t>
                      </a:r>
                      <a:r>
                        <a:rPr lang="en-GB" sz="1800" b="0" u="sng">
                          <a:solidFill>
                            <a:srgbClr val="0563C1"/>
                          </a:solidFill>
                          <a:effectLst/>
                          <a:latin typeface="+mn-lt"/>
                          <a:ea typeface="Times New Roman" panose="02020603050405020304" pitchFamily="18" charset="0"/>
                          <a:cs typeface="Arial"/>
                        </a:rPr>
                        <a:t> </a:t>
                      </a:r>
                      <a:r>
                        <a:rPr lang="en-GB">
                          <a:solidFill>
                            <a:schemeClr val="tx1"/>
                          </a:solidFill>
                        </a:rPr>
                        <a:t>guiding principles</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tc hMerge="1">
                  <a:txBody>
                    <a:bodyPr/>
                    <a:lstStyle/>
                    <a:p>
                      <a:endParaRPr lang="en-GB"/>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1470613979"/>
                  </a:ext>
                </a:extLst>
              </a:tr>
              <a:tr h="2828166">
                <a:tc>
                  <a:txBody>
                    <a:bodyPr/>
                    <a:lstStyle/>
                    <a:p>
                      <a:pPr marL="0" indent="0">
                        <a:buFont typeface="Arial" panose="020B0604020202020204" pitchFamily="34" charset="0"/>
                        <a:buNone/>
                      </a:pPr>
                      <a:r>
                        <a:rPr lang="en-GB" sz="1200">
                          <a:latin typeface="+mn-lt"/>
                          <a:cs typeface="Arial"/>
                        </a:rPr>
                        <a:t>National data sources available; </a:t>
                      </a:r>
                      <a:endParaRPr lang="en-GB" sz="1200">
                        <a:latin typeface="+mn-lt"/>
                        <a:hlinkClick r:id="rId4"/>
                      </a:endParaRPr>
                    </a:p>
                    <a:p>
                      <a:pPr marL="171450" indent="-171450">
                        <a:buFont typeface="Arial" panose="020B0604020202020204" pitchFamily="34" charset="0"/>
                        <a:buChar char="•"/>
                      </a:pPr>
                      <a:r>
                        <a:rPr lang="en-GB" sz="900">
                          <a:latin typeface="+mn-lt"/>
                          <a:hlinkClick r:id="rId4"/>
                        </a:rPr>
                        <a:t>Mental health services monthly statistics - Restrictive Interventions - NHS Digital</a:t>
                      </a:r>
                      <a:endParaRPr lang="en-GB" sz="900">
                        <a:latin typeface="+mn-lt"/>
                      </a:endParaRPr>
                    </a:p>
                    <a:p>
                      <a:pPr marL="171450" indent="-171450">
                        <a:buFont typeface="Arial" panose="020B0604020202020204" pitchFamily="34" charset="0"/>
                        <a:buChar char="•"/>
                      </a:pPr>
                      <a:r>
                        <a:rPr lang="en-GB" sz="900">
                          <a:latin typeface="+mn-lt"/>
                          <a:hlinkClick r:id="rId5"/>
                        </a:rPr>
                        <a:t>Mental Health Bulletin, 2021-22 Annual report - NHS Digital</a:t>
                      </a:r>
                      <a:r>
                        <a:rPr lang="en-GB" sz="900">
                          <a:latin typeface="+mn-lt"/>
                        </a:rPr>
                        <a:t> (ICB only)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u="sng" kern="1200">
                          <a:solidFill>
                            <a:schemeClr val="tx1"/>
                          </a:solidFill>
                          <a:effectLst/>
                          <a:latin typeface="+mn-lt"/>
                          <a:ea typeface="+mn-ea"/>
                          <a:cs typeface="Arial"/>
                          <a:hlinkClick r:id="rId4"/>
                        </a:rPr>
                        <a:t>Restrictive Interventions dashboard</a:t>
                      </a:r>
                      <a:endParaRPr lang="en-GB" sz="900">
                        <a:latin typeface="+mn-lt"/>
                        <a:cs typeface="Arial"/>
                      </a:endParaRPr>
                    </a:p>
                    <a:p>
                      <a:pPr marL="0" indent="0">
                        <a:buFont typeface="Arial" panose="020B0604020202020204" pitchFamily="34" charset="0"/>
                        <a:buNone/>
                      </a:pPr>
                      <a:endParaRPr lang="en-GB" sz="1200">
                        <a:latin typeface="Arial" panose="020B0604020202020204" pitchFamily="34" charset="0"/>
                        <a:cs typeface="Arial" panose="020B0604020202020204" pitchFamily="34" charset="0"/>
                      </a:endParaRPr>
                    </a:p>
                    <a:p>
                      <a:endParaRPr lang="en-GB" sz="1200">
                        <a:latin typeface="Arial" panose="020B0604020202020204" pitchFamily="34" charset="0"/>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tc>
                  <a:txBody>
                    <a:bodyPr/>
                    <a:lstStyle/>
                    <a:p>
                      <a:pPr lvl="0">
                        <a:buNone/>
                      </a:pPr>
                      <a:r>
                        <a:rPr lang="en-GB" sz="1200" b="0" i="0" u="none" strike="noStrike" noProof="0">
                          <a:solidFill>
                            <a:srgbClr val="000000"/>
                          </a:solidFill>
                          <a:latin typeface="Calibri"/>
                        </a:rPr>
                        <a:t>Work with colleagues in your system and service users to provide a narrative.</a:t>
                      </a:r>
                      <a:endParaRPr lang="en-US" sz="1200" b="0" i="0" u="none" strike="noStrike" noProof="0">
                        <a:solidFill>
                          <a:srgbClr val="000000"/>
                        </a:solidFill>
                        <a:latin typeface="Calibri"/>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4101045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475523" y="137608"/>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609758255"/>
              </p:ext>
            </p:extLst>
          </p:nvPr>
        </p:nvGraphicFramePr>
        <p:xfrm>
          <a:off x="480164" y="3622109"/>
          <a:ext cx="11111555" cy="2337339"/>
        </p:xfrm>
        <a:graphic>
          <a:graphicData uri="http://schemas.openxmlformats.org/drawingml/2006/table">
            <a:tbl>
              <a:tblPr firstRow="1" bandRow="1">
                <a:tableStyleId>{912C8C85-51F0-491E-9774-3900AFEF0FD7}</a:tableStyleId>
              </a:tblPr>
              <a:tblGrid>
                <a:gridCol w="5587057">
                  <a:extLst>
                    <a:ext uri="{9D8B030D-6E8A-4147-A177-3AD203B41FA5}">
                      <a16:colId xmlns:a16="http://schemas.microsoft.com/office/drawing/2014/main" val="3227433501"/>
                    </a:ext>
                  </a:extLst>
                </a:gridCol>
                <a:gridCol w="5524498">
                  <a:extLst>
                    <a:ext uri="{9D8B030D-6E8A-4147-A177-3AD203B41FA5}">
                      <a16:colId xmlns:a16="http://schemas.microsoft.com/office/drawing/2014/main" val="748377034"/>
                    </a:ext>
                  </a:extLst>
                </a:gridCol>
              </a:tblGrid>
              <a:tr h="939452">
                <a:tc gridSpan="2">
                  <a:txBody>
                    <a:bodyPr/>
                    <a:lstStyle/>
                    <a:p>
                      <a:r>
                        <a:rPr lang="en-GB">
                          <a:solidFill>
                            <a:schemeClr val="tx1"/>
                          </a:solidFill>
                        </a:rPr>
                        <a:t>1.4 A sample of locally agreed access, experience and outcomes metrics where inequalities are the most evident. This may include Mental Health Act detentions (i.e. the duration of community treatment orders, out of area placements, aftercare placements and suicidal rates by ethnicity)</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58000"/>
                      </a:schemeClr>
                    </a:solidFill>
                  </a:tcPr>
                </a:tc>
                <a:tc hMerge="1">
                  <a:txBody>
                    <a:bodyPr/>
                    <a:lstStyle/>
                    <a:p>
                      <a:endParaRPr lang="en-GB"/>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1470613979"/>
                  </a:ext>
                </a:extLst>
              </a:tr>
              <a:tr h="1397887">
                <a:tc>
                  <a:txBody>
                    <a:bodyPr/>
                    <a:lstStyle/>
                    <a:p>
                      <a:r>
                        <a:rPr lang="en-GB" sz="1200">
                          <a:latin typeface="+mn-lt"/>
                          <a:hlinkClick r:id="rId2"/>
                        </a:rPr>
                        <a:t>Mental Health Bulletin, 2021-22 Annual report - NHS Digital </a:t>
                      </a:r>
                      <a:r>
                        <a:rPr lang="en-GB" sz="1200">
                          <a:latin typeface="+mn-lt"/>
                        </a:rPr>
                        <a:t>(ICB only)</a:t>
                      </a:r>
                      <a:endParaRPr lang="en-GB" sz="1200">
                        <a:latin typeface="+mn-lt"/>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tc>
                  <a:txBody>
                    <a:bodyPr/>
                    <a:lstStyle/>
                    <a:p>
                      <a:pPr lvl="0">
                        <a:buNone/>
                      </a:pPr>
                      <a:r>
                        <a:rPr lang="en-GB" sz="1200" b="0" i="0" u="none" strike="noStrike" noProof="0">
                          <a:solidFill>
                            <a:srgbClr val="000000"/>
                          </a:solidFill>
                          <a:latin typeface="Calibri"/>
                        </a:rPr>
                        <a:t>Work with colleagues in your system and service users to provide a narrative.</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8" name="Table 4">
            <a:extLst>
              <a:ext uri="{FF2B5EF4-FFF2-40B4-BE49-F238E27FC236}">
                <a16:creationId xmlns:a16="http://schemas.microsoft.com/office/drawing/2014/main" id="{8D3F976D-BFC4-99DF-458F-79C332703797}"/>
              </a:ext>
            </a:extLst>
          </p:cNvPr>
          <p:cNvGraphicFramePr>
            <a:graphicFrameLocks noGrp="1"/>
          </p:cNvGraphicFramePr>
          <p:nvPr>
            <p:extLst>
              <p:ext uri="{D42A27DB-BD31-4B8C-83A1-F6EECF244321}">
                <p14:modId xmlns:p14="http://schemas.microsoft.com/office/powerpoint/2010/main" val="2508047087"/>
              </p:ext>
            </p:extLst>
          </p:nvPr>
        </p:nvGraphicFramePr>
        <p:xfrm>
          <a:off x="475522" y="530727"/>
          <a:ext cx="11111554" cy="2859770"/>
        </p:xfrm>
        <a:graphic>
          <a:graphicData uri="http://schemas.openxmlformats.org/drawingml/2006/table">
            <a:tbl>
              <a:tblPr firstRow="1" bandRow="1">
                <a:tableStyleId>{912C8C85-51F0-491E-9774-3900AFEF0FD7}</a:tableStyleId>
              </a:tblPr>
              <a:tblGrid>
                <a:gridCol w="5555777">
                  <a:extLst>
                    <a:ext uri="{9D8B030D-6E8A-4147-A177-3AD203B41FA5}">
                      <a16:colId xmlns:a16="http://schemas.microsoft.com/office/drawing/2014/main" val="3227433501"/>
                    </a:ext>
                  </a:extLst>
                </a:gridCol>
                <a:gridCol w="5555777">
                  <a:extLst>
                    <a:ext uri="{9D8B030D-6E8A-4147-A177-3AD203B41FA5}">
                      <a16:colId xmlns:a16="http://schemas.microsoft.com/office/drawing/2014/main" val="1326510805"/>
                    </a:ext>
                  </a:extLst>
                </a:gridCol>
              </a:tblGrid>
              <a:tr h="228388">
                <a:tc>
                  <a:txBody>
                    <a:bodyPr/>
                    <a:lstStyle/>
                    <a:p>
                      <a:r>
                        <a:rPr lang="en-GB">
                          <a:solidFill>
                            <a:schemeClr val="tx1"/>
                          </a:solidFill>
                        </a:rPr>
                        <a:t>1.3b Evidence CYP access rates by ethnicity/race. </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tc>
                  <a:txBody>
                    <a:bodyPr/>
                    <a:lstStyle/>
                    <a:p>
                      <a:pPr lvl="0">
                        <a:buNone/>
                      </a:pPr>
                      <a:endParaRPr lang="en-GB">
                        <a:solidFill>
                          <a:schemeClr val="tx1"/>
                        </a:solidFill>
                      </a:endParaRPr>
                    </a:p>
                  </a:txBody>
                  <a:tcPr>
                    <a:lnL w="12700">
                      <a:solidFill>
                        <a:srgbClr val="00B050"/>
                      </a:solidFill>
                    </a:lnL>
                    <a:lnR w="12700">
                      <a:solidFill>
                        <a:srgbClr val="00B050"/>
                      </a:solidFill>
                    </a:lnR>
                    <a:lnT w="12700">
                      <a:solidFill>
                        <a:srgbClr val="00B050"/>
                      </a:solidFill>
                    </a:lnT>
                    <a:lnB w="12700">
                      <a:solidFill>
                        <a:srgbClr val="00B050"/>
                      </a:solidFill>
                    </a:lnB>
                    <a:solidFill>
                      <a:schemeClr val="accent6">
                        <a:lumMod val="40000"/>
                        <a:lumOff val="60000"/>
                        <a:alpha val="60000"/>
                      </a:schemeClr>
                    </a:solidFill>
                  </a:tcPr>
                </a:tc>
                <a:extLst>
                  <a:ext uri="{0D108BD9-81ED-4DB2-BD59-A6C34878D82A}">
                    <a16:rowId xmlns:a16="http://schemas.microsoft.com/office/drawing/2014/main" val="1470613979"/>
                  </a:ext>
                </a:extLst>
              </a:tr>
              <a:tr h="24940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latin typeface="Arial"/>
                          <a:cs typeface="Arial"/>
                        </a:rPr>
                        <a:t>National data sources available – </a:t>
                      </a:r>
                      <a:r>
                        <a:rPr lang="en-GB" sz="1050">
                          <a:latin typeface="Arial"/>
                          <a:cs typeface="Arial"/>
                          <a:hlinkClick r:id="rId2"/>
                        </a:rPr>
                        <a:t>Mental Health Bulletin, 2021-22 Annual report - NHS Digital </a:t>
                      </a:r>
                      <a:r>
                        <a:rPr lang="en-GB" sz="1050">
                          <a:latin typeface="Arial"/>
                          <a:cs typeface="Arial"/>
                        </a:rPr>
                        <a:t>(ICB only)</a:t>
                      </a:r>
                    </a:p>
                    <a:p>
                      <a:pPr lvl="0">
                        <a:buNone/>
                      </a:pPr>
                      <a:endParaRPr lang="en-GB" sz="1050">
                        <a:latin typeface="Arial" panose="020B0604020202020204" pitchFamily="34" charset="0"/>
                        <a:cs typeface="Arial" panose="020B0604020202020204" pitchFamily="34" charset="0"/>
                      </a:endParaRPr>
                    </a:p>
                    <a:p>
                      <a:pPr lvl="0">
                        <a:buNone/>
                      </a:pPr>
                      <a:endParaRPr lang="en-GB" sz="1200">
                        <a:latin typeface="Arial" panose="020B0604020202020204" pitchFamily="34" charset="0"/>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tc>
                  <a:txBody>
                    <a:bodyPr/>
                    <a:lstStyle/>
                    <a:p>
                      <a:pPr lvl="0">
                        <a:buNone/>
                      </a:pPr>
                      <a:r>
                        <a:rPr lang="en-GB" sz="1200" b="0" i="0" u="none" strike="noStrike" noProof="0">
                          <a:solidFill>
                            <a:srgbClr val="000000"/>
                          </a:solidFill>
                          <a:latin typeface="Calibri"/>
                        </a:rPr>
                        <a:t>Work with colleagues in your system and service users to provide a narrative.</a:t>
                      </a:r>
                      <a:endParaRPr lang="en-US"/>
                    </a:p>
                  </a:txBody>
                  <a:tcPr>
                    <a:lnL w="12700">
                      <a:solidFill>
                        <a:srgbClr val="00B050"/>
                      </a:solidFill>
                    </a:lnL>
                    <a:lnR w="12700">
                      <a:solidFill>
                        <a:srgbClr val="00B050"/>
                      </a:solidFill>
                    </a:lnR>
                    <a:lnT w="12700">
                      <a:solidFill>
                        <a:srgbClr val="00B050"/>
                      </a:solidFill>
                    </a:lnT>
                    <a:lnB w="12700">
                      <a:solidFill>
                        <a:srgbClr val="00B050"/>
                      </a:solidFill>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1130502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515626" y="204875"/>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1933414631"/>
              </p:ext>
            </p:extLst>
          </p:nvPr>
        </p:nvGraphicFramePr>
        <p:xfrm>
          <a:off x="515380" y="3823381"/>
          <a:ext cx="11111555" cy="2893595"/>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875180">
                <a:tc>
                  <a:txBody>
                    <a:bodyPr/>
                    <a:lstStyle/>
                    <a:p>
                      <a:r>
                        <a:rPr lang="en-GB">
                          <a:solidFill>
                            <a:schemeClr val="tx1"/>
                          </a:solidFill>
                        </a:rPr>
                        <a:t>2. Evidence that Trusts routinely provide accessible information in accordance with </a:t>
                      </a:r>
                      <a:r>
                        <a:rPr lang="en-GB" sz="1800" b="0" u="sng" kern="1200">
                          <a:solidFill>
                            <a:schemeClr val="tx1"/>
                          </a:solidFill>
                          <a:effectLst/>
                          <a:latin typeface="+mn-lt"/>
                          <a:ea typeface="+mn-ea"/>
                          <a:cs typeface="+mn-cs"/>
                          <a:hlinkClick r:id="rId2"/>
                        </a:rPr>
                        <a:t>NHS England’s Accessible Information Standard</a:t>
                      </a:r>
                      <a:r>
                        <a:rPr lang="en-GB" sz="1800" u="none" kern="1200">
                          <a:solidFill>
                            <a:schemeClr val="tx1"/>
                          </a:solidFill>
                          <a:effectLst/>
                          <a:latin typeface="+mn-lt"/>
                          <a:ea typeface="+mn-ea"/>
                          <a:cs typeface="+mn-cs"/>
                        </a:rPr>
                        <a:t> </a:t>
                      </a:r>
                      <a:r>
                        <a:rPr lang="en-GB">
                          <a:solidFill>
                            <a:schemeClr val="tx1"/>
                          </a:solidFill>
                        </a:rPr>
                        <a:t>regarding patients on their rights, complaints procedures, and advocacy services available to them. Please break down data by ethnicity/race (locally collated by your Trust).</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extLst>
                  <a:ext uri="{0D108BD9-81ED-4DB2-BD59-A6C34878D82A}">
                    <a16:rowId xmlns:a16="http://schemas.microsoft.com/office/drawing/2014/main" val="1470613979"/>
                  </a:ext>
                </a:extLst>
              </a:tr>
              <a:tr h="1979195">
                <a:tc>
                  <a:txBody>
                    <a:bodyPr/>
                    <a:lstStyle/>
                    <a:p>
                      <a:r>
                        <a:rPr lang="en-GB" sz="1200">
                          <a:latin typeface="+mn-lt"/>
                          <a:cs typeface="Arial"/>
                        </a:rPr>
                        <a:t>National data sources available – </a:t>
                      </a:r>
                      <a:r>
                        <a:rPr lang="en-GB" sz="1200" u="sng" kern="1200">
                          <a:solidFill>
                            <a:schemeClr val="tx1"/>
                          </a:solidFill>
                          <a:effectLst/>
                          <a:latin typeface="+mn-lt"/>
                          <a:ea typeface="+mn-ea"/>
                          <a:cs typeface="+mn-cs"/>
                          <a:hlinkClick r:id="rId2"/>
                        </a:rPr>
                        <a:t>NHS England’s Accessible Information Standard</a:t>
                      </a:r>
                      <a:endParaRPr lang="en-GB" sz="1200" u="sng" kern="1200">
                        <a:solidFill>
                          <a:schemeClr val="tx1"/>
                        </a:solidFill>
                        <a:effectLst/>
                        <a:latin typeface="+mn-lt"/>
                        <a:ea typeface="+mn-ea"/>
                        <a:cs typeface="+mn-cs"/>
                      </a:endParaRPr>
                    </a:p>
                    <a:p>
                      <a:endParaRPr lang="en-GB" sz="1200" u="sng" kern="1200">
                        <a:solidFill>
                          <a:schemeClr val="tx1"/>
                        </a:solidFill>
                        <a:effectLst/>
                        <a:latin typeface="+mn-lt"/>
                        <a:ea typeface="+mn-ea"/>
                        <a:cs typeface="+mn-cs"/>
                      </a:endParaRPr>
                    </a:p>
                    <a:p>
                      <a:pPr lvl="0" algn="l">
                        <a:lnSpc>
                          <a:spcPct val="100000"/>
                        </a:lnSpc>
                        <a:spcBef>
                          <a:spcPts val="0"/>
                        </a:spcBef>
                        <a:spcAft>
                          <a:spcPts val="0"/>
                        </a:spcAft>
                        <a:buNone/>
                      </a:pPr>
                      <a:endParaRPr lang="en-GB" sz="1200" b="0" i="0" u="none" strike="noStrike" noProof="0">
                        <a:solidFill>
                          <a:srgbClr val="000000"/>
                        </a:solidFill>
                        <a:latin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8" name="Table 4">
            <a:extLst>
              <a:ext uri="{FF2B5EF4-FFF2-40B4-BE49-F238E27FC236}">
                <a16:creationId xmlns:a16="http://schemas.microsoft.com/office/drawing/2014/main" id="{5188C7CC-E749-8A84-0DF5-36A8D4A2B336}"/>
              </a:ext>
            </a:extLst>
          </p:cNvPr>
          <p:cNvGraphicFramePr>
            <a:graphicFrameLocks noGrp="1"/>
          </p:cNvGraphicFramePr>
          <p:nvPr>
            <p:extLst>
              <p:ext uri="{D42A27DB-BD31-4B8C-83A1-F6EECF244321}">
                <p14:modId xmlns:p14="http://schemas.microsoft.com/office/powerpoint/2010/main" val="3979883389"/>
              </p:ext>
            </p:extLst>
          </p:nvPr>
        </p:nvGraphicFramePr>
        <p:xfrm>
          <a:off x="515379" y="574207"/>
          <a:ext cx="11111555" cy="3197693"/>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383794">
                <a:tc>
                  <a:txBody>
                    <a:bodyPr/>
                    <a:lstStyle/>
                    <a:p>
                      <a:r>
                        <a:rPr lang="en-GB">
                          <a:solidFill>
                            <a:schemeClr val="tx1"/>
                          </a:solidFill>
                        </a:rPr>
                        <a:t>1.5 Evidence death in mental health inpatients data by ethnicity/race (reported to CQC)</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extLst>
                  <a:ext uri="{0D108BD9-81ED-4DB2-BD59-A6C34878D82A}">
                    <a16:rowId xmlns:a16="http://schemas.microsoft.com/office/drawing/2014/main" val="1470613979"/>
                  </a:ext>
                </a:extLst>
              </a:tr>
              <a:tr h="2813899">
                <a:tc>
                  <a:txBody>
                    <a:bodyPr/>
                    <a:lstStyle/>
                    <a:p>
                      <a:r>
                        <a:rPr lang="en-GB" sz="1200">
                          <a:latin typeface="+mn-lt"/>
                          <a:cs typeface="Arial"/>
                        </a:rPr>
                        <a:t>National data sources available – </a:t>
                      </a:r>
                      <a:r>
                        <a:rPr lang="en-GB" sz="1200" u="sng" kern="1200">
                          <a:solidFill>
                            <a:schemeClr val="tx1"/>
                          </a:solidFill>
                          <a:effectLst/>
                          <a:latin typeface="+mn-lt"/>
                          <a:ea typeface="+mn-ea"/>
                          <a:cs typeface="Arial"/>
                          <a:hlinkClick r:id="rId3"/>
                        </a:rPr>
                        <a:t>mental health statistical data</a:t>
                      </a:r>
                      <a:r>
                        <a:rPr lang="en-GB" sz="1200" u="sng" kern="1200">
                          <a:solidFill>
                            <a:schemeClr val="tx1"/>
                          </a:solidFill>
                          <a:effectLst/>
                          <a:latin typeface="+mn-lt"/>
                          <a:ea typeface="+mn-ea"/>
                          <a:cs typeface="Arial"/>
                        </a:rPr>
                        <a:t> </a:t>
                      </a:r>
                      <a:r>
                        <a:rPr lang="en-GB" sz="1200" u="none" kern="1200">
                          <a:solidFill>
                            <a:schemeClr val="tx1"/>
                          </a:solidFill>
                          <a:effectLst/>
                          <a:latin typeface="+mn-lt"/>
                          <a:ea typeface="+mn-ea"/>
                          <a:cs typeface="Arial"/>
                        </a:rPr>
                        <a:t>and </a:t>
                      </a:r>
                      <a:r>
                        <a:rPr lang="en-GB" sz="1200" u="none" kern="1200">
                          <a:solidFill>
                            <a:schemeClr val="tx1"/>
                          </a:solidFill>
                          <a:effectLst/>
                          <a:latin typeface="+mn-lt"/>
                          <a:ea typeface="+mn-ea"/>
                          <a:cs typeface="Arial"/>
                          <a:hlinkClick r:id="rId4"/>
                        </a:rPr>
                        <a:t>mental health data quality dashboard</a:t>
                      </a:r>
                      <a:r>
                        <a:rPr lang="en-GB" sz="1200" u="none" kern="1200">
                          <a:solidFill>
                            <a:schemeClr val="tx1"/>
                          </a:solidFill>
                          <a:effectLst/>
                          <a:latin typeface="+mn-lt"/>
                          <a:ea typeface="+mn-ea"/>
                          <a:cs typeface="Arial"/>
                        </a:rPr>
                        <a:t>. </a:t>
                      </a:r>
                      <a:r>
                        <a:rPr lang="en-GB" sz="1200" kern="1200">
                          <a:solidFill>
                            <a:schemeClr val="tx1"/>
                          </a:solidFill>
                          <a:effectLst/>
                          <a:latin typeface="+mn-lt"/>
                          <a:ea typeface="+mn-ea"/>
                          <a:cs typeface="Arial"/>
                        </a:rPr>
                        <a:t>Please also refer to CQC’s </a:t>
                      </a:r>
                      <a:r>
                        <a:rPr lang="en-GB" sz="1200" u="sng" kern="1200">
                          <a:solidFill>
                            <a:schemeClr val="tx1"/>
                          </a:solidFill>
                          <a:effectLst/>
                          <a:latin typeface="+mn-lt"/>
                          <a:ea typeface="+mn-ea"/>
                          <a:cs typeface="Arial"/>
                          <a:hlinkClick r:id="rId5"/>
                        </a:rPr>
                        <a:t>notifications</a:t>
                      </a:r>
                      <a:r>
                        <a:rPr lang="en-GB" sz="1200" kern="1200">
                          <a:solidFill>
                            <a:schemeClr val="tx1"/>
                          </a:solidFill>
                          <a:effectLst/>
                          <a:latin typeface="+mn-lt"/>
                          <a:ea typeface="+mn-ea"/>
                          <a:cs typeface="Arial"/>
                        </a:rPr>
                        <a:t> on incidents. </a:t>
                      </a:r>
                      <a:endParaRPr lang="en-GB" sz="1200" u="sng" kern="1200">
                        <a:solidFill>
                          <a:schemeClr val="tx1"/>
                        </a:solidFill>
                        <a:effectLst/>
                        <a:latin typeface="+mn-lt"/>
                        <a:ea typeface="+mn-ea"/>
                        <a:cs typeface="Arial" panose="020B0604020202020204" pitchFamily="34" charset="0"/>
                      </a:endParaRPr>
                    </a:p>
                    <a:p>
                      <a:pPr lvl="0">
                        <a:buNone/>
                      </a:pPr>
                      <a:endParaRPr lang="en-GB" sz="1200" kern="1200">
                        <a:solidFill>
                          <a:schemeClr val="tx1"/>
                        </a:solidFill>
                        <a:effectLst/>
                        <a:latin typeface="+mn-lt"/>
                        <a:ea typeface="+mn-ea"/>
                        <a:cs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3542764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483543" y="187392"/>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2333400749"/>
              </p:ext>
            </p:extLst>
          </p:nvPr>
        </p:nvGraphicFramePr>
        <p:xfrm>
          <a:off x="483072" y="3850616"/>
          <a:ext cx="11111555" cy="2819992"/>
        </p:xfrm>
        <a:graphic>
          <a:graphicData uri="http://schemas.openxmlformats.org/drawingml/2006/table">
            <a:tbl>
              <a:tblPr firstRow="1" bandRow="1">
                <a:tableStyleId>{912C8C85-51F0-491E-9774-3900AFEF0FD7}</a:tableStyleId>
              </a:tblPr>
              <a:tblGrid>
                <a:gridCol w="5587057">
                  <a:extLst>
                    <a:ext uri="{9D8B030D-6E8A-4147-A177-3AD203B41FA5}">
                      <a16:colId xmlns:a16="http://schemas.microsoft.com/office/drawing/2014/main" val="3227433501"/>
                    </a:ext>
                  </a:extLst>
                </a:gridCol>
                <a:gridCol w="5524498">
                  <a:extLst>
                    <a:ext uri="{9D8B030D-6E8A-4147-A177-3AD203B41FA5}">
                      <a16:colId xmlns:a16="http://schemas.microsoft.com/office/drawing/2014/main" val="748377034"/>
                    </a:ext>
                  </a:extLst>
                </a:gridCol>
              </a:tblGrid>
              <a:tr h="342900">
                <a:tc gridSpan="2">
                  <a:txBody>
                    <a:bodyPr/>
                    <a:lstStyle/>
                    <a:p>
                      <a:r>
                        <a:rPr lang="en-GB">
                          <a:solidFill>
                            <a:schemeClr val="tx1"/>
                          </a:solidFill>
                        </a:rPr>
                        <a:t>4. Evidence that complaints received from racialised and ethnically and culturally diverse patients and carers are actioned appropriately. Please break down data by ethnicity/race (collated locally)</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58000"/>
                      </a:schemeClr>
                    </a:solidFill>
                  </a:tcPr>
                </a:tc>
                <a:tc hMerge="1">
                  <a:txBody>
                    <a:bodyPr/>
                    <a:lstStyle/>
                    <a:p>
                      <a:endParaRPr lang="en-GB"/>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1470613979"/>
                  </a:ext>
                </a:extLst>
              </a:tr>
              <a:tr h="2179912">
                <a:tc>
                  <a:txBody>
                    <a:bodyPr/>
                    <a:lstStyle/>
                    <a:p>
                      <a:r>
                        <a:rPr lang="en-GB" sz="1200">
                          <a:latin typeface="+mn-lt"/>
                          <a:cs typeface="Arial"/>
                        </a:rPr>
                        <a:t>Please insert chart/graph here of this data for your trust in the last quarter. National data sources available – </a:t>
                      </a:r>
                      <a:r>
                        <a:rPr lang="en-GB" sz="1200" u="sng" kern="1200">
                          <a:solidFill>
                            <a:schemeClr val="tx1"/>
                          </a:solidFill>
                          <a:effectLst/>
                          <a:latin typeface="+mn-lt"/>
                          <a:ea typeface="+mn-ea"/>
                          <a:cs typeface="+mn-cs"/>
                          <a:hlinkClick r:id="rId2"/>
                        </a:rPr>
                        <a:t>NHS Complaint Standards December 2022</a:t>
                      </a:r>
                      <a:r>
                        <a:rPr lang="en-GB" sz="1200" u="sng" kern="1200">
                          <a:solidFill>
                            <a:schemeClr val="tx1"/>
                          </a:solidFill>
                          <a:effectLst/>
                          <a:latin typeface="+mn-lt"/>
                          <a:ea typeface="+mn-ea"/>
                          <a:cs typeface="+mn-cs"/>
                        </a:rPr>
                        <a:t> </a:t>
                      </a:r>
                      <a:endParaRPr lang="en-GB" sz="1200">
                        <a:latin typeface="+mn-lt"/>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tc>
                  <a:txBody>
                    <a:bodyPr/>
                    <a:lstStyle/>
                    <a:p>
                      <a:pPr lvl="0">
                        <a:buNone/>
                      </a:pPr>
                      <a:r>
                        <a:rPr lang="en-GB" sz="1200" b="0" i="0" u="none" strike="noStrike" noProof="0">
                          <a:solidFill>
                            <a:srgbClr val="000000"/>
                          </a:solidFill>
                          <a:latin typeface="Calibri"/>
                        </a:rPr>
                        <a:t>Work with colleagues in your system and service users to provide a narrative.</a:t>
                      </a:r>
                      <a:endParaRPr lang="en-US"/>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8" name="Table 4">
            <a:extLst>
              <a:ext uri="{FF2B5EF4-FFF2-40B4-BE49-F238E27FC236}">
                <a16:creationId xmlns:a16="http://schemas.microsoft.com/office/drawing/2014/main" id="{48879E5B-17D2-4789-D673-BDDE845BEF41}"/>
              </a:ext>
            </a:extLst>
          </p:cNvPr>
          <p:cNvGraphicFramePr>
            <a:graphicFrameLocks noGrp="1"/>
          </p:cNvGraphicFramePr>
          <p:nvPr>
            <p:extLst>
              <p:ext uri="{D42A27DB-BD31-4B8C-83A1-F6EECF244321}">
                <p14:modId xmlns:p14="http://schemas.microsoft.com/office/powerpoint/2010/main" val="3214068754"/>
              </p:ext>
            </p:extLst>
          </p:nvPr>
        </p:nvGraphicFramePr>
        <p:xfrm>
          <a:off x="483072" y="686740"/>
          <a:ext cx="11111555" cy="3137115"/>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741516">
                <a:tc>
                  <a:txBody>
                    <a:bodyPr/>
                    <a:lstStyle/>
                    <a:p>
                      <a:r>
                        <a:rPr lang="en-GB">
                          <a:solidFill>
                            <a:schemeClr val="tx1"/>
                          </a:solidFill>
                        </a:rPr>
                        <a:t>3. Evidence that Trust board routinely reviews data on patient safety incidents and near misses, with experts by experience.  This includes the inappropriate </a:t>
                      </a:r>
                      <a:r>
                        <a:rPr lang="en-GB" sz="1800" b="0" u="sng" kern="1200">
                          <a:solidFill>
                            <a:schemeClr val="tx1"/>
                          </a:solidFill>
                          <a:effectLst/>
                          <a:latin typeface="+mn-lt"/>
                          <a:ea typeface="+mn-ea"/>
                          <a:cs typeface="+mn-cs"/>
                          <a:hlinkClick r:id="rId3"/>
                        </a:rPr>
                        <a:t>use of force</a:t>
                      </a:r>
                      <a:r>
                        <a:rPr lang="en-GB">
                          <a:solidFill>
                            <a:schemeClr val="tx1"/>
                          </a:solidFill>
                        </a:rPr>
                        <a:t>. Please break down data by ethnicity/race.</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extLst>
                  <a:ext uri="{0D108BD9-81ED-4DB2-BD59-A6C34878D82A}">
                    <a16:rowId xmlns:a16="http://schemas.microsoft.com/office/drawing/2014/main" val="1470613979"/>
                  </a:ext>
                </a:extLst>
              </a:tr>
              <a:tr h="2395599">
                <a:tc>
                  <a:txBody>
                    <a:bodyPr/>
                    <a:lstStyle/>
                    <a:p>
                      <a:r>
                        <a:rPr lang="en-GB" sz="1200">
                          <a:latin typeface="+mn-lt"/>
                          <a:cs typeface="Arial" panose="020B0604020202020204" pitchFamily="34" charset="0"/>
                        </a:rPr>
                        <a:t>Other national data sources available:  </a:t>
                      </a:r>
                    </a:p>
                    <a:p>
                      <a:pPr marL="171450" indent="-171450">
                        <a:buFont typeface="Arial" panose="020B0604020202020204" pitchFamily="34" charset="0"/>
                        <a:buChar char="•"/>
                      </a:pPr>
                      <a:r>
                        <a:rPr lang="en-GB" sz="900" u="sng" kern="1200">
                          <a:solidFill>
                            <a:schemeClr val="tx1"/>
                          </a:solidFill>
                          <a:effectLst/>
                          <a:latin typeface="+mn-lt"/>
                          <a:ea typeface="+mn-ea"/>
                          <a:cs typeface="+mn-cs"/>
                          <a:hlinkClick r:id="rId4"/>
                        </a:rPr>
                        <a:t>National Reporting and Learning System (NRLS)</a:t>
                      </a:r>
                      <a:endParaRPr lang="en-GB" sz="900" u="sng" kern="1200">
                        <a:solidFill>
                          <a:schemeClr val="tx1"/>
                        </a:solidFill>
                        <a:effectLst/>
                        <a:latin typeface="+mn-lt"/>
                        <a:ea typeface="+mn-ea"/>
                        <a:cs typeface="+mn-cs"/>
                      </a:endParaRPr>
                    </a:p>
                    <a:p>
                      <a:pPr marL="171450" indent="-171450">
                        <a:buFont typeface="Arial" panose="020B0604020202020204" pitchFamily="34" charset="0"/>
                        <a:buChar char="•"/>
                      </a:pPr>
                      <a:r>
                        <a:rPr lang="en-GB" sz="900" u="sng" kern="1200">
                          <a:solidFill>
                            <a:schemeClr val="tx1"/>
                          </a:solidFill>
                          <a:effectLst/>
                          <a:latin typeface="+mn-lt"/>
                          <a:ea typeface="+mn-ea"/>
                          <a:cs typeface="+mn-cs"/>
                          <a:hlinkClick r:id="rId5"/>
                        </a:rPr>
                        <a:t>NHSE: Learn from patient safety events (LFPSE)</a:t>
                      </a:r>
                      <a:endParaRPr lang="en-GB" sz="900" u="sng" kern="1200">
                        <a:solidFill>
                          <a:schemeClr val="tx1"/>
                        </a:solidFill>
                        <a:effectLst/>
                        <a:latin typeface="+mn-lt"/>
                        <a:ea typeface="+mn-ea"/>
                        <a:cs typeface="+mn-cs"/>
                      </a:endParaRPr>
                    </a:p>
                    <a:p>
                      <a:pPr marL="171450" indent="-171450">
                        <a:buFont typeface="Arial" panose="020B0604020202020204" pitchFamily="34" charset="0"/>
                        <a:buChar char="•"/>
                      </a:pPr>
                      <a:r>
                        <a:rPr lang="en-GB" sz="900">
                          <a:hlinkClick r:id="rId6"/>
                        </a:rPr>
                        <a:t>Access recorded patient safety event data (learn-from-patient-safety-events.nhs.uk)</a:t>
                      </a:r>
                      <a:endParaRPr lang="en-GB" sz="900" u="none" kern="120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GB" sz="900" u="sng" kern="1200">
                          <a:solidFill>
                            <a:schemeClr val="tx1"/>
                          </a:solidFill>
                          <a:effectLst/>
                          <a:latin typeface="+mn-lt"/>
                          <a:ea typeface="+mn-ea"/>
                          <a:cs typeface="+mn-cs"/>
                          <a:hlinkClick r:id="rId7"/>
                        </a:rPr>
                        <a:t>NHSE: Reporting patient Safety and Narrowing the patient safety inequalities gap</a:t>
                      </a:r>
                      <a:endParaRPr lang="en-GB" sz="900" u="sng" kern="1200">
                        <a:solidFill>
                          <a:schemeClr val="tx1"/>
                        </a:solidFill>
                        <a:effectLst/>
                        <a:latin typeface="+mn-lt"/>
                        <a:ea typeface="+mn-ea"/>
                        <a:cs typeface="+mn-cs"/>
                      </a:endParaRPr>
                    </a:p>
                    <a:p>
                      <a:pPr marL="171450" indent="-171450">
                        <a:buFont typeface="Arial" panose="020B0604020202020204" pitchFamily="34" charset="0"/>
                        <a:buChar char="•"/>
                      </a:pPr>
                      <a:endParaRPr lang="en-GB" sz="900" u="sng" kern="1200">
                        <a:solidFill>
                          <a:schemeClr val="tx1"/>
                        </a:solidFill>
                        <a:effectLst/>
                        <a:latin typeface="+mn-lt"/>
                        <a:ea typeface="+mn-ea"/>
                        <a:cs typeface="+mn-cs"/>
                      </a:endParaRPr>
                    </a:p>
                    <a:p>
                      <a:pPr marL="171450" indent="-171450">
                        <a:buFont typeface="Arial" panose="020B0604020202020204" pitchFamily="34" charset="0"/>
                        <a:buChar char="•"/>
                      </a:pPr>
                      <a:endParaRPr lang="en-GB" sz="900" u="sng" kern="1200">
                        <a:solidFill>
                          <a:schemeClr val="tx1"/>
                        </a:solidFill>
                        <a:effectLst/>
                        <a:latin typeface="+mn-lt"/>
                        <a:ea typeface="+mn-ea"/>
                        <a:cs typeface="+mn-cs"/>
                      </a:endParaRPr>
                    </a:p>
                    <a:p>
                      <a:pPr marL="171450" indent="-171450">
                        <a:buFont typeface="Arial" panose="020B0604020202020204" pitchFamily="34" charset="0"/>
                        <a:buChar char="•"/>
                      </a:pPr>
                      <a:endParaRPr lang="en-GB" sz="900" u="sng" kern="1200">
                        <a:solidFill>
                          <a:schemeClr val="tx1"/>
                        </a:solidFill>
                        <a:effectLst/>
                        <a:latin typeface="+mn-lt"/>
                        <a:ea typeface="+mn-ea"/>
                        <a:cs typeface="+mn-cs"/>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2998244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20ED-C202-1DB6-C5CA-FC8B7D51160D}"/>
              </a:ext>
            </a:extLst>
          </p:cNvPr>
          <p:cNvSpPr>
            <a:spLocks noGrp="1"/>
          </p:cNvSpPr>
          <p:nvPr>
            <p:ph type="title"/>
          </p:nvPr>
        </p:nvSpPr>
        <p:spPr>
          <a:xfrm>
            <a:off x="483544" y="177826"/>
            <a:ext cx="11111555" cy="369332"/>
          </a:xfrm>
          <a:solidFill>
            <a:srgbClr val="00B050"/>
          </a:solidFill>
          <a:ln w="15875">
            <a:solidFill>
              <a:srgbClr val="00B050"/>
            </a:solidFill>
          </a:ln>
        </p:spPr>
        <p:txBody>
          <a:bodyPr vert="horz" wrap="square" rtlCol="0">
            <a:spAutoFit/>
          </a:bodyPr>
          <a:lstStyle/>
          <a:p>
            <a:r>
              <a:rPr lang="en-GB" sz="2000" b="1">
                <a:latin typeface="+mn-lt"/>
                <a:ea typeface="+mn-ea"/>
                <a:cs typeface="+mn-cs"/>
              </a:rPr>
              <a:t>Part 1: Legislative / Statutory duties continued</a:t>
            </a:r>
          </a:p>
        </p:txBody>
      </p:sp>
      <p:graphicFrame>
        <p:nvGraphicFramePr>
          <p:cNvPr id="3" name="Table 4">
            <a:extLst>
              <a:ext uri="{FF2B5EF4-FFF2-40B4-BE49-F238E27FC236}">
                <a16:creationId xmlns:a16="http://schemas.microsoft.com/office/drawing/2014/main" id="{4FFB31F9-4642-4035-1002-FA6B5BBADF0D}"/>
              </a:ext>
            </a:extLst>
          </p:cNvPr>
          <p:cNvGraphicFramePr>
            <a:graphicFrameLocks noGrp="1"/>
          </p:cNvGraphicFramePr>
          <p:nvPr>
            <p:extLst>
              <p:ext uri="{D42A27DB-BD31-4B8C-83A1-F6EECF244321}">
                <p14:modId xmlns:p14="http://schemas.microsoft.com/office/powerpoint/2010/main" val="3145880427"/>
              </p:ext>
            </p:extLst>
          </p:nvPr>
        </p:nvGraphicFramePr>
        <p:xfrm>
          <a:off x="483542" y="2128309"/>
          <a:ext cx="11111555" cy="4537186"/>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449020">
                <a:tc>
                  <a:txBody>
                    <a:bodyPr/>
                    <a:lstStyle/>
                    <a:p>
                      <a:r>
                        <a:rPr lang="en-GB">
                          <a:solidFill>
                            <a:schemeClr val="tx1"/>
                          </a:solidFill>
                        </a:rPr>
                        <a:t>6. Evidence treatment preferences using Advance choice directives data by ethnicity/race (locally collated)</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58000"/>
                      </a:schemeClr>
                    </a:solidFill>
                  </a:tcPr>
                </a:tc>
                <a:extLst>
                  <a:ext uri="{0D108BD9-81ED-4DB2-BD59-A6C34878D82A}">
                    <a16:rowId xmlns:a16="http://schemas.microsoft.com/office/drawing/2014/main" val="1470613979"/>
                  </a:ext>
                </a:extLst>
              </a:tr>
              <a:tr h="4088166">
                <a:tc>
                  <a:txBody>
                    <a:bodyPr/>
                    <a:lstStyle/>
                    <a:p>
                      <a:r>
                        <a:rPr lang="en-GB" sz="1200">
                          <a:latin typeface="+mn-lt"/>
                          <a:cs typeface="Arial" panose="020B0604020202020204" pitchFamily="34" charset="0"/>
                        </a:rPr>
                        <a:t>Please insert chart/graph here of this data for your trust in the last quarter.  Some links that may be useful in this area:</a:t>
                      </a:r>
                    </a:p>
                    <a:p>
                      <a:pPr lvl="0"/>
                      <a:r>
                        <a:rPr lang="en-GB" sz="900" u="sng" kern="1200">
                          <a:solidFill>
                            <a:schemeClr val="tx1"/>
                          </a:solidFill>
                          <a:effectLst/>
                          <a:latin typeface="+mn-lt"/>
                          <a:ea typeface="+mn-ea"/>
                          <a:cs typeface="+mn-cs"/>
                          <a:hlinkClick r:id="rId2"/>
                        </a:rPr>
                        <a:t>Advance directives offer people with mental illness a way to take control of their care. (slate.com)</a:t>
                      </a:r>
                      <a:r>
                        <a:rPr lang="en-GB" sz="900" kern="1200">
                          <a:solidFill>
                            <a:schemeClr val="tx1"/>
                          </a:solidFill>
                          <a:effectLst/>
                          <a:latin typeface="+mn-lt"/>
                          <a:ea typeface="+mn-ea"/>
                          <a:cs typeface="+mn-cs"/>
                        </a:rPr>
                        <a:t> </a:t>
                      </a:r>
                    </a:p>
                    <a:p>
                      <a:pPr lvl="0"/>
                      <a:r>
                        <a:rPr lang="en-GB" sz="900" u="sng" kern="1200">
                          <a:solidFill>
                            <a:schemeClr val="tx1"/>
                          </a:solidFill>
                          <a:effectLst/>
                          <a:latin typeface="+mn-lt"/>
                          <a:ea typeface="+mn-ea"/>
                          <a:cs typeface="+mn-cs"/>
                          <a:hlinkClick r:id="rId3"/>
                        </a:rPr>
                        <a:t>https://www.bbc.co.uk/programmes/m0017cmj</a:t>
                      </a:r>
                      <a:endParaRPr lang="en-GB" sz="900" kern="1200">
                        <a:solidFill>
                          <a:schemeClr val="tx1"/>
                        </a:solidFill>
                        <a:effectLst/>
                        <a:latin typeface="+mn-lt"/>
                        <a:ea typeface="+mn-ea"/>
                        <a:cs typeface="+mn-cs"/>
                      </a:endParaRPr>
                    </a:p>
                    <a:p>
                      <a:pPr lvl="0"/>
                      <a:r>
                        <a:rPr lang="en-GB" sz="900" u="sng" kern="1200">
                          <a:solidFill>
                            <a:schemeClr val="tx1"/>
                          </a:solidFill>
                          <a:effectLst/>
                          <a:latin typeface="+mn-lt"/>
                          <a:ea typeface="+mn-ea"/>
                          <a:cs typeface="+mn-cs"/>
                          <a:hlinkClick r:id="rId4"/>
                        </a:rPr>
                        <a:t>https://psyche.co/ideas/advance-directives-for-mental-health-raise-deep-ethical-questions?utm_medium=Social&amp;utm_source=Twitter#Echobox=1660107738</a:t>
                      </a:r>
                      <a:endParaRPr lang="en-GB" sz="900" kern="1200">
                        <a:solidFill>
                          <a:schemeClr val="tx1"/>
                        </a:solidFill>
                        <a:effectLst/>
                        <a:latin typeface="+mn-lt"/>
                        <a:ea typeface="+mn-ea"/>
                        <a:cs typeface="+mn-cs"/>
                      </a:endParaRPr>
                    </a:p>
                    <a:p>
                      <a:pPr lvl="0"/>
                      <a:r>
                        <a:rPr lang="en-GB" sz="900" u="sng" kern="1200">
                          <a:solidFill>
                            <a:schemeClr val="tx1"/>
                          </a:solidFill>
                          <a:effectLst/>
                          <a:latin typeface="+mn-lt"/>
                          <a:ea typeface="+mn-ea"/>
                          <a:cs typeface="+mn-cs"/>
                          <a:hlinkClick r:id="rId5"/>
                        </a:rPr>
                        <a:t>Writing an advance choice document | Bipolar UK</a:t>
                      </a:r>
                      <a:endParaRPr lang="en-GB" sz="900" kern="1200">
                        <a:solidFill>
                          <a:schemeClr val="tx1"/>
                        </a:solidFill>
                        <a:effectLst/>
                        <a:latin typeface="+mn-lt"/>
                        <a:ea typeface="+mn-ea"/>
                        <a:cs typeface="+mn-cs"/>
                      </a:endParaRPr>
                    </a:p>
                    <a:p>
                      <a:r>
                        <a:rPr lang="en-GB" sz="900" u="sng" kern="1200">
                          <a:solidFill>
                            <a:schemeClr val="tx1"/>
                          </a:solidFill>
                          <a:effectLst/>
                          <a:latin typeface="+mn-lt"/>
                          <a:ea typeface="+mn-ea"/>
                          <a:cs typeface="+mn-cs"/>
                          <a:hlinkClick r:id="rId6"/>
                        </a:rPr>
                        <a:t>Advance directives reduce friction over involuntary treatment - The Lancet Psychiatry</a:t>
                      </a:r>
                      <a:endParaRPr lang="en-GB" sz="900" u="sng" kern="1200">
                        <a:solidFill>
                          <a:schemeClr val="tx1"/>
                        </a:solidFill>
                        <a:effectLst/>
                        <a:latin typeface="+mn-lt"/>
                        <a:ea typeface="+mn-ea"/>
                        <a:cs typeface="+mn-cs"/>
                      </a:endParaRPr>
                    </a:p>
                    <a:p>
                      <a:endParaRPr lang="en-GB" sz="900">
                        <a:latin typeface="+mn-lt"/>
                        <a:cs typeface="Arial" panose="020B0604020202020204" pitchFamily="34" charset="0"/>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graphicFrame>
        <p:nvGraphicFramePr>
          <p:cNvPr id="8" name="Table 4">
            <a:extLst>
              <a:ext uri="{FF2B5EF4-FFF2-40B4-BE49-F238E27FC236}">
                <a16:creationId xmlns:a16="http://schemas.microsoft.com/office/drawing/2014/main" id="{6AC94C58-C290-CC8D-8E39-6CA360C107B4}"/>
              </a:ext>
            </a:extLst>
          </p:cNvPr>
          <p:cNvGraphicFramePr>
            <a:graphicFrameLocks noGrp="1"/>
          </p:cNvGraphicFramePr>
          <p:nvPr>
            <p:extLst>
              <p:ext uri="{D42A27DB-BD31-4B8C-83A1-F6EECF244321}">
                <p14:modId xmlns:p14="http://schemas.microsoft.com/office/powerpoint/2010/main" val="3679149704"/>
              </p:ext>
            </p:extLst>
          </p:nvPr>
        </p:nvGraphicFramePr>
        <p:xfrm>
          <a:off x="483543" y="630266"/>
          <a:ext cx="11111555" cy="1205041"/>
        </p:xfrm>
        <a:graphic>
          <a:graphicData uri="http://schemas.openxmlformats.org/drawingml/2006/table">
            <a:tbl>
              <a:tblPr firstRow="1" bandRow="1">
                <a:tableStyleId>{912C8C85-51F0-491E-9774-3900AFEF0FD7}</a:tableStyleId>
              </a:tblPr>
              <a:tblGrid>
                <a:gridCol w="11111555">
                  <a:extLst>
                    <a:ext uri="{9D8B030D-6E8A-4147-A177-3AD203B41FA5}">
                      <a16:colId xmlns:a16="http://schemas.microsoft.com/office/drawing/2014/main" val="3227433501"/>
                    </a:ext>
                  </a:extLst>
                </a:gridCol>
              </a:tblGrid>
              <a:tr h="389410">
                <a:tc>
                  <a:txBody>
                    <a:bodyPr/>
                    <a:lstStyle/>
                    <a:p>
                      <a:r>
                        <a:rPr lang="en-GB">
                          <a:solidFill>
                            <a:schemeClr val="tx1"/>
                          </a:solidFill>
                        </a:rPr>
                        <a:t>5. Evidence your Public Sector Equality Duty (Equality Act 2010) data by ethnicity/race </a:t>
                      </a: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solidFill>
                      <a:schemeClr val="accent6">
                        <a:lumMod val="40000"/>
                        <a:lumOff val="60000"/>
                        <a:alpha val="60000"/>
                      </a:schemeClr>
                    </a:solidFill>
                  </a:tcPr>
                </a:tc>
                <a:extLst>
                  <a:ext uri="{0D108BD9-81ED-4DB2-BD59-A6C34878D82A}">
                    <a16:rowId xmlns:a16="http://schemas.microsoft.com/office/drawing/2014/main" val="1470613979"/>
                  </a:ext>
                </a:extLst>
              </a:tr>
              <a:tr h="815631">
                <a:tc>
                  <a:txBody>
                    <a:bodyPr/>
                    <a:lstStyle/>
                    <a:p>
                      <a:endParaRPr lang="en-GB" sz="1200">
                        <a:latin typeface="+mn-lt"/>
                        <a:cs typeface="Arial"/>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2104464164"/>
                  </a:ext>
                </a:extLst>
              </a:tr>
            </a:tbl>
          </a:graphicData>
        </a:graphic>
      </p:graphicFrame>
    </p:spTree>
    <p:extLst>
      <p:ext uri="{BB962C8B-B14F-4D97-AF65-F5344CB8AC3E}">
        <p14:creationId xmlns:p14="http://schemas.microsoft.com/office/powerpoint/2010/main" val="2645888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0f9da26-3a50-43cc-8baf-0bc536e5bd9e">
      <UserInfo>
        <DisplayName>HADI, Tahmina (EAST LONDON NHS FOUNDATION TRUST)</DisplayName>
        <AccountId>52</AccountId>
        <AccountType/>
      </UserInfo>
      <UserInfo>
        <DisplayName>BRITTIN, Hermione (EAST LONDON NHS FOUNDATION TRUST)</DisplayName>
        <AccountId>35</AccountId>
        <AccountType/>
      </UserInfo>
    </SharedWithUsers>
    <lcf76f155ced4ddcb4097134ff3c332f xmlns="8a580fc1-a251-4bdb-8e6b-f51cb9506066">
      <Terms xmlns="http://schemas.microsoft.com/office/infopath/2007/PartnerControls"/>
    </lcf76f155ced4ddcb4097134ff3c332f>
    <TaxCatchAll xmlns="00f9da26-3a50-43cc-8baf-0bc536e5bd9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BA693AE21F3A5479D209E3D144EB7BB" ma:contentTypeVersion="14" ma:contentTypeDescription="Create a new document." ma:contentTypeScope="" ma:versionID="30f3989747b0b0fc2e200a07b922be47">
  <xsd:schema xmlns:xsd="http://www.w3.org/2001/XMLSchema" xmlns:xs="http://www.w3.org/2001/XMLSchema" xmlns:p="http://schemas.microsoft.com/office/2006/metadata/properties" xmlns:ns2="8a580fc1-a251-4bdb-8e6b-f51cb9506066" xmlns:ns3="00f9da26-3a50-43cc-8baf-0bc536e5bd9e" targetNamespace="http://schemas.microsoft.com/office/2006/metadata/properties" ma:root="true" ma:fieldsID="4088fff02598ff38e6af330c9927cdb5" ns2:_="" ns3:_="">
    <xsd:import namespace="8a580fc1-a251-4bdb-8e6b-f51cb9506066"/>
    <xsd:import namespace="00f9da26-3a50-43cc-8baf-0bc536e5bd9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80fc1-a251-4bdb-8e6b-f51cb9506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0f9da26-3a50-43cc-8baf-0bc536e5bd9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4f10c37-e67a-4b5c-8c7a-769abab72683}" ma:internalName="TaxCatchAll" ma:showField="CatchAllData" ma:web="00f9da26-3a50-43cc-8baf-0bc536e5b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42CD27-32FA-4A9E-B7E5-64E3B33B7BCE}">
  <ds:schemaRefs>
    <ds:schemaRef ds:uri="00f9da26-3a50-43cc-8baf-0bc536e5bd9e"/>
    <ds:schemaRef ds:uri="8a580fc1-a251-4bdb-8e6b-f51cb950606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1FFFE81-B85A-4FDE-B08E-40DBA0F8CB78}">
  <ds:schemaRefs>
    <ds:schemaRef ds:uri="00f9da26-3a50-43cc-8baf-0bc536e5bd9e"/>
    <ds:schemaRef ds:uri="8a580fc1-a251-4bdb-8e6b-f51cb95060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7BB60E3-880C-42DE-B3BB-7EB8FB0A8111}">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PCREF Pilot site report for Quarter:   of 2023/24</vt:lpstr>
      <vt:lpstr>PowerPoint Presentation</vt:lpstr>
      <vt:lpstr>Part 1: Legislative / Statutory duties</vt:lpstr>
      <vt:lpstr>Part 1: Legislative / Statutory duties continued</vt:lpstr>
      <vt:lpstr>Part 1: Legislative / Statutory duties continued</vt:lpstr>
      <vt:lpstr>Part 1: Legislative / Statutory duties continued</vt:lpstr>
      <vt:lpstr>Part 1: Legislative / Statutory duties continued</vt:lpstr>
      <vt:lpstr>Part 1: Legislative / Statutory duties continued</vt:lpstr>
      <vt:lpstr>Part 1: Legislative / Statutory duties 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PCREF Pilot site report for Quarter:</dc:title>
  <dc:creator>Jackie Bienaime</dc:creator>
  <cp:revision>3</cp:revision>
  <dcterms:created xsi:type="dcterms:W3CDTF">2023-07-27T20:52:12Z</dcterms:created>
  <dcterms:modified xsi:type="dcterms:W3CDTF">2024-04-19T10:49:58Z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0x0101002BA693AE21F3A5479D209E3D144EB7BB</vt:lpwstr>
  </property>
  <property fmtid="{D5CDD505-2E9C-101B-9397-08002B2CF9AE}" pid="3" name="MediaServiceImageTags">
    <vt:lpwstr/>
  </property>
</Properties>
</file>