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258"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FA3F89-0BE0-9DBA-0A0C-0B0390A96B4E}" v="4" dt="2024-03-25T16:18:13.993"/>
    <p1510:client id="{C22E6689-2B27-6AE4-C209-C7F2382A76AE}" v="3501" dt="2024-03-26T11:15:41.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8" d="100"/>
          <a:sy n="158" d="100"/>
        </p:scale>
        <p:origin x="363" y="8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21BC743C-8059-4DF2-9127-9925365A6393}"/>
    <pc:docChg chg="addSld delSld modSld">
      <pc:chgData name="BAKSH DE LA IGLESIA, Amber (EAST LONDON NHS FOUNDATION TRUST)" userId="S::amber.bakshdelaiglesia1@nhs.net::b2650a99-9385-4d98-8a06-8e7c9d440112" providerId="AD" clId="Web-{21BC743C-8059-4DF2-9127-9925365A6393}" dt="2023-03-02T11:13:52.741" v="7083"/>
      <pc:docMkLst>
        <pc:docMk/>
      </pc:docMkLst>
      <pc:sldChg chg="del">
        <pc:chgData name="BAKSH DE LA IGLESIA, Amber (EAST LONDON NHS FOUNDATION TRUST)" userId="S::amber.bakshdelaiglesia1@nhs.net::b2650a99-9385-4d98-8a06-8e7c9d440112" providerId="AD" clId="Web-{21BC743C-8059-4DF2-9127-9925365A6393}" dt="2023-03-02T09:15:36.930" v="0"/>
        <pc:sldMkLst>
          <pc:docMk/>
          <pc:sldMk cId="109857222" sldId="256"/>
        </pc:sldMkLst>
      </pc:sldChg>
      <pc:sldChg chg="modSp">
        <pc:chgData name="BAKSH DE LA IGLESIA, Amber (EAST LONDON NHS FOUNDATION TRUST)" userId="S::amber.bakshdelaiglesia1@nhs.net::b2650a99-9385-4d98-8a06-8e7c9d440112" providerId="AD" clId="Web-{21BC743C-8059-4DF2-9127-9925365A6393}" dt="2023-03-02T11:13:52.741" v="7083"/>
        <pc:sldMkLst>
          <pc:docMk/>
          <pc:sldMk cId="4055687083" sldId="257"/>
        </pc:sldMkLst>
        <pc:graphicFrameChg chg="mod modGraphic">
          <ac:chgData name="BAKSH DE LA IGLESIA, Amber (EAST LONDON NHS FOUNDATION TRUST)" userId="S::amber.bakshdelaiglesia1@nhs.net::b2650a99-9385-4d98-8a06-8e7c9d440112" providerId="AD" clId="Web-{21BC743C-8059-4DF2-9127-9925365A6393}" dt="2023-03-02T11:13:52.741" v="7083"/>
          <ac:graphicFrameMkLst>
            <pc:docMk/>
            <pc:sldMk cId="4055687083" sldId="257"/>
            <ac:graphicFrameMk id="3" creationId="{A4F86B3A-5489-60F5-F342-A0B9EC6994E4}"/>
          </ac:graphicFrameMkLst>
        </pc:graphicFrameChg>
      </pc:sldChg>
      <pc:sldChg chg="modSp add replId">
        <pc:chgData name="BAKSH DE LA IGLESIA, Amber (EAST LONDON NHS FOUNDATION TRUST)" userId="S::amber.bakshdelaiglesia1@nhs.net::b2650a99-9385-4d98-8a06-8e7c9d440112" providerId="AD" clId="Web-{21BC743C-8059-4DF2-9127-9925365A6393}" dt="2023-03-02T11:13:35.428" v="7081" actId="1076"/>
        <pc:sldMkLst>
          <pc:docMk/>
          <pc:sldMk cId="3766185942" sldId="259"/>
        </pc:sldMkLst>
        <pc:graphicFrameChg chg="mod">
          <ac:chgData name="BAKSH DE LA IGLESIA, Amber (EAST LONDON NHS FOUNDATION TRUST)" userId="S::amber.bakshdelaiglesia1@nhs.net::b2650a99-9385-4d98-8a06-8e7c9d440112" providerId="AD" clId="Web-{21BC743C-8059-4DF2-9127-9925365A6393}" dt="2023-03-02T11:13:35.428" v="7081" actId="1076"/>
          <ac:graphicFrameMkLst>
            <pc:docMk/>
            <pc:sldMk cId="3766185942" sldId="259"/>
            <ac:graphicFrameMk id="3" creationId="{A4F86B3A-5489-60F5-F342-A0B9EC6994E4}"/>
          </ac:graphicFrameMkLst>
        </pc:graphicFrameChg>
      </pc:sldChg>
    </pc:docChg>
  </pc:docChgLst>
  <pc:docChgLst>
    <pc:chgData name="BAKSH DE LA IGLESIA, Amber (EAST LONDON NHS FOUNDATION TRUST)" userId="S::amber.bakshdelaiglesia1@nhs.net::b2650a99-9385-4d98-8a06-8e7c9d440112" providerId="AD" clId="Web-{BCB97FEE-7157-0E33-DD10-D04E89DC3C9B}"/>
    <pc:docChg chg="modSld">
      <pc:chgData name="BAKSH DE LA IGLESIA, Amber (EAST LONDON NHS FOUNDATION TRUST)" userId="S::amber.bakshdelaiglesia1@nhs.net::b2650a99-9385-4d98-8a06-8e7c9d440112" providerId="AD" clId="Web-{BCB97FEE-7157-0E33-DD10-D04E89DC3C9B}" dt="2023-03-03T10:44:23.602" v="578" actId="14100"/>
      <pc:docMkLst>
        <pc:docMk/>
      </pc:docMkLst>
      <pc:sldChg chg="addSp delSp modSp">
        <pc:chgData name="BAKSH DE LA IGLESIA, Amber (EAST LONDON NHS FOUNDATION TRUST)" userId="S::amber.bakshdelaiglesia1@nhs.net::b2650a99-9385-4d98-8a06-8e7c9d440112" providerId="AD" clId="Web-{BCB97FEE-7157-0E33-DD10-D04E89DC3C9B}" dt="2023-03-03T10:36:20.102" v="408"/>
        <pc:sldMkLst>
          <pc:docMk/>
          <pc:sldMk cId="4055687083" sldId="257"/>
        </pc:sldMkLst>
        <pc:spChg chg="del">
          <ac:chgData name="BAKSH DE LA IGLESIA, Amber (EAST LONDON NHS FOUNDATION TRUST)" userId="S::amber.bakshdelaiglesia1@nhs.net::b2650a99-9385-4d98-8a06-8e7c9d440112" providerId="AD" clId="Web-{BCB97FEE-7157-0E33-DD10-D04E89DC3C9B}" dt="2023-03-03T10:26:01.144" v="83"/>
          <ac:spMkLst>
            <pc:docMk/>
            <pc:sldMk cId="4055687083" sldId="257"/>
            <ac:spMk id="2" creationId="{00000000-0000-0000-0000-000000000000}"/>
          </ac:spMkLst>
        </pc:spChg>
        <pc:spChg chg="add del mod">
          <ac:chgData name="BAKSH DE LA IGLESIA, Amber (EAST LONDON NHS FOUNDATION TRUST)" userId="S::amber.bakshdelaiglesia1@nhs.net::b2650a99-9385-4d98-8a06-8e7c9d440112" providerId="AD" clId="Web-{BCB97FEE-7157-0E33-DD10-D04E89DC3C9B}" dt="2023-03-03T10:26:06.316" v="86"/>
          <ac:spMkLst>
            <pc:docMk/>
            <pc:sldMk cId="4055687083" sldId="257"/>
            <ac:spMk id="6" creationId="{A7E79F55-673E-A3DA-F32C-CDC47CCCD9B5}"/>
          </ac:spMkLst>
        </pc:spChg>
        <pc:graphicFrameChg chg="mod modGraphic">
          <ac:chgData name="BAKSH DE LA IGLESIA, Amber (EAST LONDON NHS FOUNDATION TRUST)" userId="S::amber.bakshdelaiglesia1@nhs.net::b2650a99-9385-4d98-8a06-8e7c9d440112" providerId="AD" clId="Web-{BCB97FEE-7157-0E33-DD10-D04E89DC3C9B}" dt="2023-03-03T10:36:20.102" v="408"/>
          <ac:graphicFrameMkLst>
            <pc:docMk/>
            <pc:sldMk cId="4055687083" sldId="257"/>
            <ac:graphicFrameMk id="3" creationId="{A4F86B3A-5489-60F5-F342-A0B9EC6994E4}"/>
          </ac:graphicFrameMkLst>
        </pc:graphicFrameChg>
        <pc:picChg chg="del">
          <ac:chgData name="BAKSH DE LA IGLESIA, Amber (EAST LONDON NHS FOUNDATION TRUST)" userId="S::amber.bakshdelaiglesia1@nhs.net::b2650a99-9385-4d98-8a06-8e7c9d440112" providerId="AD" clId="Web-{BCB97FEE-7157-0E33-DD10-D04E89DC3C9B}" dt="2023-03-03T10:26:00.878" v="82"/>
          <ac:picMkLst>
            <pc:docMk/>
            <pc:sldMk cId="4055687083" sldId="257"/>
            <ac:picMk id="5" creationId="{26B3CD5F-105F-19EE-54FB-4FBEF8131DF8}"/>
          </ac:picMkLst>
        </pc:picChg>
      </pc:sldChg>
      <pc:sldChg chg="addSp delSp modSp">
        <pc:chgData name="BAKSH DE LA IGLESIA, Amber (EAST LONDON NHS FOUNDATION TRUST)" userId="S::amber.bakshdelaiglesia1@nhs.net::b2650a99-9385-4d98-8a06-8e7c9d440112" providerId="AD" clId="Web-{BCB97FEE-7157-0E33-DD10-D04E89DC3C9B}" dt="2023-03-03T10:44:23.602" v="578" actId="14100"/>
        <pc:sldMkLst>
          <pc:docMk/>
          <pc:sldMk cId="3824955747" sldId="258"/>
        </pc:sldMkLst>
        <pc:spChg chg="add mod">
          <ac:chgData name="BAKSH DE LA IGLESIA, Amber (EAST LONDON NHS FOUNDATION TRUST)" userId="S::amber.bakshdelaiglesia1@nhs.net::b2650a99-9385-4d98-8a06-8e7c9d440112" providerId="AD" clId="Web-{BCB97FEE-7157-0E33-DD10-D04E89DC3C9B}" dt="2023-03-03T10:43:30.929" v="561" actId="1076"/>
          <ac:spMkLst>
            <pc:docMk/>
            <pc:sldMk cId="3824955747" sldId="258"/>
            <ac:spMk id="2" creationId="{0CE79D5D-C6E8-EF26-62EA-A4D49BB84329}"/>
          </ac:spMkLst>
        </pc:spChg>
        <pc:spChg chg="mod">
          <ac:chgData name="BAKSH DE LA IGLESIA, Amber (EAST LONDON NHS FOUNDATION TRUST)" userId="S::amber.bakshdelaiglesia1@nhs.net::b2650a99-9385-4d98-8a06-8e7c9d440112" providerId="AD" clId="Web-{BCB97FEE-7157-0E33-DD10-D04E89DC3C9B}" dt="2023-03-03T10:31:08.857" v="246" actId="20577"/>
          <ac:spMkLst>
            <pc:docMk/>
            <pc:sldMk cId="3824955747" sldId="258"/>
            <ac:spMk id="4" creationId="{74A77F04-71FA-5127-761E-16EA4DE66FD1}"/>
          </ac:spMkLst>
        </pc:spChg>
        <pc:spChg chg="mod">
          <ac:chgData name="BAKSH DE LA IGLESIA, Amber (EAST LONDON NHS FOUNDATION TRUST)" userId="S::amber.bakshdelaiglesia1@nhs.net::b2650a99-9385-4d98-8a06-8e7c9d440112" providerId="AD" clId="Web-{BCB97FEE-7157-0E33-DD10-D04E89DC3C9B}" dt="2023-03-03T10:31:08.467" v="221" actId="20577"/>
          <ac:spMkLst>
            <pc:docMk/>
            <pc:sldMk cId="3824955747" sldId="258"/>
            <ac:spMk id="5" creationId="{88040B2C-E5F6-B4AE-82B5-C01A84D5E308}"/>
          </ac:spMkLst>
        </pc:spChg>
        <pc:spChg chg="mod">
          <ac:chgData name="BAKSH DE LA IGLESIA, Amber (EAST LONDON NHS FOUNDATION TRUST)" userId="S::amber.bakshdelaiglesia1@nhs.net::b2650a99-9385-4d98-8a06-8e7c9d440112" providerId="AD" clId="Web-{BCB97FEE-7157-0E33-DD10-D04E89DC3C9B}" dt="2023-03-03T10:31:08.560" v="223" actId="20577"/>
          <ac:spMkLst>
            <pc:docMk/>
            <pc:sldMk cId="3824955747" sldId="258"/>
            <ac:spMk id="11" creationId="{65C0FF7E-B889-E61A-7BF9-953CF60A28D2}"/>
          </ac:spMkLst>
        </pc:spChg>
        <pc:spChg chg="mod">
          <ac:chgData name="BAKSH DE LA IGLESIA, Amber (EAST LONDON NHS FOUNDATION TRUST)" userId="S::amber.bakshdelaiglesia1@nhs.net::b2650a99-9385-4d98-8a06-8e7c9d440112" providerId="AD" clId="Web-{BCB97FEE-7157-0E33-DD10-D04E89DC3C9B}" dt="2023-03-03T10:31:08.576" v="224" actId="20577"/>
          <ac:spMkLst>
            <pc:docMk/>
            <pc:sldMk cId="3824955747" sldId="258"/>
            <ac:spMk id="16" creationId="{E09724C8-F1B9-0826-F561-849F5BCB972D}"/>
          </ac:spMkLst>
        </pc:spChg>
        <pc:spChg chg="mod">
          <ac:chgData name="BAKSH DE LA IGLESIA, Amber (EAST LONDON NHS FOUNDATION TRUST)" userId="S::amber.bakshdelaiglesia1@nhs.net::b2650a99-9385-4d98-8a06-8e7c9d440112" providerId="AD" clId="Web-{BCB97FEE-7157-0E33-DD10-D04E89DC3C9B}" dt="2023-03-03T10:44:18.102" v="576" actId="14100"/>
          <ac:spMkLst>
            <pc:docMk/>
            <pc:sldMk cId="3824955747" sldId="258"/>
            <ac:spMk id="17" creationId="{BB34D39D-4193-77D6-3453-C957D5C7C0F1}"/>
          </ac:spMkLst>
        </pc:spChg>
        <pc:spChg chg="mod">
          <ac:chgData name="BAKSH DE LA IGLESIA, Amber (EAST LONDON NHS FOUNDATION TRUST)" userId="S::amber.bakshdelaiglesia1@nhs.net::b2650a99-9385-4d98-8a06-8e7c9d440112" providerId="AD" clId="Web-{BCB97FEE-7157-0E33-DD10-D04E89DC3C9B}" dt="2023-03-03T10:44:23.602" v="578" actId="14100"/>
          <ac:spMkLst>
            <pc:docMk/>
            <pc:sldMk cId="3824955747" sldId="258"/>
            <ac:spMk id="18" creationId="{CA40D362-0113-2269-14B5-7ED173A0A75E}"/>
          </ac:spMkLst>
        </pc:spChg>
        <pc:spChg chg="mod">
          <ac:chgData name="BAKSH DE LA IGLESIA, Amber (EAST LONDON NHS FOUNDATION TRUST)" userId="S::amber.bakshdelaiglesia1@nhs.net::b2650a99-9385-4d98-8a06-8e7c9d440112" providerId="AD" clId="Web-{BCB97FEE-7157-0E33-DD10-D04E89DC3C9B}" dt="2023-03-03T10:44:13.680" v="574" actId="14100"/>
          <ac:spMkLst>
            <pc:docMk/>
            <pc:sldMk cId="3824955747" sldId="258"/>
            <ac:spMk id="19" creationId="{61D6C0ED-4551-93E3-1CF4-28B489A3FA3C}"/>
          </ac:spMkLst>
        </pc:spChg>
        <pc:spChg chg="mod">
          <ac:chgData name="BAKSH DE LA IGLESIA, Amber (EAST LONDON NHS FOUNDATION TRUST)" userId="S::amber.bakshdelaiglesia1@nhs.net::b2650a99-9385-4d98-8a06-8e7c9d440112" providerId="AD" clId="Web-{BCB97FEE-7157-0E33-DD10-D04E89DC3C9B}" dt="2023-03-03T10:44:08.586" v="572" actId="1076"/>
          <ac:spMkLst>
            <pc:docMk/>
            <pc:sldMk cId="3824955747" sldId="258"/>
            <ac:spMk id="20" creationId="{DB9F0EAB-6430-C86F-E977-96C8437137B7}"/>
          </ac:spMkLst>
        </pc:spChg>
        <pc:spChg chg="del mod">
          <ac:chgData name="BAKSH DE LA IGLESIA, Amber (EAST LONDON NHS FOUNDATION TRUST)" userId="S::amber.bakshdelaiglesia1@nhs.net::b2650a99-9385-4d98-8a06-8e7c9d440112" providerId="AD" clId="Web-{BCB97FEE-7157-0E33-DD10-D04E89DC3C9B}" dt="2023-03-03T10:35:49.429" v="400"/>
          <ac:spMkLst>
            <pc:docMk/>
            <pc:sldMk cId="3824955747" sldId="258"/>
            <ac:spMk id="21" creationId="{2C9CCABA-FDD6-2228-BE2D-A45813366F27}"/>
          </ac:spMkLst>
        </pc:spChg>
        <pc:spChg chg="del mod">
          <ac:chgData name="BAKSH DE LA IGLESIA, Amber (EAST LONDON NHS FOUNDATION TRUST)" userId="S::amber.bakshdelaiglesia1@nhs.net::b2650a99-9385-4d98-8a06-8e7c9d440112" providerId="AD" clId="Web-{BCB97FEE-7157-0E33-DD10-D04E89DC3C9B}" dt="2023-03-03T10:35:49.429" v="399"/>
          <ac:spMkLst>
            <pc:docMk/>
            <pc:sldMk cId="3824955747" sldId="258"/>
            <ac:spMk id="22" creationId="{8950941D-68F4-F8EB-6B65-F7EBCEB957CB}"/>
          </ac:spMkLst>
        </pc:spChg>
        <pc:spChg chg="del mod">
          <ac:chgData name="BAKSH DE LA IGLESIA, Amber (EAST LONDON NHS FOUNDATION TRUST)" userId="S::amber.bakshdelaiglesia1@nhs.net::b2650a99-9385-4d98-8a06-8e7c9d440112" providerId="AD" clId="Web-{BCB97FEE-7157-0E33-DD10-D04E89DC3C9B}" dt="2023-03-03T10:35:49.413" v="398"/>
          <ac:spMkLst>
            <pc:docMk/>
            <pc:sldMk cId="3824955747" sldId="258"/>
            <ac:spMk id="23" creationId="{4A3B3CDA-B21A-FF21-3496-16166C0D518E}"/>
          </ac:spMkLst>
        </pc:spChg>
        <pc:spChg chg="mod">
          <ac:chgData name="BAKSH DE LA IGLESIA, Amber (EAST LONDON NHS FOUNDATION TRUST)" userId="S::amber.bakshdelaiglesia1@nhs.net::b2650a99-9385-4d98-8a06-8e7c9d440112" providerId="AD" clId="Web-{BCB97FEE-7157-0E33-DD10-D04E89DC3C9B}" dt="2023-03-03T10:44:00.148" v="569" actId="14100"/>
          <ac:spMkLst>
            <pc:docMk/>
            <pc:sldMk cId="3824955747" sldId="258"/>
            <ac:spMk id="24" creationId="{67B7212B-A402-548F-7A03-0B16C9F5FFE1}"/>
          </ac:spMkLst>
        </pc:spChg>
        <pc:spChg chg="mod">
          <ac:chgData name="BAKSH DE LA IGLESIA, Amber (EAST LONDON NHS FOUNDATION TRUST)" userId="S::amber.bakshdelaiglesia1@nhs.net::b2650a99-9385-4d98-8a06-8e7c9d440112" providerId="AD" clId="Web-{BCB97FEE-7157-0E33-DD10-D04E89DC3C9B}" dt="2023-03-03T10:43:52.570" v="567" actId="14100"/>
          <ac:spMkLst>
            <pc:docMk/>
            <pc:sldMk cId="3824955747" sldId="258"/>
            <ac:spMk id="25" creationId="{D7C3D620-3D11-AA1D-CB58-E113823E0B74}"/>
          </ac:spMkLst>
        </pc:spChg>
        <pc:spChg chg="mod">
          <ac:chgData name="BAKSH DE LA IGLESIA, Amber (EAST LONDON NHS FOUNDATION TRUST)" userId="S::amber.bakshdelaiglesia1@nhs.net::b2650a99-9385-4d98-8a06-8e7c9d440112" providerId="AD" clId="Web-{BCB97FEE-7157-0E33-DD10-D04E89DC3C9B}" dt="2023-03-03T10:43:29.179" v="558" actId="1076"/>
          <ac:spMkLst>
            <pc:docMk/>
            <pc:sldMk cId="3824955747" sldId="258"/>
            <ac:spMk id="35" creationId="{5B2D4150-7F6B-7F0E-780D-2AFC73EC4ABE}"/>
          </ac:spMkLst>
        </pc:spChg>
        <pc:spChg chg="del mod">
          <ac:chgData name="BAKSH DE LA IGLESIA, Amber (EAST LONDON NHS FOUNDATION TRUST)" userId="S::amber.bakshdelaiglesia1@nhs.net::b2650a99-9385-4d98-8a06-8e7c9d440112" providerId="AD" clId="Web-{BCB97FEE-7157-0E33-DD10-D04E89DC3C9B}" dt="2023-03-03T10:36:50.697" v="418"/>
          <ac:spMkLst>
            <pc:docMk/>
            <pc:sldMk cId="3824955747" sldId="258"/>
            <ac:spMk id="36" creationId="{235B0880-C8AF-EA2E-B122-F4050C366221}"/>
          </ac:spMkLst>
        </pc:spChg>
        <pc:spChg chg="mod">
          <ac:chgData name="BAKSH DE LA IGLESIA, Amber (EAST LONDON NHS FOUNDATION TRUST)" userId="S::amber.bakshdelaiglesia1@nhs.net::b2650a99-9385-4d98-8a06-8e7c9d440112" providerId="AD" clId="Web-{BCB97FEE-7157-0E33-DD10-D04E89DC3C9B}" dt="2023-03-03T10:43:29.225" v="559" actId="1076"/>
          <ac:spMkLst>
            <pc:docMk/>
            <pc:sldMk cId="3824955747" sldId="258"/>
            <ac:spMk id="37" creationId="{854D5EDF-DF8B-E0F3-AF96-5932510FAE8E}"/>
          </ac:spMkLst>
        </pc:spChg>
        <pc:spChg chg="del mod">
          <ac:chgData name="BAKSH DE LA IGLESIA, Amber (EAST LONDON NHS FOUNDATION TRUST)" userId="S::amber.bakshdelaiglesia1@nhs.net::b2650a99-9385-4d98-8a06-8e7c9d440112" providerId="AD" clId="Web-{BCB97FEE-7157-0E33-DD10-D04E89DC3C9B}" dt="2023-03-03T10:36:49.259" v="417"/>
          <ac:spMkLst>
            <pc:docMk/>
            <pc:sldMk cId="3824955747" sldId="258"/>
            <ac:spMk id="38" creationId="{2A61A3E2-8CB6-8426-D577-820A9C36E071}"/>
          </ac:spMkLst>
        </pc:spChg>
        <pc:spChg chg="mod">
          <ac:chgData name="BAKSH DE LA IGLESIA, Amber (EAST LONDON NHS FOUNDATION TRUST)" userId="S::amber.bakshdelaiglesia1@nhs.net::b2650a99-9385-4d98-8a06-8e7c9d440112" providerId="AD" clId="Web-{BCB97FEE-7157-0E33-DD10-D04E89DC3C9B}" dt="2023-03-03T10:43:36.007" v="563" actId="1076"/>
          <ac:spMkLst>
            <pc:docMk/>
            <pc:sldMk cId="3824955747" sldId="258"/>
            <ac:spMk id="39" creationId="{CB295707-EAF5-F64B-F685-B1C05AD2E2FD}"/>
          </ac:spMkLst>
        </pc:spChg>
        <pc:spChg chg="del mod">
          <ac:chgData name="BAKSH DE LA IGLESIA, Amber (EAST LONDON NHS FOUNDATION TRUST)" userId="S::amber.bakshdelaiglesia1@nhs.net::b2650a99-9385-4d98-8a06-8e7c9d440112" providerId="AD" clId="Web-{BCB97FEE-7157-0E33-DD10-D04E89DC3C9B}" dt="2023-03-03T10:36:46.931" v="416"/>
          <ac:spMkLst>
            <pc:docMk/>
            <pc:sldMk cId="3824955747" sldId="258"/>
            <ac:spMk id="40" creationId="{2432C9F8-BA66-1D38-25AF-AD0F6F33A6F6}"/>
          </ac:spMkLst>
        </pc:spChg>
        <pc:spChg chg="mod">
          <ac:chgData name="BAKSH DE LA IGLESIA, Amber (EAST LONDON NHS FOUNDATION TRUST)" userId="S::amber.bakshdelaiglesia1@nhs.net::b2650a99-9385-4d98-8a06-8e7c9d440112" providerId="AD" clId="Web-{BCB97FEE-7157-0E33-DD10-D04E89DC3C9B}" dt="2023-03-03T10:43:29.272" v="560" actId="1076"/>
          <ac:spMkLst>
            <pc:docMk/>
            <pc:sldMk cId="3824955747" sldId="258"/>
            <ac:spMk id="41" creationId="{9EE2D5C1-CFCD-22A0-E6C9-6D60906366CE}"/>
          </ac:spMkLst>
        </pc:spChg>
        <pc:spChg chg="del mod">
          <ac:chgData name="BAKSH DE LA IGLESIA, Amber (EAST LONDON NHS FOUNDATION TRUST)" userId="S::amber.bakshdelaiglesia1@nhs.net::b2650a99-9385-4d98-8a06-8e7c9d440112" providerId="AD" clId="Web-{BCB97FEE-7157-0E33-DD10-D04E89DC3C9B}" dt="2023-03-03T10:36:46.462" v="415"/>
          <ac:spMkLst>
            <pc:docMk/>
            <pc:sldMk cId="3824955747" sldId="258"/>
            <ac:spMk id="42" creationId="{153FEF67-9012-0BB0-CA45-FBE360B31A3F}"/>
          </ac:spMkLst>
        </pc:spChg>
        <pc:spChg chg="mod">
          <ac:chgData name="BAKSH DE LA IGLESIA, Amber (EAST LONDON NHS FOUNDATION TRUST)" userId="S::amber.bakshdelaiglesia1@nhs.net::b2650a99-9385-4d98-8a06-8e7c9d440112" providerId="AD" clId="Web-{BCB97FEE-7157-0E33-DD10-D04E89DC3C9B}" dt="2023-03-03T10:43:41.304" v="565" actId="14100"/>
          <ac:spMkLst>
            <pc:docMk/>
            <pc:sldMk cId="3824955747" sldId="258"/>
            <ac:spMk id="43" creationId="{27DFA763-4055-EEE4-40DF-184A17DDFAD1}"/>
          </ac:spMkLst>
        </pc:spChg>
        <pc:spChg chg="del mod">
          <ac:chgData name="BAKSH DE LA IGLESIA, Amber (EAST LONDON NHS FOUNDATION TRUST)" userId="S::amber.bakshdelaiglesia1@nhs.net::b2650a99-9385-4d98-8a06-8e7c9d440112" providerId="AD" clId="Web-{BCB97FEE-7157-0E33-DD10-D04E89DC3C9B}" dt="2023-03-03T10:31:20.561" v="248"/>
          <ac:spMkLst>
            <pc:docMk/>
            <pc:sldMk cId="3824955747" sldId="258"/>
            <ac:spMk id="44" creationId="{BC7CB55F-0224-F7B1-AB26-C3BF03125C7F}"/>
          </ac:spMkLst>
        </pc:spChg>
        <pc:spChg chg="mod">
          <ac:chgData name="BAKSH DE LA IGLESIA, Amber (EAST LONDON NHS FOUNDATION TRUST)" userId="S::amber.bakshdelaiglesia1@nhs.net::b2650a99-9385-4d98-8a06-8e7c9d440112" providerId="AD" clId="Web-{BCB97FEE-7157-0E33-DD10-D04E89DC3C9B}" dt="2023-03-03T10:31:22.534" v="249" actId="1076"/>
          <ac:spMkLst>
            <pc:docMk/>
            <pc:sldMk cId="3824955747" sldId="258"/>
            <ac:spMk id="45" creationId="{4128A996-CC85-9846-E43E-AAD1936D53DD}"/>
          </ac:spMkLst>
        </pc:spChg>
        <pc:spChg chg="del mod">
          <ac:chgData name="BAKSH DE LA IGLESIA, Amber (EAST LONDON NHS FOUNDATION TRUST)" userId="S::amber.bakshdelaiglesia1@nhs.net::b2650a99-9385-4d98-8a06-8e7c9d440112" providerId="AD" clId="Web-{BCB97FEE-7157-0E33-DD10-D04E89DC3C9B}" dt="2023-03-03T10:24:51.782" v="1"/>
          <ac:spMkLst>
            <pc:docMk/>
            <pc:sldMk cId="3824955747" sldId="258"/>
            <ac:spMk id="50" creationId="{429D4B1D-0720-8072-C713-12835167FCF3}"/>
          </ac:spMkLst>
        </pc:spChg>
        <pc:cxnChg chg="del">
          <ac:chgData name="BAKSH DE LA IGLESIA, Amber (EAST LONDON NHS FOUNDATION TRUST)" userId="S::amber.bakshdelaiglesia1@nhs.net::b2650a99-9385-4d98-8a06-8e7c9d440112" providerId="AD" clId="Web-{BCB97FEE-7157-0E33-DD10-D04E89DC3C9B}" dt="2023-03-03T10:32:12.516" v="253"/>
          <ac:cxnSpMkLst>
            <pc:docMk/>
            <pc:sldMk cId="3824955747" sldId="258"/>
            <ac:cxnSpMk id="12" creationId="{9E2BE3B5-F510-956B-E0B8-97BE5787B611}"/>
          </ac:cxnSpMkLst>
        </pc:cxnChg>
        <pc:cxnChg chg="del">
          <ac:chgData name="BAKSH DE LA IGLESIA, Amber (EAST LONDON NHS FOUNDATION TRUST)" userId="S::amber.bakshdelaiglesia1@nhs.net::b2650a99-9385-4d98-8a06-8e7c9d440112" providerId="AD" clId="Web-{BCB97FEE-7157-0E33-DD10-D04E89DC3C9B}" dt="2023-03-03T10:32:12.516" v="252"/>
          <ac:cxnSpMkLst>
            <pc:docMk/>
            <pc:sldMk cId="3824955747" sldId="258"/>
            <ac:cxnSpMk id="13" creationId="{F40CD0F4-31AA-B8ED-19C1-EF36BBFD4899}"/>
          </ac:cxnSpMkLst>
        </pc:cxnChg>
        <pc:cxnChg chg="del">
          <ac:chgData name="BAKSH DE LA IGLESIA, Amber (EAST LONDON NHS FOUNDATION TRUST)" userId="S::amber.bakshdelaiglesia1@nhs.net::b2650a99-9385-4d98-8a06-8e7c9d440112" providerId="AD" clId="Web-{BCB97FEE-7157-0E33-DD10-D04E89DC3C9B}" dt="2023-03-03T10:32:12.516" v="251"/>
          <ac:cxnSpMkLst>
            <pc:docMk/>
            <pc:sldMk cId="3824955747" sldId="258"/>
            <ac:cxnSpMk id="14" creationId="{55FC239C-B4F2-CF28-B74C-82DC6D71BC15}"/>
          </ac:cxnSpMkLst>
        </pc:cxnChg>
        <pc:cxnChg chg="del">
          <ac:chgData name="BAKSH DE LA IGLESIA, Amber (EAST LONDON NHS FOUNDATION TRUST)" userId="S::amber.bakshdelaiglesia1@nhs.net::b2650a99-9385-4d98-8a06-8e7c9d440112" providerId="AD" clId="Web-{BCB97FEE-7157-0E33-DD10-D04E89DC3C9B}" dt="2023-03-03T10:32:12.516" v="250"/>
          <ac:cxnSpMkLst>
            <pc:docMk/>
            <pc:sldMk cId="3824955747" sldId="258"/>
            <ac:cxnSpMk id="15" creationId="{2113D928-F40B-7E17-0FF6-BF2FFDD2EDE6}"/>
          </ac:cxnSpMkLst>
        </pc:cxnChg>
        <pc:cxnChg chg="del">
          <ac:chgData name="BAKSH DE LA IGLESIA, Amber (EAST LONDON NHS FOUNDATION TRUST)" userId="S::amber.bakshdelaiglesia1@nhs.net::b2650a99-9385-4d98-8a06-8e7c9d440112" providerId="AD" clId="Web-{BCB97FEE-7157-0E33-DD10-D04E89DC3C9B}" dt="2023-03-03T10:32:14.500" v="262"/>
          <ac:cxnSpMkLst>
            <pc:docMk/>
            <pc:sldMk cId="3824955747" sldId="258"/>
            <ac:cxnSpMk id="26" creationId="{0830DBE8-D9FA-3175-383F-2EEE4752BF4D}"/>
          </ac:cxnSpMkLst>
        </pc:cxnChg>
        <pc:cxnChg chg="del">
          <ac:chgData name="BAKSH DE LA IGLESIA, Amber (EAST LONDON NHS FOUNDATION TRUST)" userId="S::amber.bakshdelaiglesia1@nhs.net::b2650a99-9385-4d98-8a06-8e7c9d440112" providerId="AD" clId="Web-{BCB97FEE-7157-0E33-DD10-D04E89DC3C9B}" dt="2023-03-03T10:32:14.500" v="261"/>
          <ac:cxnSpMkLst>
            <pc:docMk/>
            <pc:sldMk cId="3824955747" sldId="258"/>
            <ac:cxnSpMk id="27" creationId="{6112AA52-88FB-A8FD-B51C-A49557A322F1}"/>
          </ac:cxnSpMkLst>
        </pc:cxnChg>
        <pc:cxnChg chg="del">
          <ac:chgData name="BAKSH DE LA IGLESIA, Amber (EAST LONDON NHS FOUNDATION TRUST)" userId="S::amber.bakshdelaiglesia1@nhs.net::b2650a99-9385-4d98-8a06-8e7c9d440112" providerId="AD" clId="Web-{BCB97FEE-7157-0E33-DD10-D04E89DC3C9B}" dt="2023-03-03T10:32:14.500" v="260"/>
          <ac:cxnSpMkLst>
            <pc:docMk/>
            <pc:sldMk cId="3824955747" sldId="258"/>
            <ac:cxnSpMk id="28" creationId="{C1A233EB-12B9-0755-13EE-67D0EF87E3AE}"/>
          </ac:cxnSpMkLst>
        </pc:cxnChg>
        <pc:cxnChg chg="del">
          <ac:chgData name="BAKSH DE LA IGLESIA, Amber (EAST LONDON NHS FOUNDATION TRUST)" userId="S::amber.bakshdelaiglesia1@nhs.net::b2650a99-9385-4d98-8a06-8e7c9d440112" providerId="AD" clId="Web-{BCB97FEE-7157-0E33-DD10-D04E89DC3C9B}" dt="2023-03-03T10:32:14.500" v="259"/>
          <ac:cxnSpMkLst>
            <pc:docMk/>
            <pc:sldMk cId="3824955747" sldId="258"/>
            <ac:cxnSpMk id="29" creationId="{C5FB0285-AC61-6F3B-D850-EB76DDA42BDB}"/>
          </ac:cxnSpMkLst>
        </pc:cxnChg>
        <pc:cxnChg chg="del">
          <ac:chgData name="BAKSH DE LA IGLESIA, Amber (EAST LONDON NHS FOUNDATION TRUST)" userId="S::amber.bakshdelaiglesia1@nhs.net::b2650a99-9385-4d98-8a06-8e7c9d440112" providerId="AD" clId="Web-{BCB97FEE-7157-0E33-DD10-D04E89DC3C9B}" dt="2023-03-03T10:32:14.500" v="258"/>
          <ac:cxnSpMkLst>
            <pc:docMk/>
            <pc:sldMk cId="3824955747" sldId="258"/>
            <ac:cxnSpMk id="30" creationId="{5DC98B0B-055E-5113-897F-6A49DE0E6AD3}"/>
          </ac:cxnSpMkLst>
        </pc:cxnChg>
        <pc:cxnChg chg="del">
          <ac:chgData name="BAKSH DE LA IGLESIA, Amber (EAST LONDON NHS FOUNDATION TRUST)" userId="S::amber.bakshdelaiglesia1@nhs.net::b2650a99-9385-4d98-8a06-8e7c9d440112" providerId="AD" clId="Web-{BCB97FEE-7157-0E33-DD10-D04E89DC3C9B}" dt="2023-03-03T10:32:14.500" v="257"/>
          <ac:cxnSpMkLst>
            <pc:docMk/>
            <pc:sldMk cId="3824955747" sldId="258"/>
            <ac:cxnSpMk id="31" creationId="{FE806802-A5EA-73D2-A6C2-63B41EE16DA1}"/>
          </ac:cxnSpMkLst>
        </pc:cxnChg>
        <pc:cxnChg chg="del">
          <ac:chgData name="BAKSH DE LA IGLESIA, Amber (EAST LONDON NHS FOUNDATION TRUST)" userId="S::amber.bakshdelaiglesia1@nhs.net::b2650a99-9385-4d98-8a06-8e7c9d440112" providerId="AD" clId="Web-{BCB97FEE-7157-0E33-DD10-D04E89DC3C9B}" dt="2023-03-03T10:32:14.500" v="256"/>
          <ac:cxnSpMkLst>
            <pc:docMk/>
            <pc:sldMk cId="3824955747" sldId="258"/>
            <ac:cxnSpMk id="32" creationId="{EF03FFFD-60E5-4908-5BA5-047E4DD5F890}"/>
          </ac:cxnSpMkLst>
        </pc:cxnChg>
        <pc:cxnChg chg="del">
          <ac:chgData name="BAKSH DE LA IGLESIA, Amber (EAST LONDON NHS FOUNDATION TRUST)" userId="S::amber.bakshdelaiglesia1@nhs.net::b2650a99-9385-4d98-8a06-8e7c9d440112" providerId="AD" clId="Web-{BCB97FEE-7157-0E33-DD10-D04E89DC3C9B}" dt="2023-03-03T10:32:14.500" v="255"/>
          <ac:cxnSpMkLst>
            <pc:docMk/>
            <pc:sldMk cId="3824955747" sldId="258"/>
            <ac:cxnSpMk id="33" creationId="{27FBCCAF-BF40-322D-14D9-3AB57D664C0C}"/>
          </ac:cxnSpMkLst>
        </pc:cxnChg>
        <pc:cxnChg chg="del">
          <ac:chgData name="BAKSH DE LA IGLESIA, Amber (EAST LONDON NHS FOUNDATION TRUST)" userId="S::amber.bakshdelaiglesia1@nhs.net::b2650a99-9385-4d98-8a06-8e7c9d440112" providerId="AD" clId="Web-{BCB97FEE-7157-0E33-DD10-D04E89DC3C9B}" dt="2023-03-03T10:32:14.500" v="254"/>
          <ac:cxnSpMkLst>
            <pc:docMk/>
            <pc:sldMk cId="3824955747" sldId="258"/>
            <ac:cxnSpMk id="34" creationId="{EF399E7E-38EE-02B8-574C-4F7AA151BAA0}"/>
          </ac:cxnSpMkLst>
        </pc:cxnChg>
      </pc:sldChg>
      <pc:sldChg chg="addSp delSp modSp">
        <pc:chgData name="BAKSH DE LA IGLESIA, Amber (EAST LONDON NHS FOUNDATION TRUST)" userId="S::amber.bakshdelaiglesia1@nhs.net::b2650a99-9385-4d98-8a06-8e7c9d440112" providerId="AD" clId="Web-{BCB97FEE-7157-0E33-DD10-D04E89DC3C9B}" dt="2023-03-03T10:30:34.606" v="212"/>
        <pc:sldMkLst>
          <pc:docMk/>
          <pc:sldMk cId="3766185942" sldId="259"/>
        </pc:sldMkLst>
        <pc:spChg chg="del">
          <ac:chgData name="BAKSH DE LA IGLESIA, Amber (EAST LONDON NHS FOUNDATION TRUST)" userId="S::amber.bakshdelaiglesia1@nhs.net::b2650a99-9385-4d98-8a06-8e7c9d440112" providerId="AD" clId="Web-{BCB97FEE-7157-0E33-DD10-D04E89DC3C9B}" dt="2023-03-03T10:27:33.038" v="164"/>
          <ac:spMkLst>
            <pc:docMk/>
            <pc:sldMk cId="3766185942" sldId="259"/>
            <ac:spMk id="2" creationId="{00000000-0000-0000-0000-000000000000}"/>
          </ac:spMkLst>
        </pc:spChg>
        <pc:spChg chg="add del mod">
          <ac:chgData name="BAKSH DE LA IGLESIA, Amber (EAST LONDON NHS FOUNDATION TRUST)" userId="S::amber.bakshdelaiglesia1@nhs.net::b2650a99-9385-4d98-8a06-8e7c9d440112" providerId="AD" clId="Web-{BCB97FEE-7157-0E33-DD10-D04E89DC3C9B}" dt="2023-03-03T10:27:35.882" v="165"/>
          <ac:spMkLst>
            <pc:docMk/>
            <pc:sldMk cId="3766185942" sldId="259"/>
            <ac:spMk id="6" creationId="{ACDD24DF-F4F0-7961-015A-2C8ED8BF047F}"/>
          </ac:spMkLst>
        </pc:spChg>
        <pc:graphicFrameChg chg="mod modGraphic">
          <ac:chgData name="BAKSH DE LA IGLESIA, Amber (EAST LONDON NHS FOUNDATION TRUST)" userId="S::amber.bakshdelaiglesia1@nhs.net::b2650a99-9385-4d98-8a06-8e7c9d440112" providerId="AD" clId="Web-{BCB97FEE-7157-0E33-DD10-D04E89DC3C9B}" dt="2023-03-03T10:30:34.606" v="212"/>
          <ac:graphicFrameMkLst>
            <pc:docMk/>
            <pc:sldMk cId="3766185942" sldId="259"/>
            <ac:graphicFrameMk id="3" creationId="{A4F86B3A-5489-60F5-F342-A0B9EC6994E4}"/>
          </ac:graphicFrameMkLst>
        </pc:graphicFrameChg>
        <pc:picChg chg="del">
          <ac:chgData name="BAKSH DE LA IGLESIA, Amber (EAST LONDON NHS FOUNDATION TRUST)" userId="S::amber.bakshdelaiglesia1@nhs.net::b2650a99-9385-4d98-8a06-8e7c9d440112" providerId="AD" clId="Web-{BCB97FEE-7157-0E33-DD10-D04E89DC3C9B}" dt="2023-03-03T10:27:32.913" v="163"/>
          <ac:picMkLst>
            <pc:docMk/>
            <pc:sldMk cId="3766185942" sldId="259"/>
            <ac:picMk id="5" creationId="{26B3CD5F-105F-19EE-54FB-4FBEF8131DF8}"/>
          </ac:picMkLst>
        </pc:picChg>
      </pc:sldChg>
    </pc:docChg>
  </pc:docChgLst>
  <pc:docChgLst>
    <pc:chgData name="BAKSH DE LA IGLESIA, Amber (EAST LONDON NHS FOUNDATION TRUST)" userId="S::amber.bakshdelaiglesia1@nhs.net::b2650a99-9385-4d98-8a06-8e7c9d440112" providerId="AD" clId="Web-{A8FA3F89-0BE0-9DBA-0A0C-0B0390A96B4E}"/>
    <pc:docChg chg="modSld">
      <pc:chgData name="BAKSH DE LA IGLESIA, Amber (EAST LONDON NHS FOUNDATION TRUST)" userId="S::amber.bakshdelaiglesia1@nhs.net::b2650a99-9385-4d98-8a06-8e7c9d440112" providerId="AD" clId="Web-{A8FA3F89-0BE0-9DBA-0A0C-0B0390A96B4E}" dt="2024-03-25T16:18:13.993" v="2" actId="20577"/>
      <pc:docMkLst>
        <pc:docMk/>
      </pc:docMkLst>
      <pc:sldChg chg="modSp">
        <pc:chgData name="BAKSH DE LA IGLESIA, Amber (EAST LONDON NHS FOUNDATION TRUST)" userId="S::amber.bakshdelaiglesia1@nhs.net::b2650a99-9385-4d98-8a06-8e7c9d440112" providerId="AD" clId="Web-{A8FA3F89-0BE0-9DBA-0A0C-0B0390A96B4E}" dt="2024-03-25T16:18:13.993" v="2" actId="20577"/>
        <pc:sldMkLst>
          <pc:docMk/>
          <pc:sldMk cId="3824955747" sldId="258"/>
        </pc:sldMkLst>
        <pc:spChg chg="mod">
          <ac:chgData name="BAKSH DE LA IGLESIA, Amber (EAST LONDON NHS FOUNDATION TRUST)" userId="S::amber.bakshdelaiglesia1@nhs.net::b2650a99-9385-4d98-8a06-8e7c9d440112" providerId="AD" clId="Web-{A8FA3F89-0BE0-9DBA-0A0C-0B0390A96B4E}" dt="2024-03-25T16:18:03.977" v="1" actId="20577"/>
          <ac:spMkLst>
            <pc:docMk/>
            <pc:sldMk cId="3824955747" sldId="258"/>
            <ac:spMk id="4" creationId="{74A77F04-71FA-5127-761E-16EA4DE66FD1}"/>
          </ac:spMkLst>
        </pc:spChg>
        <pc:spChg chg="mod">
          <ac:chgData name="BAKSH DE LA IGLESIA, Amber (EAST LONDON NHS FOUNDATION TRUST)" userId="S::amber.bakshdelaiglesia1@nhs.net::b2650a99-9385-4d98-8a06-8e7c9d440112" providerId="AD" clId="Web-{A8FA3F89-0BE0-9DBA-0A0C-0B0390A96B4E}" dt="2024-03-25T16:18:13.993" v="2" actId="20577"/>
          <ac:spMkLst>
            <pc:docMk/>
            <pc:sldMk cId="3824955747" sldId="258"/>
            <ac:spMk id="37" creationId="{854D5EDF-DF8B-E0F3-AF96-5932510FAE8E}"/>
          </ac:spMkLst>
        </pc:spChg>
      </pc:sldChg>
    </pc:docChg>
  </pc:docChgLst>
  <pc:docChgLst>
    <pc:chgData clId="Web-{21BC743C-8059-4DF2-9127-9925365A6393}"/>
    <pc:docChg chg="addSld addMainMaster">
      <pc:chgData name="" userId="" providerId="" clId="Web-{21BC743C-8059-4DF2-9127-9925365A6393}" dt="2023-03-02T09:15:28.648" v="1"/>
      <pc:docMkLst>
        <pc:docMk/>
      </pc:docMkLst>
      <pc:sldChg chg="add">
        <pc:chgData name="" userId="" providerId="" clId="Web-{21BC743C-8059-4DF2-9127-9925365A6393}" dt="2023-03-02T09:15:28.523" v="0"/>
        <pc:sldMkLst>
          <pc:docMk/>
          <pc:sldMk cId="4055687083" sldId="257"/>
        </pc:sldMkLst>
      </pc:sldChg>
      <pc:sldChg chg="add">
        <pc:chgData name="" userId="" providerId="" clId="Web-{21BC743C-8059-4DF2-9127-9925365A6393}" dt="2023-03-02T09:15:28.648" v="1"/>
        <pc:sldMkLst>
          <pc:docMk/>
          <pc:sldMk cId="3824955747" sldId="258"/>
        </pc:sldMkLst>
      </pc:sldChg>
      <pc:sldMasterChg chg="add addSldLayout">
        <pc:chgData name="" userId="" providerId="" clId="Web-{21BC743C-8059-4DF2-9127-9925365A6393}" dt="2023-03-02T09:15:28.523" v="0"/>
        <pc:sldMasterMkLst>
          <pc:docMk/>
          <pc:sldMasterMk cId="3005269844" sldId="2147483672"/>
        </pc:sldMasterMkLst>
        <pc:sldLayoutChg chg="add">
          <pc:chgData name="" userId="" providerId="" clId="Web-{21BC743C-8059-4DF2-9127-9925365A6393}" dt="2023-03-02T09:15:28.523" v="0"/>
          <pc:sldLayoutMkLst>
            <pc:docMk/>
            <pc:sldMasterMk cId="3005269844" sldId="2147483672"/>
            <pc:sldLayoutMk cId="2678629104" sldId="2147483673"/>
          </pc:sldLayoutMkLst>
        </pc:sldLayoutChg>
        <pc:sldLayoutChg chg="add">
          <pc:chgData name="" userId="" providerId="" clId="Web-{21BC743C-8059-4DF2-9127-9925365A6393}" dt="2023-03-02T09:15:28.523" v="0"/>
          <pc:sldLayoutMkLst>
            <pc:docMk/>
            <pc:sldMasterMk cId="3005269844" sldId="2147483672"/>
            <pc:sldLayoutMk cId="1089595504" sldId="2147483674"/>
          </pc:sldLayoutMkLst>
        </pc:sldLayoutChg>
        <pc:sldLayoutChg chg="add">
          <pc:chgData name="" userId="" providerId="" clId="Web-{21BC743C-8059-4DF2-9127-9925365A6393}" dt="2023-03-02T09:15:28.523" v="0"/>
          <pc:sldLayoutMkLst>
            <pc:docMk/>
            <pc:sldMasterMk cId="3005269844" sldId="2147483672"/>
            <pc:sldLayoutMk cId="2995725504" sldId="2147483675"/>
          </pc:sldLayoutMkLst>
        </pc:sldLayoutChg>
        <pc:sldLayoutChg chg="add">
          <pc:chgData name="" userId="" providerId="" clId="Web-{21BC743C-8059-4DF2-9127-9925365A6393}" dt="2023-03-02T09:15:28.523" v="0"/>
          <pc:sldLayoutMkLst>
            <pc:docMk/>
            <pc:sldMasterMk cId="3005269844" sldId="2147483672"/>
            <pc:sldLayoutMk cId="3800971720" sldId="2147483676"/>
          </pc:sldLayoutMkLst>
        </pc:sldLayoutChg>
        <pc:sldLayoutChg chg="add">
          <pc:chgData name="" userId="" providerId="" clId="Web-{21BC743C-8059-4DF2-9127-9925365A6393}" dt="2023-03-02T09:15:28.523" v="0"/>
          <pc:sldLayoutMkLst>
            <pc:docMk/>
            <pc:sldMasterMk cId="3005269844" sldId="2147483672"/>
            <pc:sldLayoutMk cId="3037194200" sldId="2147483677"/>
          </pc:sldLayoutMkLst>
        </pc:sldLayoutChg>
        <pc:sldLayoutChg chg="add">
          <pc:chgData name="" userId="" providerId="" clId="Web-{21BC743C-8059-4DF2-9127-9925365A6393}" dt="2023-03-02T09:15:28.523" v="0"/>
          <pc:sldLayoutMkLst>
            <pc:docMk/>
            <pc:sldMasterMk cId="3005269844" sldId="2147483672"/>
            <pc:sldLayoutMk cId="485014658" sldId="2147483678"/>
          </pc:sldLayoutMkLst>
        </pc:sldLayoutChg>
        <pc:sldLayoutChg chg="add">
          <pc:chgData name="" userId="" providerId="" clId="Web-{21BC743C-8059-4DF2-9127-9925365A6393}" dt="2023-03-02T09:15:28.523" v="0"/>
          <pc:sldLayoutMkLst>
            <pc:docMk/>
            <pc:sldMasterMk cId="3005269844" sldId="2147483672"/>
            <pc:sldLayoutMk cId="1052001763" sldId="2147483679"/>
          </pc:sldLayoutMkLst>
        </pc:sldLayoutChg>
        <pc:sldLayoutChg chg="add">
          <pc:chgData name="" userId="" providerId="" clId="Web-{21BC743C-8059-4DF2-9127-9925365A6393}" dt="2023-03-02T09:15:28.523" v="0"/>
          <pc:sldLayoutMkLst>
            <pc:docMk/>
            <pc:sldMasterMk cId="3005269844" sldId="2147483672"/>
            <pc:sldLayoutMk cId="3519750260" sldId="2147483680"/>
          </pc:sldLayoutMkLst>
        </pc:sldLayoutChg>
        <pc:sldLayoutChg chg="add">
          <pc:chgData name="" userId="" providerId="" clId="Web-{21BC743C-8059-4DF2-9127-9925365A6393}" dt="2023-03-02T09:15:28.523" v="0"/>
          <pc:sldLayoutMkLst>
            <pc:docMk/>
            <pc:sldMasterMk cId="3005269844" sldId="2147483672"/>
            <pc:sldLayoutMk cId="1159796327" sldId="2147483681"/>
          </pc:sldLayoutMkLst>
        </pc:sldLayoutChg>
        <pc:sldLayoutChg chg="add">
          <pc:chgData name="" userId="" providerId="" clId="Web-{21BC743C-8059-4DF2-9127-9925365A6393}" dt="2023-03-02T09:15:28.523" v="0"/>
          <pc:sldLayoutMkLst>
            <pc:docMk/>
            <pc:sldMasterMk cId="3005269844" sldId="2147483672"/>
            <pc:sldLayoutMk cId="3590513264" sldId="2147483682"/>
          </pc:sldLayoutMkLst>
        </pc:sldLayoutChg>
        <pc:sldLayoutChg chg="add">
          <pc:chgData name="" userId="" providerId="" clId="Web-{21BC743C-8059-4DF2-9127-9925365A6393}" dt="2023-03-02T09:15:28.523" v="0"/>
          <pc:sldLayoutMkLst>
            <pc:docMk/>
            <pc:sldMasterMk cId="3005269844" sldId="2147483672"/>
            <pc:sldLayoutMk cId="2421816802" sldId="2147483683"/>
          </pc:sldLayoutMkLst>
        </pc:sldLayoutChg>
      </pc:sldMasterChg>
    </pc:docChg>
  </pc:docChgLst>
  <pc:docChgLst>
    <pc:chgData name="BAKSH DE LA IGLESIA, Amber (EAST LONDON NHS FOUNDATION TRUST)" userId="S::amber.bakshdelaiglesia1@nhs.net::b2650a99-9385-4d98-8a06-8e7c9d440112" providerId="AD" clId="Web-{C22E6689-2B27-6AE4-C209-C7F2382A76AE}"/>
    <pc:docChg chg="addSld delSld modSld">
      <pc:chgData name="BAKSH DE LA IGLESIA, Amber (EAST LONDON NHS FOUNDATION TRUST)" userId="S::amber.bakshdelaiglesia1@nhs.net::b2650a99-9385-4d98-8a06-8e7c9d440112" providerId="AD" clId="Web-{C22E6689-2B27-6AE4-C209-C7F2382A76AE}" dt="2024-03-26T11:15:41.839" v="3412" actId="20577"/>
      <pc:docMkLst>
        <pc:docMk/>
      </pc:docMkLst>
      <pc:sldChg chg="del">
        <pc:chgData name="BAKSH DE LA IGLESIA, Amber (EAST LONDON NHS FOUNDATION TRUST)" userId="S::amber.bakshdelaiglesia1@nhs.net::b2650a99-9385-4d98-8a06-8e7c9d440112" providerId="AD" clId="Web-{C22E6689-2B27-6AE4-C209-C7F2382A76AE}" dt="2024-03-26T11:15:25.901" v="3410"/>
        <pc:sldMkLst>
          <pc:docMk/>
          <pc:sldMk cId="4055687083" sldId="257"/>
        </pc:sldMkLst>
      </pc:sldChg>
      <pc:sldChg chg="modSp">
        <pc:chgData name="BAKSH DE LA IGLESIA, Amber (EAST LONDON NHS FOUNDATION TRUST)" userId="S::amber.bakshdelaiglesia1@nhs.net::b2650a99-9385-4d98-8a06-8e7c9d440112" providerId="AD" clId="Web-{C22E6689-2B27-6AE4-C209-C7F2382A76AE}" dt="2024-03-26T11:15:41.839" v="3412" actId="20577"/>
        <pc:sldMkLst>
          <pc:docMk/>
          <pc:sldMk cId="3824955747" sldId="258"/>
        </pc:sldMkLst>
        <pc:spChg chg="mod">
          <ac:chgData name="BAKSH DE LA IGLESIA, Amber (EAST LONDON NHS FOUNDATION TRUST)" userId="S::amber.bakshdelaiglesia1@nhs.net::b2650a99-9385-4d98-8a06-8e7c9d440112" providerId="AD" clId="Web-{C22E6689-2B27-6AE4-C209-C7F2382A76AE}" dt="2024-03-26T11:15:41.839" v="3412" actId="20577"/>
          <ac:spMkLst>
            <pc:docMk/>
            <pc:sldMk cId="3824955747" sldId="258"/>
            <ac:spMk id="45" creationId="{4128A996-CC85-9846-E43E-AAD1936D53DD}"/>
          </ac:spMkLst>
        </pc:spChg>
      </pc:sldChg>
      <pc:sldChg chg="del">
        <pc:chgData name="BAKSH DE LA IGLESIA, Amber (EAST LONDON NHS FOUNDATION TRUST)" userId="S::amber.bakshdelaiglesia1@nhs.net::b2650a99-9385-4d98-8a06-8e7c9d440112" providerId="AD" clId="Web-{C22E6689-2B27-6AE4-C209-C7F2382A76AE}" dt="2024-03-26T11:15:25.886" v="3409"/>
        <pc:sldMkLst>
          <pc:docMk/>
          <pc:sldMk cId="3766185942" sldId="259"/>
        </pc:sldMkLst>
      </pc:sldChg>
      <pc:sldChg chg="delSp modSp add">
        <pc:chgData name="BAKSH DE LA IGLESIA, Amber (EAST LONDON NHS FOUNDATION TRUST)" userId="S::amber.bakshdelaiglesia1@nhs.net::b2650a99-9385-4d98-8a06-8e7c9d440112" providerId="AD" clId="Web-{C22E6689-2B27-6AE4-C209-C7F2382A76AE}" dt="2024-03-26T11:15:22.683" v="3408"/>
        <pc:sldMkLst>
          <pc:docMk/>
          <pc:sldMk cId="1925529785" sldId="264"/>
        </pc:sldMkLst>
        <pc:spChg chg="del">
          <ac:chgData name="BAKSH DE LA IGLESIA, Amber (EAST LONDON NHS FOUNDATION TRUST)" userId="S::amber.bakshdelaiglesia1@nhs.net::b2650a99-9385-4d98-8a06-8e7c9d440112" providerId="AD" clId="Web-{C22E6689-2B27-6AE4-C209-C7F2382A76AE}" dt="2024-03-26T10:56:42.829" v="386"/>
          <ac:spMkLst>
            <pc:docMk/>
            <pc:sldMk cId="1925529785" sldId="264"/>
            <ac:spMk id="2" creationId="{9B8FC306-297B-D22C-D8BE-7C5A9720D7B6}"/>
          </ac:spMkLst>
        </pc:spChg>
        <pc:graphicFrameChg chg="mod modGraphic">
          <ac:chgData name="BAKSH DE LA IGLESIA, Amber (EAST LONDON NHS FOUNDATION TRUST)" userId="S::amber.bakshdelaiglesia1@nhs.net::b2650a99-9385-4d98-8a06-8e7c9d440112" providerId="AD" clId="Web-{C22E6689-2B27-6AE4-C209-C7F2382A76AE}" dt="2024-03-26T11:15:22.683" v="3408"/>
          <ac:graphicFrameMkLst>
            <pc:docMk/>
            <pc:sldMk cId="1925529785" sldId="264"/>
            <ac:graphicFrameMk id="3" creationId="{A4F86B3A-5489-60F5-F342-A0B9EC6994E4}"/>
          </ac:graphicFrameMkLst>
        </pc:graphicFrameChg>
      </pc:sldChg>
    </pc:docChg>
  </pc:docChgLst>
  <pc:docChgLst>
    <pc:chgData name="BAKSH DE LA IGLESIA, Amber (EAST LONDON NHS FOUNDATION TRUST)" userId="S::amber.bakshdelaiglesia1@nhs.net::b2650a99-9385-4d98-8a06-8e7c9d440112" providerId="AD" clId="Web-{02BEFB22-C673-11DF-64CF-4C66408CB5FC}"/>
    <pc:docChg chg="modSld">
      <pc:chgData name="BAKSH DE LA IGLESIA, Amber (EAST LONDON NHS FOUNDATION TRUST)" userId="S::amber.bakshdelaiglesia1@nhs.net::b2650a99-9385-4d98-8a06-8e7c9d440112" providerId="AD" clId="Web-{02BEFB22-C673-11DF-64CF-4C66408CB5FC}" dt="2023-03-03T11:15:41.369" v="245"/>
      <pc:docMkLst>
        <pc:docMk/>
      </pc:docMkLst>
      <pc:sldChg chg="modSp">
        <pc:chgData name="BAKSH DE LA IGLESIA, Amber (EAST LONDON NHS FOUNDATION TRUST)" userId="S::amber.bakshdelaiglesia1@nhs.net::b2650a99-9385-4d98-8a06-8e7c9d440112" providerId="AD" clId="Web-{02BEFB22-C673-11DF-64CF-4C66408CB5FC}" dt="2023-03-03T11:15:41.369" v="245"/>
        <pc:sldMkLst>
          <pc:docMk/>
          <pc:sldMk cId="4055687083" sldId="257"/>
        </pc:sldMkLst>
        <pc:graphicFrameChg chg="mod modGraphic">
          <ac:chgData name="BAKSH DE LA IGLESIA, Amber (EAST LONDON NHS FOUNDATION TRUST)" userId="S::amber.bakshdelaiglesia1@nhs.net::b2650a99-9385-4d98-8a06-8e7c9d440112" providerId="AD" clId="Web-{02BEFB22-C673-11DF-64CF-4C66408CB5FC}" dt="2023-03-03T11:15:41.369" v="245"/>
          <ac:graphicFrameMkLst>
            <pc:docMk/>
            <pc:sldMk cId="4055687083" sldId="257"/>
            <ac:graphicFrameMk id="3" creationId="{A4F86B3A-5489-60F5-F342-A0B9EC6994E4}"/>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EBA11AD-C43F-4B89-9B98-766BC9BCA73D}"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2678629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EBA11AD-C43F-4B89-9B98-766BC9BCA73D}"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1089595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BA11AD-C43F-4B89-9B98-766BC9BCA73D}"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2995725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EBA11AD-C43F-4B89-9B98-766BC9BCA73D}"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3800971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EBA11AD-C43F-4B89-9B98-766BC9BCA73D}" type="datetimeFigureOut">
              <a:rPr lang="en-GB" smtClean="0"/>
              <a:t>26/03/2024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3037194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EBA11AD-C43F-4B89-9B98-766BC9BCA73D}" type="datetimeFigureOut">
              <a:rPr lang="en-GB" smtClean="0"/>
              <a:t>26/03/2024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4850146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BA11AD-C43F-4B89-9B98-766BC9BCA73D}" type="datetimeFigureOut">
              <a:rPr lang="en-GB" smtClean="0"/>
              <a:t>26/03/2024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10520017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BA11AD-C43F-4B89-9B98-766BC9BCA73D}"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3519750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BA11AD-C43F-4B89-9B98-766BC9BCA73D}"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1159796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EBA11AD-C43F-4B89-9B98-766BC9BCA73D}"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35905132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EBA11AD-C43F-4B89-9B98-766BC9BCA73D}"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02E01E-DEA5-4581-81AF-C4519DBD1C7A}" type="slidenum">
              <a:rPr lang="en-GB" smtClean="0"/>
              <a:t>‹#›</a:t>
            </a:fld>
            <a:endParaRPr lang="en-GB"/>
          </a:p>
        </p:txBody>
      </p:sp>
    </p:spTree>
    <p:extLst>
      <p:ext uri="{BB962C8B-B14F-4D97-AF65-F5344CB8AC3E}">
        <p14:creationId xmlns:p14="http://schemas.microsoft.com/office/powerpoint/2010/main" val="242181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3/26/2024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A11AD-C43F-4B89-9B98-766BC9BCA73D}" type="datetimeFigureOut">
              <a:rPr lang="en-GB" smtClean="0"/>
              <a:t>26/03/2024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2E01E-DEA5-4581-81AF-C4519DBD1C7A}" type="slidenum">
              <a:rPr lang="en-GB" smtClean="0"/>
              <a:t>‹#›</a:t>
            </a:fld>
            <a:endParaRPr lang="en-GB"/>
          </a:p>
        </p:txBody>
      </p:sp>
    </p:spTree>
    <p:extLst>
      <p:ext uri="{BB962C8B-B14F-4D97-AF65-F5344CB8AC3E}">
        <p14:creationId xmlns:p14="http://schemas.microsoft.com/office/powerpoint/2010/main" val="30052698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A77F04-71FA-5127-761E-16EA4DE66FD1}"/>
              </a:ext>
            </a:extLst>
          </p:cNvPr>
          <p:cNvSpPr/>
          <p:nvPr/>
        </p:nvSpPr>
        <p:spPr>
          <a:xfrm>
            <a:off x="209471" y="2628712"/>
            <a:ext cx="1844260" cy="10793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smtClean="0">
                <a:solidFill>
                  <a:srgbClr val="000000"/>
                </a:solidFill>
                <a:latin typeface="Arial"/>
                <a:cs typeface="Calibri"/>
              </a:rPr>
              <a:t>Estates</a:t>
            </a:r>
            <a:endParaRPr lang="en-US" b="1" dirty="0">
              <a:solidFill>
                <a:srgbClr val="000000"/>
              </a:solidFill>
              <a:latin typeface="Arial"/>
              <a:cs typeface="Calibri"/>
            </a:endParaRPr>
          </a:p>
          <a:p>
            <a:pPr algn="ctr"/>
            <a:r>
              <a:rPr lang="en-US" dirty="0">
                <a:solidFill>
                  <a:srgbClr val="000000"/>
                </a:solidFill>
                <a:latin typeface="Arial"/>
                <a:cs typeface="Calibri"/>
              </a:rPr>
              <a:t>2024/25 Annual Plan Priorities</a:t>
            </a:r>
          </a:p>
        </p:txBody>
      </p:sp>
      <p:sp>
        <p:nvSpPr>
          <p:cNvPr id="5" name="Rectangle 4">
            <a:extLst>
              <a:ext uri="{FF2B5EF4-FFF2-40B4-BE49-F238E27FC236}">
                <a16:creationId xmlns:a16="http://schemas.microsoft.com/office/drawing/2014/main" id="{88040B2C-E5F6-B4AE-82B5-C01A84D5E308}"/>
              </a:ext>
            </a:extLst>
          </p:cNvPr>
          <p:cNvSpPr/>
          <p:nvPr/>
        </p:nvSpPr>
        <p:spPr>
          <a:xfrm>
            <a:off x="2888760" y="804213"/>
            <a:ext cx="1844260" cy="4734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latin typeface="Arial"/>
                <a:cs typeface="Calibri"/>
              </a:rPr>
              <a:t>Improved Population Health</a:t>
            </a:r>
          </a:p>
        </p:txBody>
      </p:sp>
      <p:sp>
        <p:nvSpPr>
          <p:cNvPr id="7" name="Rectangle 6">
            <a:extLst>
              <a:ext uri="{FF2B5EF4-FFF2-40B4-BE49-F238E27FC236}">
                <a16:creationId xmlns:a16="http://schemas.microsoft.com/office/drawing/2014/main" id="{56C491FD-E604-9344-DEF7-DE718783197F}"/>
              </a:ext>
            </a:extLst>
          </p:cNvPr>
          <p:cNvSpPr/>
          <p:nvPr/>
        </p:nvSpPr>
        <p:spPr>
          <a:xfrm>
            <a:off x="2888758" y="2315920"/>
            <a:ext cx="1844260" cy="4734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Experience of Care</a:t>
            </a:r>
            <a:endParaRPr lang="en-US" sz="1400">
              <a:solidFill>
                <a:srgbClr val="000000"/>
              </a:solidFill>
              <a:latin typeface="Arial"/>
              <a:cs typeface="Arial"/>
            </a:endParaRPr>
          </a:p>
        </p:txBody>
      </p:sp>
      <p:sp>
        <p:nvSpPr>
          <p:cNvPr id="9" name="Rectangle 8">
            <a:extLst>
              <a:ext uri="{FF2B5EF4-FFF2-40B4-BE49-F238E27FC236}">
                <a16:creationId xmlns:a16="http://schemas.microsoft.com/office/drawing/2014/main" id="{D14CF52A-E226-1663-AADA-0B700E67665E}"/>
              </a:ext>
            </a:extLst>
          </p:cNvPr>
          <p:cNvSpPr/>
          <p:nvPr/>
        </p:nvSpPr>
        <p:spPr>
          <a:xfrm>
            <a:off x="2888756" y="3815338"/>
            <a:ext cx="1844260" cy="4734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Staff Experience</a:t>
            </a:r>
            <a:endParaRPr lang="en-US" sz="1400">
              <a:solidFill>
                <a:srgbClr val="000000"/>
              </a:solidFill>
              <a:latin typeface="Arial"/>
              <a:cs typeface="Arial"/>
            </a:endParaRPr>
          </a:p>
        </p:txBody>
      </p:sp>
      <p:sp>
        <p:nvSpPr>
          <p:cNvPr id="10" name="Rectangle 9">
            <a:extLst>
              <a:ext uri="{FF2B5EF4-FFF2-40B4-BE49-F238E27FC236}">
                <a16:creationId xmlns:a16="http://schemas.microsoft.com/office/drawing/2014/main" id="{CEED66E1-0754-BBEB-109D-B072037E1EBF}"/>
              </a:ext>
            </a:extLst>
          </p:cNvPr>
          <p:cNvSpPr/>
          <p:nvPr/>
        </p:nvSpPr>
        <p:spPr>
          <a:xfrm>
            <a:off x="2888755" y="5314757"/>
            <a:ext cx="1844260" cy="4734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Value</a:t>
            </a:r>
            <a:endParaRPr lang="en-US" sz="1400">
              <a:solidFill>
                <a:srgbClr val="000000"/>
              </a:solidFill>
              <a:latin typeface="Arial"/>
              <a:cs typeface="Arial"/>
            </a:endParaRPr>
          </a:p>
        </p:txBody>
      </p:sp>
      <p:sp>
        <p:nvSpPr>
          <p:cNvPr id="11" name="TextBox 10">
            <a:extLst>
              <a:ext uri="{FF2B5EF4-FFF2-40B4-BE49-F238E27FC236}">
                <a16:creationId xmlns:a16="http://schemas.microsoft.com/office/drawing/2014/main" id="{65C0FF7E-B889-E61A-7BF9-953CF60A28D2}"/>
              </a:ext>
            </a:extLst>
          </p:cNvPr>
          <p:cNvSpPr txBox="1"/>
          <p:nvPr/>
        </p:nvSpPr>
        <p:spPr>
          <a:xfrm>
            <a:off x="2750364" y="50686"/>
            <a:ext cx="222401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a:latin typeface="Arial"/>
                <a:cs typeface="Calibri"/>
              </a:rPr>
              <a:t>Trust Strategic Objective</a:t>
            </a:r>
            <a:endParaRPr lang="en-US" sz="1400" b="1">
              <a:latin typeface="Arial"/>
              <a:cs typeface="Arial"/>
            </a:endParaRPr>
          </a:p>
        </p:txBody>
      </p:sp>
      <p:sp>
        <p:nvSpPr>
          <p:cNvPr id="16" name="TextBox 15">
            <a:extLst>
              <a:ext uri="{FF2B5EF4-FFF2-40B4-BE49-F238E27FC236}">
                <a16:creationId xmlns:a16="http://schemas.microsoft.com/office/drawing/2014/main" id="{E09724C8-F1B9-0826-F561-849F5BCB972D}"/>
              </a:ext>
            </a:extLst>
          </p:cNvPr>
          <p:cNvSpPr txBox="1"/>
          <p:nvPr/>
        </p:nvSpPr>
        <p:spPr>
          <a:xfrm>
            <a:off x="5051855" y="36775"/>
            <a:ext cx="184301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a:latin typeface="Arial"/>
                <a:cs typeface="Calibri"/>
              </a:rPr>
              <a:t>Priority areas for the service</a:t>
            </a:r>
          </a:p>
        </p:txBody>
      </p:sp>
      <p:sp>
        <p:nvSpPr>
          <p:cNvPr id="17" name="Rectangle 16">
            <a:extLst>
              <a:ext uri="{FF2B5EF4-FFF2-40B4-BE49-F238E27FC236}">
                <a16:creationId xmlns:a16="http://schemas.microsoft.com/office/drawing/2014/main" id="{BB34D39D-4193-77D6-3453-C957D5C7C0F1}"/>
              </a:ext>
            </a:extLst>
          </p:cNvPr>
          <p:cNvSpPr/>
          <p:nvPr/>
        </p:nvSpPr>
        <p:spPr>
          <a:xfrm>
            <a:off x="5057588" y="2143617"/>
            <a:ext cx="1899677" cy="17804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smtClean="0">
                <a:solidFill>
                  <a:schemeClr val="tx1"/>
                </a:solidFill>
                <a:latin typeface="Arial"/>
                <a:cs typeface="Calibri"/>
              </a:rPr>
              <a:t>Delivering value for money</a:t>
            </a:r>
            <a:endParaRPr lang="en-US" sz="900" dirty="0">
              <a:solidFill>
                <a:schemeClr val="tx1"/>
              </a:solidFill>
              <a:latin typeface="Arial"/>
              <a:cs typeface="Calibri"/>
            </a:endParaRPr>
          </a:p>
        </p:txBody>
      </p:sp>
      <p:sp>
        <p:nvSpPr>
          <p:cNvPr id="18" name="Rectangle 17">
            <a:extLst>
              <a:ext uri="{FF2B5EF4-FFF2-40B4-BE49-F238E27FC236}">
                <a16:creationId xmlns:a16="http://schemas.microsoft.com/office/drawing/2014/main" id="{CA40D362-0113-2269-14B5-7ED173A0A75E}"/>
              </a:ext>
            </a:extLst>
          </p:cNvPr>
          <p:cNvSpPr/>
          <p:nvPr/>
        </p:nvSpPr>
        <p:spPr>
          <a:xfrm>
            <a:off x="5040971" y="733546"/>
            <a:ext cx="1899677" cy="115902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smtClean="0">
                <a:solidFill>
                  <a:schemeClr val="tx1"/>
                </a:solidFill>
                <a:latin typeface="Arial"/>
                <a:cs typeface="Calibri"/>
              </a:rPr>
              <a:t>Place-based </a:t>
            </a:r>
            <a:r>
              <a:rPr lang="en-US" sz="900" dirty="0" smtClean="0">
                <a:solidFill>
                  <a:schemeClr val="tx1"/>
                </a:solidFill>
                <a:latin typeface="Arial"/>
                <a:cs typeface="Calibri"/>
              </a:rPr>
              <a:t>care with </a:t>
            </a:r>
            <a:r>
              <a:rPr lang="en-US" sz="900" dirty="0">
                <a:solidFill>
                  <a:schemeClr val="tx1"/>
                </a:solidFill>
                <a:latin typeface="Arial"/>
                <a:cs typeface="Calibri"/>
              </a:rPr>
              <a:t>e</a:t>
            </a:r>
            <a:r>
              <a:rPr lang="en-US" sz="900" dirty="0" smtClean="0">
                <a:solidFill>
                  <a:schemeClr val="tx1"/>
                </a:solidFill>
                <a:latin typeface="Arial"/>
                <a:cs typeface="Calibri"/>
              </a:rPr>
              <a:t>nhanced staff and patient experience </a:t>
            </a:r>
            <a:endParaRPr lang="en-US" sz="900" dirty="0">
              <a:solidFill>
                <a:schemeClr val="tx1"/>
              </a:solidFill>
              <a:latin typeface="Arial"/>
              <a:cs typeface="Calibri"/>
            </a:endParaRPr>
          </a:p>
        </p:txBody>
      </p:sp>
      <p:sp>
        <p:nvSpPr>
          <p:cNvPr id="19" name="Rectangle 18">
            <a:extLst>
              <a:ext uri="{FF2B5EF4-FFF2-40B4-BE49-F238E27FC236}">
                <a16:creationId xmlns:a16="http://schemas.microsoft.com/office/drawing/2014/main" id="{61D6C0ED-4551-93E3-1CF4-28B489A3FA3C}"/>
              </a:ext>
            </a:extLst>
          </p:cNvPr>
          <p:cNvSpPr/>
          <p:nvPr/>
        </p:nvSpPr>
        <p:spPr>
          <a:xfrm>
            <a:off x="5057588" y="5222257"/>
            <a:ext cx="1899677" cy="126513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err="1" smtClean="0">
                <a:solidFill>
                  <a:schemeClr val="tx1"/>
                </a:solidFill>
                <a:latin typeface="Arial"/>
                <a:cs typeface="Calibri"/>
              </a:rPr>
              <a:t>Prioritisation</a:t>
            </a:r>
            <a:r>
              <a:rPr lang="en-US" sz="900" dirty="0" smtClean="0">
                <a:solidFill>
                  <a:schemeClr val="tx1"/>
                </a:solidFill>
                <a:latin typeface="Arial"/>
                <a:cs typeface="Calibri"/>
              </a:rPr>
              <a:t> of major investment schemes</a:t>
            </a:r>
            <a:endParaRPr lang="en-US" sz="900" dirty="0">
              <a:solidFill>
                <a:schemeClr val="tx1"/>
              </a:solidFill>
              <a:latin typeface="Arial"/>
              <a:cs typeface="Calibri"/>
            </a:endParaRPr>
          </a:p>
        </p:txBody>
      </p:sp>
      <p:sp>
        <p:nvSpPr>
          <p:cNvPr id="20" name="Rectangle 19">
            <a:extLst>
              <a:ext uri="{FF2B5EF4-FFF2-40B4-BE49-F238E27FC236}">
                <a16:creationId xmlns:a16="http://schemas.microsoft.com/office/drawing/2014/main" id="{DB9F0EAB-6430-C86F-E977-96C8437137B7}"/>
              </a:ext>
            </a:extLst>
          </p:cNvPr>
          <p:cNvSpPr/>
          <p:nvPr/>
        </p:nvSpPr>
        <p:spPr>
          <a:xfrm>
            <a:off x="5071930" y="4098886"/>
            <a:ext cx="1889781" cy="94755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 dirty="0" smtClean="0">
                <a:solidFill>
                  <a:schemeClr val="tx1"/>
                </a:solidFill>
                <a:latin typeface="Arial"/>
                <a:cs typeface="Calibri"/>
              </a:rPr>
              <a:t>Improve the sustainability of our estate and healthcare provision</a:t>
            </a:r>
            <a:endParaRPr lang="en-US" sz="900" dirty="0">
              <a:solidFill>
                <a:schemeClr val="tx1"/>
              </a:solidFill>
              <a:latin typeface="Arial"/>
              <a:cs typeface="Calibri"/>
            </a:endParaRPr>
          </a:p>
        </p:txBody>
      </p:sp>
      <p:sp>
        <p:nvSpPr>
          <p:cNvPr id="35" name="Rectangle 34">
            <a:extLst>
              <a:ext uri="{FF2B5EF4-FFF2-40B4-BE49-F238E27FC236}">
                <a16:creationId xmlns:a16="http://schemas.microsoft.com/office/drawing/2014/main" id="{5B2D4150-7F6B-7F0E-780D-2AFC73EC4ABE}"/>
              </a:ext>
            </a:extLst>
          </p:cNvPr>
          <p:cNvSpPr/>
          <p:nvPr/>
        </p:nvSpPr>
        <p:spPr>
          <a:xfrm>
            <a:off x="7212559" y="704472"/>
            <a:ext cx="4876475" cy="116919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Sans-Serif"/>
              <a:buChar char="•"/>
            </a:pPr>
            <a:r>
              <a:rPr lang="en-US" sz="900" dirty="0" smtClean="0">
                <a:solidFill>
                  <a:srgbClr val="000000"/>
                </a:solidFill>
                <a:latin typeface="Arial"/>
                <a:cs typeface="Arial"/>
              </a:rPr>
              <a:t>ICS and local providers to ensure maximum usage of the right estate in the right locations, supported by Hubs measured against local needs assessment</a:t>
            </a:r>
          </a:p>
          <a:p>
            <a:pPr marL="171450" indent="-171450">
              <a:buFont typeface="Arial,Sans-Serif"/>
              <a:buChar char="•"/>
            </a:pPr>
            <a:r>
              <a:rPr lang="en-US" sz="900" dirty="0" smtClean="0">
                <a:solidFill>
                  <a:srgbClr val="000000"/>
                </a:solidFill>
                <a:latin typeface="Arial"/>
                <a:cs typeface="Arial"/>
              </a:rPr>
              <a:t>Implementation of clinical strategy</a:t>
            </a:r>
          </a:p>
          <a:p>
            <a:pPr marL="171450" indent="-171450">
              <a:buFont typeface="Arial,Sans-Serif"/>
              <a:buChar char="•"/>
            </a:pPr>
            <a:r>
              <a:rPr lang="en-US" sz="900" dirty="0" smtClean="0">
                <a:solidFill>
                  <a:srgbClr val="000000"/>
                </a:solidFill>
                <a:latin typeface="Arial"/>
                <a:cs typeface="Arial"/>
              </a:rPr>
              <a:t>Learning from the pandemic and offering more digital access initiatives</a:t>
            </a:r>
          </a:p>
          <a:p>
            <a:pPr marL="171450" indent="-171450">
              <a:buFont typeface="Arial,Sans-Serif"/>
              <a:buChar char="•"/>
            </a:pPr>
            <a:r>
              <a:rPr lang="en-US" sz="900" dirty="0" smtClean="0">
                <a:solidFill>
                  <a:srgbClr val="000000"/>
                </a:solidFill>
                <a:latin typeface="Arial"/>
                <a:cs typeface="Arial"/>
              </a:rPr>
              <a:t>Establishment of digital champions/expert user network to offer training and support</a:t>
            </a:r>
          </a:p>
          <a:p>
            <a:pPr marL="171450" indent="-171450">
              <a:buFont typeface="Arial,Sans-Serif"/>
              <a:buChar char="•"/>
            </a:pPr>
            <a:r>
              <a:rPr lang="en-US" sz="900" dirty="0" smtClean="0">
                <a:solidFill>
                  <a:srgbClr val="000000"/>
                </a:solidFill>
                <a:latin typeface="Arial"/>
                <a:cs typeface="Arial"/>
              </a:rPr>
              <a:t>Delivery of recruitment and retention strategy group action plan</a:t>
            </a:r>
          </a:p>
          <a:p>
            <a:pPr marL="171450" indent="-171450">
              <a:buFont typeface="Arial,Sans-Serif"/>
              <a:buChar char="•"/>
            </a:pPr>
            <a:r>
              <a:rPr lang="en-US" sz="900" dirty="0" smtClean="0">
                <a:solidFill>
                  <a:srgbClr val="000000"/>
                </a:solidFill>
                <a:latin typeface="Arial"/>
                <a:cs typeface="Arial"/>
              </a:rPr>
              <a:t>Support active modes of travel to sites and improve access for disabled and physically impaired users</a:t>
            </a:r>
            <a:endParaRPr lang="en-US" dirty="0">
              <a:solidFill>
                <a:srgbClr val="000000"/>
              </a:solidFill>
            </a:endParaRPr>
          </a:p>
        </p:txBody>
      </p:sp>
      <p:sp>
        <p:nvSpPr>
          <p:cNvPr id="37" name="Rectangle 36">
            <a:extLst>
              <a:ext uri="{FF2B5EF4-FFF2-40B4-BE49-F238E27FC236}">
                <a16:creationId xmlns:a16="http://schemas.microsoft.com/office/drawing/2014/main" id="{854D5EDF-DF8B-E0F3-AF96-5932510FAE8E}"/>
              </a:ext>
            </a:extLst>
          </p:cNvPr>
          <p:cNvSpPr/>
          <p:nvPr/>
        </p:nvSpPr>
        <p:spPr>
          <a:xfrm>
            <a:off x="7231568" y="2124251"/>
            <a:ext cx="4857466" cy="178049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Demand and capacity modelling to identify future need</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Improving intelligence on utilization of estate e.g. room sensors and room booking system </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To develop a property database, FM system and building management system</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New Ways of Working </a:t>
            </a:r>
            <a:r>
              <a:rPr lang="en-US" sz="900" dirty="0" err="1" smtClean="0">
                <a:solidFill>
                  <a:srgbClr val="000000"/>
                </a:solidFill>
                <a:latin typeface="Arial" panose="020B0604020202020204" pitchFamily="34" charset="0"/>
                <a:cs typeface="Arial" panose="020B0604020202020204" pitchFamily="34" charset="0"/>
              </a:rPr>
              <a:t>Programme</a:t>
            </a:r>
            <a:r>
              <a:rPr lang="en-US" sz="900" dirty="0" smtClean="0">
                <a:solidFill>
                  <a:srgbClr val="000000"/>
                </a:solidFill>
                <a:latin typeface="Arial" panose="020B0604020202020204" pitchFamily="34" charset="0"/>
                <a:cs typeface="Arial" panose="020B0604020202020204" pitchFamily="34" charset="0"/>
              </a:rPr>
              <a:t> across estate to embed agile working principles</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Better timetabled use of space, potentially moving towards a 7 day and extended hours service</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Identify of synergies around disposal, intensification and development potential with ICS partners</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Quantification of future workspace requirements reflecting operational variances and service need</a:t>
            </a:r>
          </a:p>
          <a:p>
            <a:pPr marL="171450" indent="-171450">
              <a:buFont typeface="Arial,Sans-Serif"/>
              <a:buChar char="•"/>
            </a:pPr>
            <a:r>
              <a:rPr lang="en-US" sz="900" dirty="0" err="1" smtClean="0">
                <a:solidFill>
                  <a:srgbClr val="000000"/>
                </a:solidFill>
                <a:latin typeface="Arial" panose="020B0604020202020204" pitchFamily="34" charset="0"/>
                <a:cs typeface="Arial" panose="020B0604020202020204" pitchFamily="34" charset="0"/>
              </a:rPr>
              <a:t>Prioritisation</a:t>
            </a:r>
            <a:r>
              <a:rPr lang="en-US" sz="900" dirty="0" smtClean="0">
                <a:solidFill>
                  <a:srgbClr val="000000"/>
                </a:solidFill>
                <a:latin typeface="Arial" panose="020B0604020202020204" pitchFamily="34" charset="0"/>
                <a:cs typeface="Arial" panose="020B0604020202020204" pitchFamily="34" charset="0"/>
              </a:rPr>
              <a:t> of properties with high/significant risk BLM and reduction of BLM</a:t>
            </a:r>
          </a:p>
          <a:p>
            <a:pPr marL="171450" indent="-171450">
              <a:buFont typeface="Arial,Sans-Serif"/>
              <a:buChar char="•"/>
            </a:pPr>
            <a:r>
              <a:rPr lang="en-US" sz="900" dirty="0" smtClean="0">
                <a:solidFill>
                  <a:srgbClr val="000000"/>
                </a:solidFill>
                <a:latin typeface="Arial" panose="020B0604020202020204" pitchFamily="34" charset="0"/>
                <a:cs typeface="Arial" panose="020B0604020202020204" pitchFamily="34" charset="0"/>
              </a:rPr>
              <a:t>Annual PAM improvements and Annual Place improvements</a:t>
            </a:r>
            <a:endParaRPr lang="en-US" sz="900" dirty="0">
              <a:solidFill>
                <a:srgbClr val="000000"/>
              </a:solidFill>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9EE2D5C1-CFCD-22A0-E6C9-6D60906366CE}"/>
              </a:ext>
            </a:extLst>
          </p:cNvPr>
          <p:cNvSpPr/>
          <p:nvPr/>
        </p:nvSpPr>
        <p:spPr>
          <a:xfrm>
            <a:off x="7226420" y="5202431"/>
            <a:ext cx="4862614" cy="126513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Sans-Serif"/>
              <a:buChar char="•"/>
            </a:pPr>
            <a:r>
              <a:rPr lang="en-US" sz="900" dirty="0" smtClean="0">
                <a:solidFill>
                  <a:srgbClr val="000000"/>
                </a:solidFill>
                <a:latin typeface="Arial"/>
                <a:cs typeface="Arial"/>
              </a:rPr>
              <a:t>Further analysis of major projects to support the proposed strategy for services</a:t>
            </a:r>
          </a:p>
          <a:p>
            <a:pPr marL="171450" indent="-171450">
              <a:buFont typeface="Arial,Sans-Serif"/>
              <a:buChar char="•"/>
            </a:pPr>
            <a:r>
              <a:rPr lang="en-US" sz="900" dirty="0" smtClean="0">
                <a:solidFill>
                  <a:srgbClr val="000000"/>
                </a:solidFill>
                <a:latin typeface="Arial"/>
                <a:cs typeface="Arial"/>
              </a:rPr>
              <a:t>Develop masterplan for Key Inpatient Facility at Bedfordshire Health Village</a:t>
            </a:r>
          </a:p>
          <a:p>
            <a:pPr marL="171450" indent="-171450">
              <a:buFont typeface="Arial,Sans-Serif"/>
              <a:buChar char="•"/>
            </a:pPr>
            <a:r>
              <a:rPr lang="en-US" sz="900" dirty="0" smtClean="0">
                <a:solidFill>
                  <a:srgbClr val="000000"/>
                </a:solidFill>
                <a:latin typeface="Arial"/>
                <a:cs typeface="Arial"/>
              </a:rPr>
              <a:t>Work with the ICB and other key local healthcare providers including Bedfordshire Hospitals NHS Trust, NHSPS, the Local Planning Authorities to determine the potential and scale of opportunities for new enhanced inpatient facilities</a:t>
            </a:r>
          </a:p>
          <a:p>
            <a:pPr marL="171450" indent="-171450">
              <a:buFont typeface="Arial,Sans-Serif"/>
              <a:buChar char="•"/>
            </a:pPr>
            <a:r>
              <a:rPr lang="en-US" sz="900" dirty="0" smtClean="0">
                <a:solidFill>
                  <a:srgbClr val="000000"/>
                </a:solidFill>
                <a:latin typeface="Arial"/>
                <a:cs typeface="Arial"/>
              </a:rPr>
              <a:t>Monitoring and input into the design of Community Hubs to </a:t>
            </a:r>
            <a:r>
              <a:rPr lang="en-US" sz="900" dirty="0" err="1" smtClean="0">
                <a:solidFill>
                  <a:srgbClr val="000000"/>
                </a:solidFill>
                <a:latin typeface="Arial"/>
                <a:cs typeface="Arial"/>
              </a:rPr>
              <a:t>realise</a:t>
            </a:r>
            <a:r>
              <a:rPr lang="en-US" sz="900" dirty="0" smtClean="0">
                <a:solidFill>
                  <a:srgbClr val="000000"/>
                </a:solidFill>
                <a:latin typeface="Arial"/>
                <a:cs typeface="Arial"/>
              </a:rPr>
              <a:t> opportunities for consolidation and co-location of Trust Community Mental Health services, where appropriate</a:t>
            </a:r>
          </a:p>
          <a:p>
            <a:pPr marL="171450" indent="-171450">
              <a:buFont typeface="Arial,Sans-Serif"/>
              <a:buChar char="•"/>
            </a:pPr>
            <a:r>
              <a:rPr lang="en-US" sz="900" dirty="0" err="1" smtClean="0">
                <a:solidFill>
                  <a:srgbClr val="000000"/>
                </a:solidFill>
                <a:latin typeface="Arial"/>
                <a:cs typeface="Arial"/>
              </a:rPr>
              <a:t>Analysed</a:t>
            </a:r>
            <a:r>
              <a:rPr lang="en-US" sz="900" dirty="0" smtClean="0">
                <a:solidFill>
                  <a:srgbClr val="000000"/>
                </a:solidFill>
                <a:latin typeface="Arial"/>
                <a:cs typeface="Arial"/>
              </a:rPr>
              <a:t> option for Key Work Housing on ELFT sites across the OPE</a:t>
            </a:r>
            <a:endParaRPr lang="en-US" dirty="0">
              <a:solidFill>
                <a:srgbClr val="000000"/>
              </a:solidFill>
            </a:endParaRPr>
          </a:p>
        </p:txBody>
      </p:sp>
      <p:sp>
        <p:nvSpPr>
          <p:cNvPr id="45" name="TextBox 44">
            <a:extLst>
              <a:ext uri="{FF2B5EF4-FFF2-40B4-BE49-F238E27FC236}">
                <a16:creationId xmlns:a16="http://schemas.microsoft.com/office/drawing/2014/main" id="{4128A996-CC85-9846-E43E-AAD1936D53DD}"/>
              </a:ext>
            </a:extLst>
          </p:cNvPr>
          <p:cNvSpPr txBox="1"/>
          <p:nvPr/>
        </p:nvSpPr>
        <p:spPr>
          <a:xfrm>
            <a:off x="7212364" y="46300"/>
            <a:ext cx="455917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a:latin typeface="Arial"/>
                <a:cs typeface="Calibri"/>
              </a:rPr>
              <a:t>Defined workstreams / projects / </a:t>
            </a:r>
            <a:r>
              <a:rPr lang="en-US" sz="1400" b="1" err="1">
                <a:latin typeface="Arial"/>
                <a:cs typeface="Calibri"/>
              </a:rPr>
              <a:t>programmes</a:t>
            </a:r>
            <a:r>
              <a:rPr lang="en-US" sz="1400" b="1">
                <a:latin typeface="Arial"/>
                <a:cs typeface="Calibri"/>
              </a:rPr>
              <a:t> for 24-25</a:t>
            </a:r>
            <a:endParaRPr lang="en-US" sz="1400">
              <a:latin typeface="Arial"/>
              <a:cs typeface="Calibri" panose="020F0502020204030204"/>
            </a:endParaRPr>
          </a:p>
        </p:txBody>
      </p:sp>
      <p:pic>
        <p:nvPicPr>
          <p:cNvPr id="51" name="Picture 50" descr="Text&#10;&#10;Description automatically generated">
            <a:extLst>
              <a:ext uri="{FF2B5EF4-FFF2-40B4-BE49-F238E27FC236}">
                <a16:creationId xmlns:a16="http://schemas.microsoft.com/office/drawing/2014/main" id="{0492C38F-2DF5-9535-3365-2D915BE1542E}"/>
              </a:ext>
            </a:extLst>
          </p:cNvPr>
          <p:cNvPicPr/>
          <p:nvPr/>
        </p:nvPicPr>
        <p:blipFill>
          <a:blip r:embed="rId2" cstate="print">
            <a:extLst>
              <a:ext uri="{28A0092B-C50C-407E-A947-70E740481C1C}">
                <a14:useLocalDpi xmlns:a14="http://schemas.microsoft.com/office/drawing/2010/main" val="0"/>
              </a:ext>
            </a:extLst>
          </a:blip>
          <a:srcRect l="46381" t="14839" r="7253" b="30968"/>
          <a:stretch>
            <a:fillRect/>
          </a:stretch>
        </p:blipFill>
        <p:spPr bwMode="auto">
          <a:xfrm>
            <a:off x="164829" y="151783"/>
            <a:ext cx="1230393" cy="652429"/>
          </a:xfrm>
          <a:prstGeom prst="rect">
            <a:avLst/>
          </a:prstGeom>
          <a:noFill/>
          <a:ln>
            <a:noFill/>
          </a:ln>
        </p:spPr>
      </p:pic>
      <p:sp>
        <p:nvSpPr>
          <p:cNvPr id="2" name="Rectangle 1">
            <a:extLst>
              <a:ext uri="{FF2B5EF4-FFF2-40B4-BE49-F238E27FC236}">
                <a16:creationId xmlns:a16="http://schemas.microsoft.com/office/drawing/2014/main" id="{0CE79D5D-C6E8-EF26-62EA-A4D49BB84329}"/>
              </a:ext>
            </a:extLst>
          </p:cNvPr>
          <p:cNvSpPr/>
          <p:nvPr/>
        </p:nvSpPr>
        <p:spPr>
          <a:xfrm>
            <a:off x="7239461" y="4078600"/>
            <a:ext cx="4829227" cy="96784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a:buFont typeface="Arial,Sans-Serif"/>
              <a:buChar char="•"/>
            </a:pPr>
            <a:r>
              <a:rPr lang="en-US" sz="900" dirty="0" smtClean="0">
                <a:solidFill>
                  <a:srgbClr val="000000"/>
                </a:solidFill>
                <a:latin typeface="Arial"/>
                <a:cs typeface="Arial"/>
              </a:rPr>
              <a:t>Implement Green Plan and integration into anchor institution agenda and collaboration with ICS</a:t>
            </a:r>
          </a:p>
          <a:p>
            <a:pPr marL="171450" indent="-171450">
              <a:buFont typeface="Arial,Sans-Serif"/>
              <a:buChar char="•"/>
            </a:pPr>
            <a:r>
              <a:rPr lang="en-US" sz="900" dirty="0" smtClean="0">
                <a:solidFill>
                  <a:srgbClr val="000000"/>
                </a:solidFill>
                <a:latin typeface="Arial"/>
                <a:cs typeface="Arial"/>
              </a:rPr>
              <a:t>Develop climate change adaptation plan and implement measures</a:t>
            </a:r>
          </a:p>
          <a:p>
            <a:pPr marL="171450" indent="-171450">
              <a:buFont typeface="Arial,Sans-Serif"/>
              <a:buChar char="•"/>
            </a:pPr>
            <a:r>
              <a:rPr lang="en-US" sz="900" dirty="0" smtClean="0">
                <a:solidFill>
                  <a:srgbClr val="000000"/>
                </a:solidFill>
                <a:latin typeface="Arial"/>
                <a:cs typeface="Arial"/>
              </a:rPr>
              <a:t>Heat </a:t>
            </a:r>
            <a:r>
              <a:rPr lang="en-US" sz="900" dirty="0" err="1" smtClean="0">
                <a:solidFill>
                  <a:srgbClr val="000000"/>
                </a:solidFill>
                <a:latin typeface="Arial"/>
                <a:cs typeface="Arial"/>
              </a:rPr>
              <a:t>decarbonisation</a:t>
            </a:r>
            <a:r>
              <a:rPr lang="en-US" sz="900" dirty="0" smtClean="0">
                <a:solidFill>
                  <a:srgbClr val="000000"/>
                </a:solidFill>
                <a:latin typeface="Arial"/>
                <a:cs typeface="Arial"/>
              </a:rPr>
              <a:t> plan – audit all sites for retrofit energy generation and rewilding potential</a:t>
            </a:r>
          </a:p>
          <a:p>
            <a:pPr marL="171450" indent="-171450">
              <a:buFont typeface="Arial,Sans-Serif"/>
              <a:buChar char="•"/>
            </a:pPr>
            <a:r>
              <a:rPr lang="en-US" sz="900" dirty="0" smtClean="0">
                <a:solidFill>
                  <a:srgbClr val="000000"/>
                </a:solidFill>
                <a:latin typeface="Arial"/>
                <a:cs typeface="Arial"/>
              </a:rPr>
              <a:t>Capital Programmers and investment decisions take full account of sustainability</a:t>
            </a:r>
          </a:p>
          <a:p>
            <a:pPr marL="171450" indent="-171450">
              <a:buFont typeface="Arial,Sans-Serif"/>
              <a:buChar char="•"/>
            </a:pPr>
            <a:r>
              <a:rPr lang="en-US" sz="900" dirty="0" smtClean="0">
                <a:solidFill>
                  <a:srgbClr val="000000"/>
                </a:solidFill>
                <a:latin typeface="Arial"/>
                <a:cs typeface="Arial"/>
              </a:rPr>
              <a:t>Routine consideration of net zero principles in upgrades and maintenance </a:t>
            </a:r>
            <a:r>
              <a:rPr lang="en-US" sz="900" dirty="0" err="1" smtClean="0">
                <a:solidFill>
                  <a:srgbClr val="000000"/>
                </a:solidFill>
                <a:latin typeface="Arial"/>
                <a:cs typeface="Arial"/>
              </a:rPr>
              <a:t>programmes</a:t>
            </a:r>
            <a:endParaRPr lang="en-US" dirty="0">
              <a:solidFill>
                <a:srgbClr val="000000"/>
              </a:solidFill>
            </a:endParaRPr>
          </a:p>
        </p:txBody>
      </p:sp>
      <p:cxnSp>
        <p:nvCxnSpPr>
          <p:cNvPr id="6" name="Straight Arrow Connector 5"/>
          <p:cNvCxnSpPr>
            <a:stCxn id="5" idx="1"/>
            <a:endCxn id="4" idx="3"/>
          </p:cNvCxnSpPr>
          <p:nvPr/>
        </p:nvCxnSpPr>
        <p:spPr>
          <a:xfrm flipH="1">
            <a:off x="2053731" y="1040935"/>
            <a:ext cx="835029" cy="212745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7" idx="1"/>
            <a:endCxn id="4" idx="3"/>
          </p:cNvCxnSpPr>
          <p:nvPr/>
        </p:nvCxnSpPr>
        <p:spPr>
          <a:xfrm flipH="1">
            <a:off x="2053731" y="2552642"/>
            <a:ext cx="835027" cy="6157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1"/>
            <a:endCxn id="4" idx="3"/>
          </p:cNvCxnSpPr>
          <p:nvPr/>
        </p:nvCxnSpPr>
        <p:spPr>
          <a:xfrm flipH="1" flipV="1">
            <a:off x="2053731" y="3168390"/>
            <a:ext cx="835025" cy="8836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0" idx="1"/>
            <a:endCxn id="4" idx="3"/>
          </p:cNvCxnSpPr>
          <p:nvPr/>
        </p:nvCxnSpPr>
        <p:spPr>
          <a:xfrm flipH="1" flipV="1">
            <a:off x="2053731" y="3168390"/>
            <a:ext cx="835024" cy="238308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8" idx="1"/>
            <a:endCxn id="5" idx="3"/>
          </p:cNvCxnSpPr>
          <p:nvPr/>
        </p:nvCxnSpPr>
        <p:spPr>
          <a:xfrm flipH="1" flipV="1">
            <a:off x="4733020" y="1040935"/>
            <a:ext cx="307951" cy="2721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7" idx="1"/>
            <a:endCxn id="7" idx="3"/>
          </p:cNvCxnSpPr>
          <p:nvPr/>
        </p:nvCxnSpPr>
        <p:spPr>
          <a:xfrm flipH="1" flipV="1">
            <a:off x="4733018" y="2552642"/>
            <a:ext cx="324570" cy="48122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9" idx="1"/>
            <a:endCxn id="10" idx="3"/>
          </p:cNvCxnSpPr>
          <p:nvPr/>
        </p:nvCxnSpPr>
        <p:spPr>
          <a:xfrm flipH="1" flipV="1">
            <a:off x="4733015" y="5551479"/>
            <a:ext cx="324573" cy="3033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20" idx="1"/>
            <a:endCxn id="9" idx="3"/>
          </p:cNvCxnSpPr>
          <p:nvPr/>
        </p:nvCxnSpPr>
        <p:spPr>
          <a:xfrm flipH="1" flipV="1">
            <a:off x="4733016" y="4052060"/>
            <a:ext cx="338914" cy="5206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4195" y="6271945"/>
            <a:ext cx="4908816" cy="553998"/>
          </a:xfrm>
          <a:prstGeom prst="rect">
            <a:avLst/>
          </a:prstGeom>
          <a:noFill/>
        </p:spPr>
        <p:txBody>
          <a:bodyPr wrap="square" rtlCol="0">
            <a:spAutoFit/>
          </a:bodyPr>
          <a:lstStyle/>
          <a:p>
            <a:r>
              <a:rPr lang="en-GB" sz="1000" b="1" dirty="0" smtClean="0">
                <a:solidFill>
                  <a:srgbClr val="FF0000"/>
                </a:solidFill>
                <a:latin typeface="Arial" panose="020B0604020202020204" pitchFamily="34" charset="0"/>
                <a:cs typeface="Arial" panose="020B0604020202020204" pitchFamily="34" charset="0"/>
              </a:rPr>
              <a:t>*Please note: this is not the final 2024/25 Estates annual plan and is subject to further amendments. The identified priorities above are based on the ELFT Estate Environmental Strategy implementation update</a:t>
            </a:r>
            <a:endParaRPr lang="en-GB" sz="1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4955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5">
            <a:extLst>
              <a:ext uri="{FF2B5EF4-FFF2-40B4-BE49-F238E27FC236}">
                <a16:creationId xmlns:a16="http://schemas.microsoft.com/office/drawing/2014/main" id="{A4F86B3A-5489-60F5-F342-A0B9EC6994E4}"/>
              </a:ext>
            </a:extLst>
          </p:cNvPr>
          <p:cNvGraphicFramePr>
            <a:graphicFrameLocks noGrp="1"/>
          </p:cNvGraphicFramePr>
          <p:nvPr>
            <p:extLst>
              <p:ext uri="{D42A27DB-BD31-4B8C-83A1-F6EECF244321}">
                <p14:modId xmlns:p14="http://schemas.microsoft.com/office/powerpoint/2010/main" val="4290652427"/>
              </p:ext>
            </p:extLst>
          </p:nvPr>
        </p:nvGraphicFramePr>
        <p:xfrm>
          <a:off x="111048" y="60835"/>
          <a:ext cx="11969873" cy="5242560"/>
        </p:xfrm>
        <a:graphic>
          <a:graphicData uri="http://schemas.openxmlformats.org/drawingml/2006/table">
            <a:tbl>
              <a:tblPr firstRow="1" bandRow="1">
                <a:tableStyleId>{5C22544A-7EE6-4342-B048-85BDC9FD1C3A}</a:tableStyleId>
              </a:tblPr>
              <a:tblGrid>
                <a:gridCol w="1033796">
                  <a:extLst>
                    <a:ext uri="{9D8B030D-6E8A-4147-A177-3AD203B41FA5}">
                      <a16:colId xmlns:a16="http://schemas.microsoft.com/office/drawing/2014/main" val="394885941"/>
                    </a:ext>
                  </a:extLst>
                </a:gridCol>
                <a:gridCol w="2050539">
                  <a:extLst>
                    <a:ext uri="{9D8B030D-6E8A-4147-A177-3AD203B41FA5}">
                      <a16:colId xmlns:a16="http://schemas.microsoft.com/office/drawing/2014/main" val="3091026047"/>
                    </a:ext>
                  </a:extLst>
                </a:gridCol>
                <a:gridCol w="1230363">
                  <a:extLst>
                    <a:ext uri="{9D8B030D-6E8A-4147-A177-3AD203B41FA5}">
                      <a16:colId xmlns:a16="http://schemas.microsoft.com/office/drawing/2014/main" val="2570968873"/>
                    </a:ext>
                  </a:extLst>
                </a:gridCol>
                <a:gridCol w="1563865">
                  <a:extLst>
                    <a:ext uri="{9D8B030D-6E8A-4147-A177-3AD203B41FA5}">
                      <a16:colId xmlns:a16="http://schemas.microsoft.com/office/drawing/2014/main" val="2059740920"/>
                    </a:ext>
                  </a:extLst>
                </a:gridCol>
                <a:gridCol w="1360095">
                  <a:extLst>
                    <a:ext uri="{9D8B030D-6E8A-4147-A177-3AD203B41FA5}">
                      <a16:colId xmlns:a16="http://schemas.microsoft.com/office/drawing/2014/main" val="751507583"/>
                    </a:ext>
                  </a:extLst>
                </a:gridCol>
                <a:gridCol w="2004043">
                  <a:extLst>
                    <a:ext uri="{9D8B030D-6E8A-4147-A177-3AD203B41FA5}">
                      <a16:colId xmlns:a16="http://schemas.microsoft.com/office/drawing/2014/main" val="1770898672"/>
                    </a:ext>
                  </a:extLst>
                </a:gridCol>
                <a:gridCol w="1736927">
                  <a:extLst>
                    <a:ext uri="{9D8B030D-6E8A-4147-A177-3AD203B41FA5}">
                      <a16:colId xmlns:a16="http://schemas.microsoft.com/office/drawing/2014/main" val="1046757216"/>
                    </a:ext>
                  </a:extLst>
                </a:gridCol>
                <a:gridCol w="990245">
                  <a:extLst>
                    <a:ext uri="{9D8B030D-6E8A-4147-A177-3AD203B41FA5}">
                      <a16:colId xmlns:a16="http://schemas.microsoft.com/office/drawing/2014/main" val="176646359"/>
                    </a:ext>
                  </a:extLst>
                </a:gridCol>
              </a:tblGrid>
              <a:tr h="230605">
                <a:tc rowSpan="2">
                  <a:txBody>
                    <a:bodyPr/>
                    <a:lstStyle/>
                    <a:p>
                      <a:pPr algn="ctr"/>
                      <a:r>
                        <a:rPr lang="en-US" sz="1000">
                          <a:latin typeface="Arial"/>
                        </a:rPr>
                        <a:t>Priority/</a:t>
                      </a:r>
                      <a:endParaRPr lang="en-US" sz="1000"/>
                    </a:p>
                    <a:p>
                      <a:pPr lvl="0" algn="ctr">
                        <a:buNone/>
                      </a:pPr>
                      <a:r>
                        <a:rPr lang="en-US" sz="1000">
                          <a:latin typeface="Arial"/>
                        </a:rPr>
                        <a:t>Key Objective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accent1"/>
                    </a:solidFill>
                  </a:tcPr>
                </a:tc>
                <a:tc gridSpan="4">
                  <a:txBody>
                    <a:bodyPr/>
                    <a:lstStyle/>
                    <a:p>
                      <a:pPr lvl="0" algn="ctr">
                        <a:buNone/>
                      </a:pPr>
                      <a:r>
                        <a:rPr lang="en-US" sz="1000">
                          <a:latin typeface="Arial"/>
                        </a:rPr>
                        <a:t>Where do we expect to be by...</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lvl="0" algn="ctr">
                        <a:buNone/>
                      </a:pPr>
                      <a:r>
                        <a:rPr lang="en-US" sz="1000">
                          <a:latin typeface="Arial"/>
                        </a:rPr>
                        <a:t>What performance measures will be monitored? </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accent1"/>
                    </a:solidFill>
                  </a:tcPr>
                </a:tc>
                <a:tc rowSpan="2">
                  <a:txBody>
                    <a:bodyPr/>
                    <a:lstStyle/>
                    <a:p>
                      <a:pPr lvl="0" algn="ctr">
                        <a:buNone/>
                      </a:pPr>
                      <a:r>
                        <a:rPr lang="en-US" sz="1000">
                          <a:latin typeface="Arial"/>
                        </a:rPr>
                        <a:t>What support is required to achieve this priority?</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accent1"/>
                    </a:solidFill>
                  </a:tcPr>
                </a:tc>
                <a:tc rowSpan="2">
                  <a:txBody>
                    <a:bodyPr/>
                    <a:lstStyle/>
                    <a:p>
                      <a:pPr lvl="0" algn="ctr">
                        <a:buNone/>
                      </a:pPr>
                      <a:r>
                        <a:rPr lang="en-US" sz="1000">
                          <a:latin typeface="Arial"/>
                        </a:rPr>
                        <a:t>Accountable lead</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584246532"/>
                  </a:ext>
                </a:extLst>
              </a:tr>
              <a:tr h="230605">
                <a:tc vMerge="1">
                  <a:txBody>
                    <a:bodyPr/>
                    <a:lstStyle/>
                    <a:p>
                      <a:endParaRPr lang="en-US"/>
                    </a:p>
                  </a:txBody>
                  <a:tcPr/>
                </a:tc>
                <a:tc>
                  <a:txBody>
                    <a:bodyPr/>
                    <a:lstStyle/>
                    <a:p>
                      <a:pPr lvl="0" algn="ctr">
                        <a:buNone/>
                      </a:pPr>
                      <a:r>
                        <a:rPr lang="en-US" sz="1000">
                          <a:latin typeface="Arial"/>
                        </a:rPr>
                        <a:t>Quarter 1</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lnSpc>
                          <a:spcPct val="100000"/>
                        </a:lnSpc>
                        <a:spcBef>
                          <a:spcPts val="0"/>
                        </a:spcBef>
                        <a:spcAft>
                          <a:spcPts val="0"/>
                        </a:spcAft>
                        <a:buNone/>
                      </a:pPr>
                      <a:r>
                        <a:rPr lang="en-US" sz="1000" b="0" i="0" u="none" strike="noStrike" noProof="0">
                          <a:solidFill>
                            <a:srgbClr val="000000"/>
                          </a:solidFill>
                          <a:latin typeface="Arial"/>
                        </a:rPr>
                        <a:t>Quarter 2</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buNone/>
                      </a:pPr>
                      <a:r>
                        <a:rPr lang="en-US" sz="1000">
                          <a:latin typeface="Arial"/>
                        </a:rPr>
                        <a:t>Quarter 3</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lvl="0" algn="ctr">
                        <a:buNone/>
                      </a:pPr>
                      <a:r>
                        <a:rPr lang="en-US" sz="1000">
                          <a:latin typeface="Arial"/>
                        </a:rPr>
                        <a:t>Quarter 4</a:t>
                      </a:r>
                    </a:p>
                  </a:txBody>
                  <a:tcPr>
                    <a:lnL w="12700">
                      <a:solidFill>
                        <a:schemeClr val="tx1"/>
                      </a:solidFill>
                    </a:lnL>
                    <a:lnT w="12700">
                      <a:solidFill>
                        <a:schemeClr val="tx1"/>
                      </a:solidFill>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703304320"/>
                  </a:ext>
                </a:extLst>
              </a:tr>
              <a:tr h="377719">
                <a:tc>
                  <a:txBody>
                    <a:bodyPr/>
                    <a:lstStyle/>
                    <a:p>
                      <a:pPr lvl="0" algn="l" rtl="0">
                        <a:buNone/>
                      </a:pPr>
                      <a:r>
                        <a:rPr lang="en-GB" sz="800" b="1" i="0" dirty="0" smtClean="0">
                          <a:solidFill>
                            <a:srgbClr val="000000"/>
                          </a:solidFill>
                          <a:effectLst/>
                          <a:latin typeface="Arial"/>
                        </a:rPr>
                        <a:t>Place-based</a:t>
                      </a:r>
                      <a:r>
                        <a:rPr lang="en-GB" sz="800" b="1" i="0" baseline="0" dirty="0" smtClean="0">
                          <a:solidFill>
                            <a:srgbClr val="000000"/>
                          </a:solidFill>
                          <a:effectLst/>
                          <a:latin typeface="Arial"/>
                        </a:rPr>
                        <a:t> care with enhanced staff and patient experience</a:t>
                      </a:r>
                      <a:endParaRPr lang="en-GB" sz="800" b="1" i="0" dirty="0">
                        <a:solidFill>
                          <a:srgbClr val="000000"/>
                        </a:solidFill>
                        <a:effectLst/>
                        <a:latin typeface="Aria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Set</a:t>
                      </a:r>
                      <a:r>
                        <a:rPr lang="en-GB" sz="800" b="0" i="0" baseline="0" dirty="0" smtClean="0">
                          <a:solidFill>
                            <a:srgbClr val="000000"/>
                          </a:solidFill>
                          <a:effectLst/>
                          <a:latin typeface="Arial"/>
                        </a:rPr>
                        <a:t> up new ways of working group to discuss clinical/non-clinical staff profiling, staff ratios and technology enablers</a:t>
                      </a:r>
                    </a:p>
                    <a:p>
                      <a:pPr marL="171450" indent="-171450" algn="l" rtl="0" fontAlgn="base">
                        <a:buFont typeface="Arial"/>
                        <a:buChar char="•"/>
                      </a:pPr>
                      <a:r>
                        <a:rPr lang="en-GB" sz="800" b="0" i="0" baseline="0" dirty="0" smtClean="0">
                          <a:solidFill>
                            <a:srgbClr val="000000"/>
                          </a:solidFill>
                          <a:effectLst/>
                          <a:latin typeface="Arial"/>
                        </a:rPr>
                        <a:t>Review estates data and the service and borough dashboards with clinical leads to highlight key estate areas</a:t>
                      </a:r>
                    </a:p>
                    <a:p>
                      <a:pPr marL="171450" indent="-171450" algn="l" rtl="0" fontAlgn="base">
                        <a:buFont typeface="Arial"/>
                        <a:buChar char="•"/>
                      </a:pPr>
                      <a:r>
                        <a:rPr lang="en-GB" sz="800" b="0" i="0" baseline="0" dirty="0" smtClean="0">
                          <a:solidFill>
                            <a:srgbClr val="000000"/>
                          </a:solidFill>
                          <a:effectLst/>
                          <a:latin typeface="Arial"/>
                        </a:rPr>
                        <a:t>Establish priority </a:t>
                      </a:r>
                      <a:r>
                        <a:rPr lang="en-GB" sz="800" b="0" i="0" baseline="0" dirty="0" err="1" smtClean="0">
                          <a:solidFill>
                            <a:srgbClr val="000000"/>
                          </a:solidFill>
                          <a:effectLst/>
                          <a:latin typeface="Arial"/>
                        </a:rPr>
                        <a:t>workstream</a:t>
                      </a:r>
                      <a:r>
                        <a:rPr lang="en-GB" sz="800" b="0" i="0" baseline="0" dirty="0" smtClean="0">
                          <a:solidFill>
                            <a:srgbClr val="000000"/>
                          </a:solidFill>
                          <a:effectLst/>
                          <a:latin typeface="Arial"/>
                        </a:rPr>
                        <a:t> on developing EFM workforce </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Development of a clinical strategy aligned to population</a:t>
                      </a:r>
                      <a:r>
                        <a:rPr lang="en-GB" sz="800" b="0" i="0" baseline="0" dirty="0" smtClean="0">
                          <a:solidFill>
                            <a:srgbClr val="000000"/>
                          </a:solidFill>
                          <a:effectLst/>
                          <a:latin typeface="Arial"/>
                        </a:rPr>
                        <a:t> health management and supported by 6 facet survey recommendations</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Business as usual</a:t>
                      </a:r>
                    </a:p>
                    <a:p>
                      <a:pPr marL="171450" indent="-171450" algn="l" rtl="0" fontAlgn="base">
                        <a:buFont typeface="Arial"/>
                        <a:buChar char="•"/>
                      </a:pPr>
                      <a:r>
                        <a:rPr lang="en-GB" sz="800" b="0" i="0" dirty="0" smtClean="0">
                          <a:solidFill>
                            <a:srgbClr val="000000"/>
                          </a:solidFill>
                          <a:effectLst/>
                          <a:latin typeface="Arial"/>
                        </a:rPr>
                        <a:t>Run a skills gap analysis for recruitment,</a:t>
                      </a:r>
                      <a:r>
                        <a:rPr lang="en-GB" sz="800" b="0" i="0" baseline="0" dirty="0" smtClean="0">
                          <a:solidFill>
                            <a:srgbClr val="000000"/>
                          </a:solidFill>
                          <a:effectLst/>
                          <a:latin typeface="Arial"/>
                        </a:rPr>
                        <a:t> retention and development</a:t>
                      </a:r>
                    </a:p>
                    <a:p>
                      <a:pPr marL="171450" indent="-171450" algn="l" rtl="0" fontAlgn="base">
                        <a:buFont typeface="Arial"/>
                        <a:buChar char="•"/>
                      </a:pPr>
                      <a:r>
                        <a:rPr lang="en-GB" sz="800" b="0" i="0" baseline="0" dirty="0" smtClean="0">
                          <a:solidFill>
                            <a:srgbClr val="000000"/>
                          </a:solidFill>
                          <a:effectLst/>
                          <a:latin typeface="Arial"/>
                        </a:rPr>
                        <a:t>Recruit appropriate skills sets to manage the PFI, LIFTCO and large FM contracts</a:t>
                      </a:r>
                      <a:endParaRPr lang="en-GB" sz="800" b="0" i="0" dirty="0">
                        <a:solidFill>
                          <a:srgbClr val="000000"/>
                        </a:solidFill>
                        <a:effectLst/>
                        <a:latin typeface="Aria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Business as usual</a:t>
                      </a:r>
                      <a:endParaRPr lang="en-GB" sz="800" b="0" i="0" dirty="0">
                        <a:solidFill>
                          <a:srgbClr val="000000"/>
                        </a:solidFill>
                        <a:effectLst/>
                        <a:latin typeface="Aria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Patient</a:t>
                      </a:r>
                      <a:r>
                        <a:rPr lang="en-GB" sz="800" b="0" i="0" baseline="0" dirty="0" smtClean="0">
                          <a:solidFill>
                            <a:srgbClr val="000000"/>
                          </a:solidFill>
                          <a:effectLst/>
                          <a:latin typeface="Arial"/>
                        </a:rPr>
                        <a:t> and staff satisfaction surveys</a:t>
                      </a:r>
                    </a:p>
                    <a:p>
                      <a:pPr marL="171450" indent="-171450" algn="l" rtl="0" fontAlgn="base">
                        <a:buFont typeface="Arial"/>
                        <a:buChar char="•"/>
                      </a:pPr>
                      <a:r>
                        <a:rPr lang="en-GB" sz="800" b="0" i="0" baseline="0" dirty="0" smtClean="0">
                          <a:solidFill>
                            <a:srgbClr val="000000"/>
                          </a:solidFill>
                          <a:effectLst/>
                          <a:latin typeface="Arial"/>
                        </a:rPr>
                        <a:t>Equality Act Audit</a:t>
                      </a:r>
                    </a:p>
                    <a:p>
                      <a:pPr marL="171450" indent="-171450" algn="l" rtl="0" fontAlgn="base">
                        <a:buFont typeface="Arial"/>
                        <a:buChar char="•"/>
                      </a:pPr>
                      <a:r>
                        <a:rPr lang="en-GB" sz="800" b="0" i="0" baseline="0" dirty="0" smtClean="0">
                          <a:solidFill>
                            <a:srgbClr val="000000"/>
                          </a:solidFill>
                          <a:effectLst/>
                          <a:latin typeface="Arial"/>
                        </a:rPr>
                        <a:t>Public Transport Accessibility Levels/Travel Assessment</a:t>
                      </a:r>
                      <a:endParaRPr lang="en-GB" sz="800" b="0" i="0" dirty="0">
                        <a:solidFill>
                          <a:srgbClr val="000000"/>
                        </a:solidFill>
                        <a:effectLst/>
                        <a:latin typeface="Arial"/>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171450" lvl="0" indent="-171450" algn="l">
                        <a:buFont typeface="Arial"/>
                        <a:buChar char="•"/>
                      </a:pPr>
                      <a:r>
                        <a:rPr lang="en-US" sz="800" dirty="0" smtClean="0">
                          <a:latin typeface="Arial"/>
                        </a:rPr>
                        <a:t>TBC</a:t>
                      </a:r>
                      <a:endParaRPr lang="en-US" sz="800" dirty="0">
                        <a:latin typeface="Arial"/>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800" dirty="0" smtClean="0">
                          <a:latin typeface="Arial"/>
                        </a:rPr>
                        <a:t>TBC</a:t>
                      </a:r>
                    </a:p>
                    <a:p>
                      <a:pPr marL="0" indent="0" algn="l" rtl="0" fontAlgn="base">
                        <a:buNone/>
                      </a:pPr>
                      <a:endParaRPr lang="en-GB" sz="800" b="0" i="0" dirty="0">
                        <a:solidFill>
                          <a:srgbClr val="000000"/>
                        </a:solidFill>
                        <a:effectLst/>
                        <a:latin typeface="Arial"/>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807883022"/>
                  </a:ext>
                </a:extLst>
              </a:tr>
              <a:tr h="377718">
                <a:tc>
                  <a:txBody>
                    <a:bodyPr/>
                    <a:lstStyle/>
                    <a:p>
                      <a:pPr algn="l" rtl="0" fontAlgn="base"/>
                      <a:r>
                        <a:rPr lang="en-GB" sz="800" b="1" i="0" dirty="0" smtClean="0">
                          <a:solidFill>
                            <a:srgbClr val="000000"/>
                          </a:solidFill>
                          <a:effectLst/>
                          <a:latin typeface="Arial"/>
                        </a:rPr>
                        <a:t>Delivering value for money</a:t>
                      </a:r>
                      <a:endParaRPr lang="en-GB" sz="800" b="1"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Appoint a People Participation lead to work with service users to identify and lead improvement recommendations in Estate services</a:t>
                      </a:r>
                    </a:p>
                    <a:p>
                      <a:pPr marL="171450" indent="-171450" algn="l" rtl="0" fontAlgn="base">
                        <a:buFont typeface="Arial"/>
                        <a:buChar char="•"/>
                      </a:pPr>
                      <a:r>
                        <a:rPr lang="en-GB" sz="800" b="0" i="0" dirty="0" smtClean="0">
                          <a:solidFill>
                            <a:srgbClr val="000000"/>
                          </a:solidFill>
                          <a:effectLst/>
                          <a:latin typeface="Arial"/>
                        </a:rPr>
                        <a:t>Development of BAF dashboard for estates only</a:t>
                      </a:r>
                    </a:p>
                    <a:p>
                      <a:pPr marL="171450" indent="-171450" algn="l" rtl="0" fontAlgn="base">
                        <a:buFont typeface="Arial"/>
                        <a:buChar char="•"/>
                      </a:pPr>
                      <a:r>
                        <a:rPr lang="en-GB" sz="800" b="0" i="0" dirty="0" smtClean="0">
                          <a:solidFill>
                            <a:srgbClr val="000000"/>
                          </a:solidFill>
                          <a:effectLst/>
                          <a:latin typeface="Arial"/>
                        </a:rPr>
                        <a:t>Review funding mechanisms and identify property for disposal and undertake</a:t>
                      </a:r>
                      <a:r>
                        <a:rPr lang="en-GB" sz="800" b="0" i="0" baseline="0" dirty="0" smtClean="0">
                          <a:solidFill>
                            <a:srgbClr val="000000"/>
                          </a:solidFill>
                          <a:effectLst/>
                          <a:latin typeface="Arial"/>
                        </a:rPr>
                        <a:t> valuations. </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Continuation with priorities identified in Quarter 1</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Appoint space manager</a:t>
                      </a:r>
                      <a:r>
                        <a:rPr lang="en-GB" sz="800" b="0" i="0" baseline="0" dirty="0" smtClean="0">
                          <a:solidFill>
                            <a:srgbClr val="000000"/>
                          </a:solidFill>
                          <a:effectLst/>
                          <a:latin typeface="Arial"/>
                        </a:rPr>
                        <a:t> to look at utilisation and buildings with &lt;50% clinical space</a:t>
                      </a:r>
                    </a:p>
                    <a:p>
                      <a:pPr marL="171450" indent="-171450" algn="l" rtl="0" fontAlgn="base">
                        <a:buFont typeface="Arial"/>
                        <a:buChar char="•"/>
                      </a:pPr>
                      <a:r>
                        <a:rPr lang="en-GB" sz="800" b="0" i="0" baseline="0" dirty="0" smtClean="0">
                          <a:solidFill>
                            <a:srgbClr val="000000"/>
                          </a:solidFill>
                          <a:effectLst/>
                          <a:latin typeface="Arial"/>
                        </a:rPr>
                        <a:t>Participate in a place-based review of public sector buildings to establish sharing/leasing opportunities</a:t>
                      </a:r>
                      <a:endParaRPr lang="en-GB" sz="800" b="0"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Business as usual</a:t>
                      </a:r>
                      <a:endParaRPr lang="en-GB" sz="800" b="0"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Key performance indicators developed from the model hospital benchmarks and comparison against Trust peers</a:t>
                      </a:r>
                    </a:p>
                    <a:p>
                      <a:pPr marL="171450" indent="-171450" algn="l" rtl="0" fontAlgn="base">
                        <a:buFont typeface="Arial"/>
                        <a:buChar char="•"/>
                      </a:pPr>
                      <a:r>
                        <a:rPr lang="en-GB" sz="800" b="0" i="0" dirty="0" smtClean="0">
                          <a:solidFill>
                            <a:srgbClr val="000000"/>
                          </a:solidFill>
                          <a:effectLst/>
                          <a:latin typeface="Arial"/>
                        </a:rPr>
                        <a:t>ERIC return data</a:t>
                      </a:r>
                    </a:p>
                    <a:p>
                      <a:pPr marL="171450" indent="-171450" algn="l" rtl="0" fontAlgn="base">
                        <a:buFont typeface="Arial"/>
                        <a:buChar char="•"/>
                      </a:pPr>
                      <a:r>
                        <a:rPr lang="en-GB" sz="800" b="0" i="0" dirty="0" smtClean="0">
                          <a:solidFill>
                            <a:srgbClr val="000000"/>
                          </a:solidFill>
                          <a:effectLst/>
                          <a:latin typeface="Arial"/>
                        </a:rPr>
                        <a:t>Carter Metrics</a:t>
                      </a:r>
                    </a:p>
                    <a:p>
                      <a:pPr marL="171450" indent="-171450" algn="l" rtl="0" fontAlgn="base">
                        <a:buFont typeface="Arial"/>
                        <a:buChar char="•"/>
                      </a:pPr>
                      <a:r>
                        <a:rPr lang="en-GB" sz="800" b="0" i="0" dirty="0" smtClean="0">
                          <a:solidFill>
                            <a:srgbClr val="000000"/>
                          </a:solidFill>
                          <a:effectLst/>
                          <a:latin typeface="Arial"/>
                        </a:rPr>
                        <a:t>Raise condition of estate to a Condition B</a:t>
                      </a:r>
                      <a:endParaRPr lang="en-GB" sz="800" b="0" i="0" dirty="0">
                        <a:solidFill>
                          <a:srgbClr val="000000"/>
                        </a:solidFill>
                        <a:effectLst/>
                        <a:latin typeface="Arial"/>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800" dirty="0" smtClean="0">
                          <a:latin typeface="Arial"/>
                        </a:rPr>
                        <a:t>TBC</a:t>
                      </a:r>
                    </a:p>
                    <a:p>
                      <a:pPr marL="171450" lvl="0" indent="-171450" algn="l">
                        <a:buFont typeface="Arial"/>
                        <a:buChar char="•"/>
                      </a:pPr>
                      <a:endParaRPr lang="en-US" sz="800" dirty="0">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smtClean="0">
                          <a:latin typeface="Arial"/>
                        </a:rPr>
                        <a:t>TBC</a:t>
                      </a:r>
                    </a:p>
                    <a:p>
                      <a:pPr marL="0" lvl="0" indent="0" algn="l">
                        <a:buNone/>
                      </a:pPr>
                      <a:endParaRPr lang="en-US" sz="800" dirty="0">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1367093612"/>
                  </a:ext>
                </a:extLst>
              </a:tr>
              <a:tr h="377718">
                <a:tc>
                  <a:txBody>
                    <a:bodyPr/>
                    <a:lstStyle/>
                    <a:p>
                      <a:pPr algn="l" rtl="0" fontAlgn="base"/>
                      <a:r>
                        <a:rPr lang="en-GB" sz="800" b="1" i="0" dirty="0" smtClean="0">
                          <a:solidFill>
                            <a:srgbClr val="000000"/>
                          </a:solidFill>
                          <a:effectLst/>
                          <a:latin typeface="Arial"/>
                        </a:rPr>
                        <a:t>Prioritisation</a:t>
                      </a:r>
                      <a:r>
                        <a:rPr lang="en-GB" sz="800" b="1" i="0" baseline="0" dirty="0" smtClean="0">
                          <a:solidFill>
                            <a:srgbClr val="000000"/>
                          </a:solidFill>
                          <a:effectLst/>
                          <a:latin typeface="Arial"/>
                        </a:rPr>
                        <a:t> of major investment schemes</a:t>
                      </a:r>
                      <a:endParaRPr lang="en-GB" sz="800" b="1"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Public consultation (Town Hall) to engage</a:t>
                      </a:r>
                      <a:r>
                        <a:rPr lang="en-GB" sz="800" b="0" i="0" baseline="0" dirty="0" smtClean="0">
                          <a:solidFill>
                            <a:srgbClr val="000000"/>
                          </a:solidFill>
                          <a:effectLst/>
                          <a:latin typeface="Arial"/>
                        </a:rPr>
                        <a:t> local community and develop a prioritised action plan</a:t>
                      </a:r>
                    </a:p>
                    <a:p>
                      <a:pPr marL="171450" indent="-171450" algn="l" rtl="0" fontAlgn="base">
                        <a:buFont typeface="Arial"/>
                        <a:buChar char="•"/>
                      </a:pPr>
                      <a:r>
                        <a:rPr lang="en-GB" sz="800" b="0" i="0" baseline="0" dirty="0" smtClean="0">
                          <a:solidFill>
                            <a:srgbClr val="000000"/>
                          </a:solidFill>
                          <a:effectLst/>
                          <a:latin typeface="Arial"/>
                        </a:rPr>
                        <a:t>Discussions at ICS board regarding providers Estates plan and potential options to leverage Estates</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Continuation with identified priorities from Quarter 1</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Review of ICS</a:t>
                      </a:r>
                      <a:r>
                        <a:rPr lang="en-GB" sz="800" b="0" i="0" baseline="0" dirty="0" smtClean="0">
                          <a:solidFill>
                            <a:srgbClr val="000000"/>
                          </a:solidFill>
                          <a:effectLst/>
                          <a:latin typeface="Arial"/>
                        </a:rPr>
                        <a:t> Estates strategies once completed to support prioritisation of capital spend and develop associated business cases ready for when funding becomes available</a:t>
                      </a:r>
                      <a:endParaRPr lang="en-GB" sz="800" b="0"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Business as usual</a:t>
                      </a:r>
                      <a:endParaRPr lang="en-GB" sz="800" b="0"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Agree</a:t>
                      </a:r>
                      <a:r>
                        <a:rPr lang="en-GB" sz="800" b="0" i="0" baseline="0" dirty="0" smtClean="0">
                          <a:solidFill>
                            <a:srgbClr val="000000"/>
                          </a:solidFill>
                          <a:effectLst/>
                          <a:latin typeface="Arial"/>
                        </a:rPr>
                        <a:t> investment Evaluation for projects against criteria:</a:t>
                      </a:r>
                    </a:p>
                    <a:p>
                      <a:pPr marL="628650" lvl="1" indent="-171450" algn="l" rtl="0" fontAlgn="base">
                        <a:buFont typeface="Arial"/>
                        <a:buChar char="•"/>
                      </a:pPr>
                      <a:r>
                        <a:rPr lang="en-GB" sz="800" b="0" i="0" dirty="0" smtClean="0">
                          <a:solidFill>
                            <a:srgbClr val="000000"/>
                          </a:solidFill>
                          <a:effectLst/>
                          <a:latin typeface="Arial"/>
                        </a:rPr>
                        <a:t>Patient safety and compliance</a:t>
                      </a:r>
                    </a:p>
                    <a:p>
                      <a:pPr marL="628650" lvl="1" indent="-171450" algn="l" rtl="0" fontAlgn="base">
                        <a:buFont typeface="Arial"/>
                        <a:buChar char="•"/>
                      </a:pPr>
                      <a:r>
                        <a:rPr lang="en-GB" sz="800" b="0" i="0" dirty="0" smtClean="0">
                          <a:solidFill>
                            <a:srgbClr val="000000"/>
                          </a:solidFill>
                          <a:effectLst/>
                          <a:latin typeface="Arial"/>
                        </a:rPr>
                        <a:t>Net Zero</a:t>
                      </a:r>
                    </a:p>
                    <a:p>
                      <a:pPr marL="628650" lvl="1" indent="-171450" algn="l" rtl="0" fontAlgn="base">
                        <a:buFont typeface="Arial"/>
                        <a:buChar char="•"/>
                      </a:pPr>
                      <a:r>
                        <a:rPr lang="en-GB" sz="800" b="0" i="0" dirty="0" smtClean="0">
                          <a:solidFill>
                            <a:srgbClr val="000000"/>
                          </a:solidFill>
                          <a:effectLst/>
                          <a:latin typeface="Arial"/>
                        </a:rPr>
                        <a:t>Social Value and Wellbeing</a:t>
                      </a:r>
                    </a:p>
                    <a:p>
                      <a:pPr marL="628650" lvl="1" indent="-171450" algn="l" rtl="0" fontAlgn="base">
                        <a:buFont typeface="Arial"/>
                        <a:buChar char="•"/>
                      </a:pPr>
                      <a:r>
                        <a:rPr lang="en-GB" sz="800" b="0" i="0" dirty="0" smtClean="0">
                          <a:solidFill>
                            <a:srgbClr val="000000"/>
                          </a:solidFill>
                          <a:effectLst/>
                          <a:latin typeface="Arial"/>
                        </a:rPr>
                        <a:t>Deliverability</a:t>
                      </a:r>
                    </a:p>
                    <a:p>
                      <a:pPr marL="628650" lvl="1" indent="-171450" algn="l" rtl="0" fontAlgn="base">
                        <a:buFont typeface="Arial"/>
                        <a:buChar char="•"/>
                      </a:pPr>
                      <a:r>
                        <a:rPr lang="en-GB" sz="800" b="0" i="0" dirty="0" smtClean="0">
                          <a:solidFill>
                            <a:srgbClr val="000000"/>
                          </a:solidFill>
                          <a:effectLst/>
                          <a:latin typeface="Arial"/>
                        </a:rPr>
                        <a:t>Timescales</a:t>
                      </a:r>
                      <a:endParaRPr lang="en-GB" sz="800" b="0" i="0" dirty="0">
                        <a:solidFill>
                          <a:srgbClr val="000000"/>
                        </a:solidFill>
                        <a:effectLst/>
                        <a:latin typeface="Arial"/>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800" dirty="0" smtClean="0">
                          <a:latin typeface="Arial"/>
                        </a:rPr>
                        <a:t>TBC</a:t>
                      </a:r>
                    </a:p>
                    <a:p>
                      <a:pPr marL="171450" lvl="0" indent="-171450" algn="l">
                        <a:buFont typeface="Arial"/>
                        <a:buChar char="•"/>
                      </a:pPr>
                      <a:endParaRPr lang="en-US" sz="800" b="0" i="0" u="none" strike="noStrike" noProof="0" dirty="0">
                        <a:solidFill>
                          <a:srgbClr val="000000"/>
                        </a:solidFill>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smtClean="0">
                          <a:latin typeface="Arial"/>
                        </a:rPr>
                        <a:t>TBC</a:t>
                      </a:r>
                    </a:p>
                    <a:p>
                      <a:pPr marL="0" marR="0" lvl="0" indent="0" algn="l" rtl="0" eaLnBrk="1" fontAlgn="auto" latinLnBrk="0" hangingPunct="1">
                        <a:lnSpc>
                          <a:spcPct val="100000"/>
                        </a:lnSpc>
                        <a:spcBef>
                          <a:spcPts val="0"/>
                        </a:spcBef>
                        <a:spcAft>
                          <a:spcPts val="0"/>
                        </a:spcAft>
                        <a:buClrTx/>
                        <a:buSzTx/>
                        <a:buNone/>
                      </a:pPr>
                      <a:endParaRPr lang="en-GB" sz="800" b="0" i="0" dirty="0">
                        <a:solidFill>
                          <a:srgbClr val="000000"/>
                        </a:solidFill>
                        <a:effectLst/>
                        <a:latin typeface="Arial"/>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648504920"/>
                  </a:ext>
                </a:extLst>
              </a:tr>
              <a:tr h="300789">
                <a:tc>
                  <a:txBody>
                    <a:bodyPr/>
                    <a:lstStyle/>
                    <a:p>
                      <a:pPr algn="l" rtl="0" fontAlgn="base"/>
                      <a:r>
                        <a:rPr lang="en-GB" sz="800" b="1" i="0" dirty="0" smtClean="0">
                          <a:solidFill>
                            <a:srgbClr val="000000"/>
                          </a:solidFill>
                          <a:effectLst/>
                          <a:latin typeface="Arial"/>
                        </a:rPr>
                        <a:t>Improve the</a:t>
                      </a:r>
                      <a:r>
                        <a:rPr lang="en-GB" sz="800" b="1" i="0" baseline="0" dirty="0" smtClean="0">
                          <a:solidFill>
                            <a:srgbClr val="000000"/>
                          </a:solidFill>
                          <a:effectLst/>
                          <a:latin typeface="Arial"/>
                        </a:rPr>
                        <a:t> sustainability of our estate and healthcare provision</a:t>
                      </a:r>
                      <a:endParaRPr lang="en-GB" sz="800" b="1"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Delivery</a:t>
                      </a:r>
                      <a:r>
                        <a:rPr lang="en-GB" sz="800" b="0" i="0" baseline="0" dirty="0" smtClean="0">
                          <a:solidFill>
                            <a:srgbClr val="000000"/>
                          </a:solidFill>
                          <a:effectLst/>
                          <a:latin typeface="Arial"/>
                        </a:rPr>
                        <a:t> of carbon reduction opportunities identified within Green Plan to be further reviewed, prioritised and developed</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TBC</a:t>
                      </a:r>
                      <a:endParaRPr lang="en-GB" sz="800" b="0" i="0" dirty="0">
                        <a:solidFill>
                          <a:srgbClr val="000000"/>
                        </a:solidFill>
                        <a:effectLst/>
                        <a:latin typeface="Aria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lvl="0" indent="-171450" algn="l">
                        <a:buFont typeface="Arial"/>
                        <a:buChar char="•"/>
                      </a:pPr>
                      <a:r>
                        <a:rPr lang="en-GB" sz="800" b="0" i="0" dirty="0" smtClean="0">
                          <a:solidFill>
                            <a:srgbClr val="000000"/>
                          </a:solidFill>
                          <a:effectLst/>
                          <a:latin typeface="Arial"/>
                        </a:rPr>
                        <a:t>TBC</a:t>
                      </a:r>
                      <a:endParaRPr lang="en-GB" sz="800" b="0" i="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Clr>
                          <a:srgbClr val="000000"/>
                        </a:buClr>
                        <a:buFont typeface="Arial,Sans-Serif"/>
                        <a:buChar char="•"/>
                      </a:pPr>
                      <a:r>
                        <a:rPr lang="en-GB" sz="800" b="0" i="0" u="none" strike="noStrike" noProof="0" dirty="0" smtClean="0">
                          <a:solidFill>
                            <a:srgbClr val="000000"/>
                          </a:solidFill>
                          <a:effectLst/>
                          <a:latin typeface="Arial"/>
                        </a:rPr>
                        <a:t>TBC</a:t>
                      </a:r>
                      <a:endParaRPr lang="en-GB" sz="800" b="0" i="0" u="none" strike="noStrike" noProof="0" dirty="0">
                        <a:solidFill>
                          <a:srgbClr val="000000"/>
                        </a:solidFill>
                        <a:effectLst/>
                        <a:latin typeface="Arial"/>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fontAlgn="base">
                        <a:buFont typeface="Arial"/>
                        <a:buChar char="•"/>
                      </a:pPr>
                      <a:r>
                        <a:rPr lang="en-GB" sz="800" b="0" i="0" dirty="0" smtClean="0">
                          <a:solidFill>
                            <a:srgbClr val="000000"/>
                          </a:solidFill>
                          <a:effectLst/>
                          <a:latin typeface="Arial"/>
                        </a:rPr>
                        <a:t>Reduce energy usage</a:t>
                      </a:r>
                      <a:r>
                        <a:rPr lang="en-GB" sz="800" b="0" i="0" baseline="0" dirty="0" smtClean="0">
                          <a:solidFill>
                            <a:srgbClr val="000000"/>
                          </a:solidFill>
                          <a:effectLst/>
                          <a:latin typeface="Arial"/>
                        </a:rPr>
                        <a:t> + waste + energy consumption by 5%</a:t>
                      </a:r>
                    </a:p>
                    <a:p>
                      <a:pPr marL="171450" indent="-171450" algn="l" rtl="0" fontAlgn="base">
                        <a:buFont typeface="Arial"/>
                        <a:buChar char="•"/>
                      </a:pPr>
                      <a:r>
                        <a:rPr lang="en-GB" sz="800" b="0" i="0" baseline="0" dirty="0" smtClean="0">
                          <a:solidFill>
                            <a:srgbClr val="000000"/>
                          </a:solidFill>
                          <a:effectLst/>
                          <a:latin typeface="Arial"/>
                        </a:rPr>
                        <a:t>40% reduction by 2025 in emissions we control directly (Carbon Footprint)</a:t>
                      </a:r>
                    </a:p>
                    <a:p>
                      <a:pPr marL="171450" indent="-171450" algn="l" rtl="0" fontAlgn="base">
                        <a:buFont typeface="Arial"/>
                        <a:buChar char="•"/>
                      </a:pPr>
                      <a:r>
                        <a:rPr lang="en-GB" sz="800" b="0" i="0" baseline="0" dirty="0" smtClean="0">
                          <a:solidFill>
                            <a:srgbClr val="000000"/>
                          </a:solidFill>
                          <a:effectLst/>
                          <a:latin typeface="Arial"/>
                        </a:rPr>
                        <a:t>100% feasible sites with sufficient EV and cycling infrastructure</a:t>
                      </a:r>
                    </a:p>
                    <a:p>
                      <a:pPr marL="171450" indent="-171450" algn="l" rtl="0" fontAlgn="base">
                        <a:buFont typeface="Arial"/>
                        <a:buChar char="•"/>
                      </a:pPr>
                      <a:r>
                        <a:rPr lang="en-GB" sz="800" b="0" i="0" baseline="0" dirty="0" smtClean="0">
                          <a:solidFill>
                            <a:srgbClr val="000000"/>
                          </a:solidFill>
                          <a:effectLst/>
                          <a:latin typeface="Arial"/>
                        </a:rPr>
                        <a:t>BREEAM Excellent &amp; Outstanding for new builds and refurbishments</a:t>
                      </a:r>
                      <a:endParaRPr lang="en-GB" sz="800" b="0" i="0" dirty="0">
                        <a:solidFill>
                          <a:srgbClr val="000000"/>
                        </a:solidFill>
                        <a:effectLst/>
                        <a:latin typeface="Arial"/>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800" dirty="0" smtClean="0">
                          <a:latin typeface="Arial"/>
                        </a:rPr>
                        <a:t>TBC</a:t>
                      </a:r>
                    </a:p>
                    <a:p>
                      <a:pPr marL="171450" lvl="0" indent="-171450" algn="l">
                        <a:buFont typeface="Arial"/>
                        <a:buChar char="•"/>
                      </a:pPr>
                      <a:endParaRPr lang="en-US" sz="800" dirty="0">
                        <a:latin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buNone/>
                      </a:pPr>
                      <a:r>
                        <a:rPr lang="en-US" sz="800" dirty="0" smtClean="0">
                          <a:latin typeface="Arial"/>
                        </a:rPr>
                        <a:t>Adam Toll</a:t>
                      </a:r>
                      <a:endParaRPr lang="en-US" sz="800" dirty="0">
                        <a:latin typeface="Aria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4639499"/>
                  </a:ext>
                </a:extLst>
              </a:tr>
            </a:tbl>
          </a:graphicData>
        </a:graphic>
      </p:graphicFrame>
    </p:spTree>
    <p:extLst>
      <p:ext uri="{BB962C8B-B14F-4D97-AF65-F5344CB8AC3E}">
        <p14:creationId xmlns:p14="http://schemas.microsoft.com/office/powerpoint/2010/main" val="19255297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20" ma:contentTypeDescription="Create a new document." ma:contentTypeScope="" ma:versionID="ce8b6b22cebbadb735770af2aa570fc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fb65f5af740bc6ccd9b76fae7dc9d7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d648a74-5c83-46a7-8e4c-7f989ae960a5">
      <Terms xmlns="http://schemas.microsoft.com/office/infopath/2007/PartnerControls"/>
    </lcf76f155ced4ddcb4097134ff3c332f>
    <_ip_UnifiedCompliancePolicyProperties xmlns="http://schemas.microsoft.com/sharepoint/v3" xsi:nil="true"/>
    <TaxCatchAll xmlns="6194e418-5875-4308-b033-74eb9c18136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ED5677-C789-4D29-AFAB-4400EA9BCBB7}">
  <ds:schemaRefs>
    <ds:schemaRef ds:uri="4d648a74-5c83-46a7-8e4c-7f989ae960a5"/>
    <ds:schemaRef ds:uri="6194e418-5875-4308-b033-74eb9c18136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AB03A70-A880-4BD1-8420-E2234A46F619}">
  <ds:schemaRefs>
    <ds:schemaRef ds:uri="http://purl.org/dc/terms/"/>
    <ds:schemaRef ds:uri="http://schemas.microsoft.com/office/2006/documentManagement/types"/>
    <ds:schemaRef ds:uri="4d648a74-5c83-46a7-8e4c-7f989ae960a5"/>
    <ds:schemaRef ds:uri="6194e418-5875-4308-b033-74eb9c181361"/>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91A603C0-2A81-421B-8665-CBFF309BAA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21</TotalTime>
  <Words>850</Words>
  <Application>Microsoft Office PowerPoint</Application>
  <PresentationFormat>Widescreen</PresentationFormat>
  <Paragraphs>102</Paragraphs>
  <Slides>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Arial</vt:lpstr>
      <vt:lpstr>Arial,Sans-Serif</vt:lpstr>
      <vt:lpstr>Calibri</vt:lpstr>
      <vt:lpstr>Calibri Light</vt:lpstr>
      <vt:lpstr>office theme</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BAKSH DE LA IGLESIA, Amber (EAST LONDON NHS FOUNDATION TRUST)</cp:lastModifiedBy>
  <cp:revision>5</cp:revision>
  <dcterms:created xsi:type="dcterms:W3CDTF">2023-03-02T09:15:06Z</dcterms:created>
  <dcterms:modified xsi:type="dcterms:W3CDTF">2024-03-26T12:30:58Z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y fmtid="{D5CDD505-2E9C-101B-9397-08002B2CF9AE}" pid="3" name="MediaServiceImageTags">
    <vt:lpwstr/>
  </property>
</Properties>
</file>