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3CD235-0EF9-18F9-451A-24BA524BE9D5}" v="2" dt="2024-03-25T14:00:39.163"/>
    <p1510:client id="{101DEA61-E4CD-70A4-FFBD-EB7D96B75471}" v="1705" dt="2024-03-25T14:01:01.144"/>
    <p1510:client id="{AC6749CA-6162-E0DB-64AE-CC6DF4049ECC}" v="20" dt="2024-03-25T14:12:18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4660"/>
  </p:normalViewPr>
  <p:slideViewPr>
    <p:cSldViewPr snapToGrid="0">
      <p:cViewPr>
        <p:scale>
          <a:sx n="60" d="100"/>
          <a:sy n="60" d="100"/>
        </p:scale>
        <p:origin x="1543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TEWE, Auzewell (EAST LONDON NHS FOUNDATION TRUST)" userId="S::auzewell.chitewe@nhs.net::1c6b872e-f6bb-47a4-83ec-abc15edd0747" providerId="AD" clId="Web-{FFBD8293-0D41-7865-1940-8838784BBC2F}"/>
    <pc:docChg chg="modSld">
      <pc:chgData name="CHITEWE, Auzewell (EAST LONDON NHS FOUNDATION TRUST)" userId="S::auzewell.chitewe@nhs.net::1c6b872e-f6bb-47a4-83ec-abc15edd0747" providerId="AD" clId="Web-{FFBD8293-0D41-7865-1940-8838784BBC2F}" dt="2024-03-08T11:27:04.873" v="358"/>
      <pc:docMkLst>
        <pc:docMk/>
      </pc:docMkLst>
      <pc:sldChg chg="modSp">
        <pc:chgData name="CHITEWE, Auzewell (EAST LONDON NHS FOUNDATION TRUST)" userId="S::auzewell.chitewe@nhs.net::1c6b872e-f6bb-47a4-83ec-abc15edd0747" providerId="AD" clId="Web-{FFBD8293-0D41-7865-1940-8838784BBC2F}" dt="2024-03-08T11:26:21.543" v="298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FFBD8293-0D41-7865-1940-8838784BBC2F}" dt="2024-03-08T11:26:21.543" v="298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CHITEWE, Auzewell (EAST LONDON NHS FOUNDATION TRUST)" userId="S::auzewell.chitewe@nhs.net::1c6b872e-f6bb-47a4-83ec-abc15edd0747" providerId="AD" clId="Web-{FFBD8293-0D41-7865-1940-8838784BBC2F}" dt="2024-03-08T11:08:37.485" v="12" actId="20577"/>
          <ac:spMkLst>
            <pc:docMk/>
            <pc:sldMk cId="1916856892" sldId="258"/>
            <ac:spMk id="35" creationId="{5B2D4150-7F6B-7F0E-780D-2AFC73EC4ABE}"/>
          </ac:spMkLst>
        </pc:spChg>
      </pc:sldChg>
      <pc:sldChg chg="modSp">
        <pc:chgData name="CHITEWE, Auzewell (EAST LONDON NHS FOUNDATION TRUST)" userId="S::auzewell.chitewe@nhs.net::1c6b872e-f6bb-47a4-83ec-abc15edd0747" providerId="AD" clId="Web-{FFBD8293-0D41-7865-1940-8838784BBC2F}" dt="2024-03-08T11:27:04.873" v="358"/>
        <pc:sldMkLst>
          <pc:docMk/>
          <pc:sldMk cId="1925529785" sldId="264"/>
        </pc:sldMkLst>
        <pc:graphicFrameChg chg="mod modGraphic">
          <ac:chgData name="CHITEWE, Auzewell (EAST LONDON NHS FOUNDATION TRUST)" userId="S::auzewell.chitewe@nhs.net::1c6b872e-f6bb-47a4-83ec-abc15edd0747" providerId="AD" clId="Web-{FFBD8293-0D41-7865-1940-8838784BBC2F}" dt="2024-03-08T11:27:04.873" v="35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CHITEWE, Auzewell (EAST LONDON NHS FOUNDATION TRUST)" userId="S::auzewell.chitewe@nhs.net::1c6b872e-f6bb-47a4-83ec-abc15edd0747" providerId="AD" clId="Web-{ECD9F378-5773-BEBF-F95A-DB6C4C55C674}"/>
    <pc:docChg chg="modSld">
      <pc:chgData name="CHITEWE, Auzewell (EAST LONDON NHS FOUNDATION TRUST)" userId="S::auzewell.chitewe@nhs.net::1c6b872e-f6bb-47a4-83ec-abc15edd0747" providerId="AD" clId="Web-{ECD9F378-5773-BEBF-F95A-DB6C4C55C674}" dt="2024-02-13T13:59:39.782" v="9" actId="20577"/>
      <pc:docMkLst>
        <pc:docMk/>
      </pc:docMkLst>
      <pc:sldChg chg="modSp">
        <pc:chgData name="CHITEWE, Auzewell (EAST LONDON NHS FOUNDATION TRUST)" userId="S::auzewell.chitewe@nhs.net::1c6b872e-f6bb-47a4-83ec-abc15edd0747" providerId="AD" clId="Web-{ECD9F378-5773-BEBF-F95A-DB6C4C55C674}" dt="2024-02-13T13:59:39.782" v="9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ECD9F378-5773-BEBF-F95A-DB6C4C55C674}" dt="2024-02-13T13:59:39.782" v="9" actId="20577"/>
          <ac:spMkLst>
            <pc:docMk/>
            <pc:sldMk cId="1916856892" sldId="258"/>
            <ac:spMk id="4" creationId="{74A77F04-71FA-5127-761E-16EA4DE66FD1}"/>
          </ac:spMkLst>
        </pc:spChg>
      </pc:sldChg>
    </pc:docChg>
  </pc:docChgLst>
  <pc:docChgLst>
    <pc:chgData name="CHITEWE, Auzewell (EAST LONDON NHS FOUNDATION TRUST)" userId="1c6b872e-f6bb-47a4-83ec-abc15edd0747" providerId="ADAL" clId="{F99C8A76-2D9E-4E3D-9C4D-F79DB2BF5007}"/>
    <pc:docChg chg="custSel modSld">
      <pc:chgData name="CHITEWE, Auzewell (EAST LONDON NHS FOUNDATION TRUST)" userId="1c6b872e-f6bb-47a4-83ec-abc15edd0747" providerId="ADAL" clId="{F99C8A76-2D9E-4E3D-9C4D-F79DB2BF5007}" dt="2024-02-13T23:19:18.026" v="0" actId="313"/>
      <pc:docMkLst>
        <pc:docMk/>
      </pc:docMkLst>
      <pc:sldChg chg="modSp mod">
        <pc:chgData name="CHITEWE, Auzewell (EAST LONDON NHS FOUNDATION TRUST)" userId="1c6b872e-f6bb-47a4-83ec-abc15edd0747" providerId="ADAL" clId="{F99C8A76-2D9E-4E3D-9C4D-F79DB2BF5007}" dt="2024-02-13T23:19:18.026" v="0" actId="313"/>
        <pc:sldMkLst>
          <pc:docMk/>
          <pc:sldMk cId="1925529785" sldId="264"/>
        </pc:sldMkLst>
        <pc:graphicFrameChg chg="modGraphic">
          <ac:chgData name="CHITEWE, Auzewell (EAST LONDON NHS FOUNDATION TRUST)" userId="1c6b872e-f6bb-47a4-83ec-abc15edd0747" providerId="ADAL" clId="{F99C8A76-2D9E-4E3D-9C4D-F79DB2BF5007}" dt="2024-02-13T23:19:18.026" v="0" actId="31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clId="Web-{101DEA61-E4CD-70A4-FFBD-EB7D96B75471}"/>
    <pc:docChg chg="modSld">
      <pc:chgData name="" userId="" providerId="" clId="Web-{101DEA61-E4CD-70A4-FFBD-EB7D96B75471}" dt="2024-03-25T13:45:24.468" v="32"/>
      <pc:docMkLst>
        <pc:docMk/>
      </pc:docMkLst>
      <pc:sldChg chg="modSp">
        <pc:chgData name="" userId="" providerId="" clId="Web-{101DEA61-E4CD-70A4-FFBD-EB7D96B75471}" dt="2024-03-25T13:45:24.468" v="32"/>
        <pc:sldMkLst>
          <pc:docMk/>
          <pc:sldMk cId="1925529785" sldId="264"/>
        </pc:sldMkLst>
        <pc:graphicFrameChg chg="mod modGraphic">
          <ac:chgData name="" userId="" providerId="" clId="Web-{101DEA61-E4CD-70A4-FFBD-EB7D96B75471}" dt="2024-03-25T13:45:24.468" v="32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RITTIN, Katherine (EAST LONDON NHS FOUNDATION TRUST)" userId="S::katherine.brittin@nhs.net::d65ce759-57f3-4f5d-bb4c-ca4395cb61bf" providerId="AD" clId="Web-{13379FDC-BB69-E426-6AB1-01A78AC81394}"/>
    <pc:docChg chg="modSld">
      <pc:chgData name="BRITTIN, Katherine (EAST LONDON NHS FOUNDATION TRUST)" userId="S::katherine.brittin@nhs.net::d65ce759-57f3-4f5d-bb4c-ca4395cb61bf" providerId="AD" clId="Web-{13379FDC-BB69-E426-6AB1-01A78AC81394}" dt="2024-01-31T20:11:33.168" v="81" actId="20577"/>
      <pc:docMkLst>
        <pc:docMk/>
      </pc:docMkLst>
      <pc:sldChg chg="modSp">
        <pc:chgData name="BRITTIN, Katherine (EAST LONDON NHS FOUNDATION TRUST)" userId="S::katherine.brittin@nhs.net::d65ce759-57f3-4f5d-bb4c-ca4395cb61bf" providerId="AD" clId="Web-{13379FDC-BB69-E426-6AB1-01A78AC81394}" dt="2024-01-31T20:11:33.168" v="81" actId="20577"/>
        <pc:sldMkLst>
          <pc:docMk/>
          <pc:sldMk cId="1916856892" sldId="258"/>
        </pc:sldMkLst>
        <pc:spChg chg="mod">
          <ac:chgData name="BRITTIN, Katherine (EAST LONDON NHS FOUNDATION TRUST)" userId="S::katherine.brittin@nhs.net::d65ce759-57f3-4f5d-bb4c-ca4395cb61bf" providerId="AD" clId="Web-{13379FDC-BB69-E426-6AB1-01A78AC81394}" dt="2024-01-30T19:55:32.106" v="10" actId="1076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44.279" v="46" actId="20577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56.186" v="50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7:27.390" v="58" actId="20577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1T20:11:33.168" v="81" actId="20577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05.513" v="21" actId="20577"/>
          <ac:spMkLst>
            <pc:docMk/>
            <pc:sldMk cId="1916856892" sldId="258"/>
            <ac:spMk id="50" creationId="{429D4B1D-0720-8072-C713-12835167FCF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AC6749CA-6162-E0DB-64AE-CC6DF4049ECC}"/>
    <pc:docChg chg="modSld">
      <pc:chgData name="BAKSH DE LA IGLESIA, Amber (EAST LONDON NHS FOUNDATION TRUST)" userId="S::amber.bakshdelaiglesia1@nhs.net::b2650a99-9385-4d98-8a06-8e7c9d440112" providerId="AD" clId="Web-{AC6749CA-6162-E0DB-64AE-CC6DF4049ECC}" dt="2024-03-25T14:12:18.438" v="19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AC6749CA-6162-E0DB-64AE-CC6DF4049ECC}" dt="2024-03-25T14:12:18.438" v="19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AC6749CA-6162-E0DB-64AE-CC6DF4049ECC}" dt="2024-03-25T14:12:18.438" v="19" actId="20577"/>
          <ac:spMkLst>
            <pc:docMk/>
            <pc:sldMk cId="1916856892" sldId="258"/>
            <ac:spMk id="17" creationId="{BB34D39D-4193-77D6-3453-C957D5C7C0F1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101DEA61-E4CD-70A4-FFBD-EB7D96B75471}"/>
    <pc:docChg chg="modSld">
      <pc:chgData name="BAKSH DE LA IGLESIA, Amber (EAST LONDON NHS FOUNDATION TRUST)" userId="S::amber.bakshdelaiglesia1@nhs.net::b2650a99-9385-4d98-8a06-8e7c9d440112" providerId="AD" clId="Web-{101DEA61-E4CD-70A4-FFBD-EB7D96B75471}" dt="2024-03-25T14:01:01.144" v="1640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101DEA61-E4CD-70A4-FFBD-EB7D96B75471}" dt="2024-03-25T14:01:01.144" v="1640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101DEA61-E4CD-70A4-FFBD-EB7D96B75471}" dt="2024-03-25T14:01:01.144" v="1640" actId="20577"/>
          <ac:spMkLst>
            <pc:docMk/>
            <pc:sldMk cId="1916856892" sldId="258"/>
            <ac:spMk id="4" creationId="{74A77F04-71FA-5127-761E-16EA4DE66F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101DEA61-E4CD-70A4-FFBD-EB7D96B75471}" dt="2024-03-25T13:51:02.805" v="162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01DEA61-E4CD-70A4-FFBD-EB7D96B75471}" dt="2024-03-25T13:51:02.805" v="162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RITTIN, Katherine (EAST LONDON NHS FOUNDATION TRUST)" userId="d65ce759-57f3-4f5d-bb4c-ca4395cb61bf" providerId="ADAL" clId="{B4BCE9E6-E93E-46F1-AB2E-3787C7E67728}"/>
    <pc:docChg chg="undo custSel modSld">
      <pc:chgData name="BRITTIN, Katherine (EAST LONDON NHS FOUNDATION TRUST)" userId="d65ce759-57f3-4f5d-bb4c-ca4395cb61bf" providerId="ADAL" clId="{B4BCE9E6-E93E-46F1-AB2E-3787C7E67728}" dt="2024-02-05T20:07:39.860" v="480" actId="20577"/>
      <pc:docMkLst>
        <pc:docMk/>
      </pc:docMkLst>
      <pc:sldChg chg="addSp delSp modSp mod">
        <pc:chgData name="BRITTIN, Katherine (EAST LONDON NHS FOUNDATION TRUST)" userId="d65ce759-57f3-4f5d-bb4c-ca4395cb61bf" providerId="ADAL" clId="{B4BCE9E6-E93E-46F1-AB2E-3787C7E67728}" dt="2024-02-05T20:05:05.583" v="292" actId="14100"/>
        <pc:sldMkLst>
          <pc:docMk/>
          <pc:sldMk cId="1916856892" sldId="258"/>
        </pc:sldMkLst>
        <pc:spChg chg="mod">
          <ac:chgData name="BRITTIN, Katherine (EAST LONDON NHS FOUNDATION TRUST)" userId="d65ce759-57f3-4f5d-bb4c-ca4395cb61bf" providerId="ADAL" clId="{B4BCE9E6-E93E-46F1-AB2E-3787C7E67728}" dt="2024-02-05T19:52:18.488" v="40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9.967" v="8" actId="478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0:01.201" v="17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7.256" v="13" actId="478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55.572" v="16" actId="478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1:12.618" v="30" actId="1076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6.703" v="24" actId="478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2:41.111" v="45" actId="1076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9.443" v="25" actId="478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08.271" v="63" actId="33524"/>
          <ac:spMkLst>
            <pc:docMk/>
            <pc:sldMk cId="1916856892" sldId="258"/>
            <ac:spMk id="35" creationId="{5B2D4150-7F6B-7F0E-780D-2AFC73EC4AB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4.235" v="7" actId="478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20:03:40.893" v="272" actId="20577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3.191" v="12" actId="478"/>
          <ac:spMkLst>
            <pc:docMk/>
            <pc:sldMk cId="1916856892" sldId="258"/>
            <ac:spMk id="38" creationId="{2A61A3E2-8CB6-8426-D577-820A9C36E071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48.659" v="59" actId="255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43.841" v="58" actId="255"/>
          <ac:spMkLst>
            <pc:docMk/>
            <pc:sldMk cId="1916856892" sldId="258"/>
            <ac:spMk id="40" creationId="{2432C9F8-BA66-1D38-25AF-AD0F6F33A6F6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39.430" v="57" actId="255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34.587" v="56" actId="255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28.720" v="55" actId="255"/>
          <ac:spMkLst>
            <pc:docMk/>
            <pc:sldMk cId="1916856892" sldId="258"/>
            <ac:spMk id="43" creationId="{27DFA763-4055-EEE4-40DF-184A17DDFAD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16.181" v="74" actId="20577"/>
          <ac:spMkLst>
            <pc:docMk/>
            <pc:sldMk cId="1916856892" sldId="258"/>
            <ac:spMk id="50" creationId="{429D4B1D-0720-8072-C713-12835167FCF3}"/>
          </ac:spMkLst>
        </pc:spChg>
        <pc:cxnChg chg="mod">
          <ac:chgData name="BRITTIN, Katherine (EAST LONDON NHS FOUNDATION TRUST)" userId="d65ce759-57f3-4f5d-bb4c-ca4395cb61bf" providerId="ADAL" clId="{B4BCE9E6-E93E-46F1-AB2E-3787C7E67728}" dt="2024-02-05T19:52:31.034" v="43" actId="14100"/>
          <ac:cxnSpMkLst>
            <pc:docMk/>
            <pc:sldMk cId="1916856892" sldId="258"/>
            <ac:cxnSpMk id="12" creationId="{9E2BE3B5-F510-956B-E0B8-97BE5787B61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8.032" v="42" actId="14100"/>
          <ac:cxnSpMkLst>
            <pc:docMk/>
            <pc:sldMk cId="1916856892" sldId="258"/>
            <ac:cxnSpMk id="13" creationId="{F40CD0F4-31AA-B8ED-19C1-EF36BBFD4899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34.460" v="44" actId="14100"/>
          <ac:cxnSpMkLst>
            <pc:docMk/>
            <pc:sldMk cId="1916856892" sldId="258"/>
            <ac:cxnSpMk id="14" creationId="{55FC239C-B4F2-CF28-B74C-82DC6D71BC15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4.433" v="41" actId="14100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23.591" v="9" actId="478"/>
          <ac:cxnSpMkLst>
            <pc:docMk/>
            <pc:sldMk cId="1916856892" sldId="258"/>
            <ac:cxnSpMk id="27" creationId="{6112AA52-88FB-A8FD-B51C-A49557A322F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0:06.682" v="19" actId="14100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0.190" v="14" actId="478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2.777" v="15" actId="478"/>
          <ac:cxnSpMkLst>
            <pc:docMk/>
            <pc:sldMk cId="1916856892" sldId="258"/>
            <ac:cxnSpMk id="30" creationId="{5DC98B0B-055E-5113-897F-6A49DE0E6AD3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1:16.112" v="31" actId="14100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1:00.054" v="27" actId="478"/>
          <ac:cxnSpMkLst>
            <pc:docMk/>
            <pc:sldMk cId="1916856892" sldId="258"/>
            <ac:cxnSpMk id="32" creationId="{EF03FFFD-60E5-4908-5BA5-047E4DD5F890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46.153" v="47" actId="14100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0:57.361" v="26" actId="478"/>
          <ac:cxnSpMkLst>
            <pc:docMk/>
            <pc:sldMk cId="1916856892" sldId="258"/>
            <ac:cxnSpMk id="34" creationId="{EF399E7E-38EE-02B8-574C-4F7AA151BAA0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0.927" v="275" actId="14100"/>
          <ac:cxnSpMkLst>
            <pc:docMk/>
            <pc:sldMk cId="1916856892" sldId="258"/>
            <ac:cxnSpMk id="54" creationId="{8891089F-C44B-A073-1A99-1D4992C600E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9.282" v="278" actId="14100"/>
          <ac:cxnSpMkLst>
            <pc:docMk/>
            <pc:sldMk cId="1916856892" sldId="258"/>
            <ac:cxnSpMk id="56" creationId="{E57905E2-C708-585F-C682-E9993276E64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28.038" v="281" actId="14100"/>
          <ac:cxnSpMkLst>
            <pc:docMk/>
            <pc:sldMk cId="1916856892" sldId="258"/>
            <ac:cxnSpMk id="58" creationId="{76D65D02-5762-5957-7A1D-3FB7CEDEBFC2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36.760" v="283" actId="1076"/>
          <ac:cxnSpMkLst>
            <pc:docMk/>
            <pc:sldMk cId="1916856892" sldId="258"/>
            <ac:cxnSpMk id="60" creationId="{D4DACE5A-CD53-02D1-273A-808DA4A0549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44.928" v="286" actId="14100"/>
          <ac:cxnSpMkLst>
            <pc:docMk/>
            <pc:sldMk cId="1916856892" sldId="258"/>
            <ac:cxnSpMk id="61" creationId="{E2FCCC48-FBF7-22F3-768B-57CDBA1D3C0B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54.637" v="289" actId="14100"/>
          <ac:cxnSpMkLst>
            <pc:docMk/>
            <pc:sldMk cId="1916856892" sldId="258"/>
            <ac:cxnSpMk id="63" creationId="{629BE939-4219-261F-E013-2BB76757296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5:05.583" v="292" actId="14100"/>
          <ac:cxnSpMkLst>
            <pc:docMk/>
            <pc:sldMk cId="1916856892" sldId="258"/>
            <ac:cxnSpMk id="65" creationId="{C49B6EC4-B27E-5A57-1FFC-1232AF78AB0E}"/>
          </ac:cxnSpMkLst>
        </pc:cxnChg>
      </pc:sldChg>
      <pc:sldChg chg="modSp mod">
        <pc:chgData name="BRITTIN, Katherine (EAST LONDON NHS FOUNDATION TRUST)" userId="d65ce759-57f3-4f5d-bb4c-ca4395cb61bf" providerId="ADAL" clId="{B4BCE9E6-E93E-46F1-AB2E-3787C7E67728}" dt="2024-02-05T20:07:39.860" v="480" actId="20577"/>
        <pc:sldMkLst>
          <pc:docMk/>
          <pc:sldMk cId="1925529785" sldId="264"/>
        </pc:sldMkLst>
        <pc:graphicFrameChg chg="mod modGraphic">
          <ac:chgData name="BRITTIN, Katherine (EAST LONDON NHS FOUNDATION TRUST)" userId="d65ce759-57f3-4f5d-bb4c-ca4395cb61bf" providerId="ADAL" clId="{B4BCE9E6-E93E-46F1-AB2E-3787C7E67728}" dt="2024-02-05T20:07:39.860" v="480" actId="2057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073CD235-0EF9-18F9-451A-24BA524BE9D5}"/>
    <pc:docChg chg="modSld">
      <p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    <ac:spMkLst>
            <pc:docMk/>
            <pc:sldMk cId="1916856892" sldId="258"/>
            <ac:spMk id="4" creationId="{74A77F04-71FA-5127-761E-16EA4DE66FD1}"/>
          </ac:spMkLst>
        </pc:spChg>
        <pc:cxnChg chg="mod">
          <a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    <ac:cxnSpMkLst>
            <pc:docMk/>
            <pc:sldMk cId="1916856892" sldId="258"/>
            <ac:cxnSpMk id="12" creationId="{9E2BE3B5-F510-956B-E0B8-97BE5787B611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    <ac:cxnSpMkLst>
            <pc:docMk/>
            <pc:sldMk cId="1916856892" sldId="258"/>
            <ac:cxnSpMk id="13" creationId="{F40CD0F4-31AA-B8ED-19C1-EF36BBFD4899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    <ac:cxnSpMkLst>
            <pc:docMk/>
            <pc:sldMk cId="1916856892" sldId="258"/>
            <ac:cxnSpMk id="14" creationId="{55FC239C-B4F2-CF28-B74C-82DC6D71BC1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073CD235-0EF9-18F9-451A-24BA524BE9D5}" dt="2024-03-25T14:00:39.163" v="1" actId="1076"/>
          <ac:cxnSpMkLst>
            <pc:docMk/>
            <pc:sldMk cId="1916856892" sldId="258"/>
            <ac:cxnSpMk id="15" creationId="{2113D928-F40B-7E17-0FF6-BF2FFDD2EDE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472708"/>
            <a:ext cx="1844260" cy="12945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rgbClr val="000000"/>
                </a:solidFill>
                <a:cs typeface="Calibri"/>
              </a:rPr>
              <a:t>Information Governance</a:t>
            </a:r>
          </a:p>
          <a:p>
            <a:pPr algn="ctr"/>
            <a:r>
              <a:rPr lang="en-US" b="1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cs typeface="Calibri"/>
              </a:rPr>
              <a:t>Trust Strategic Objective</a:t>
            </a:r>
            <a:endParaRPr lang="en-US" sz="1400" b="1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1074481"/>
            <a:ext cx="815138" cy="2045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2598598"/>
            <a:ext cx="815138" cy="521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19993"/>
            <a:ext cx="864299" cy="904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19993"/>
            <a:ext cx="864299" cy="2465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21043" y="4083747"/>
            <a:ext cx="1844260" cy="5535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DSPT Compliance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81127" y="5094020"/>
            <a:ext cx="1844260" cy="8136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Asset register improvement project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stCxn id="17" idx="1"/>
            <a:endCxn id="10" idx="3"/>
          </p:cNvCxnSpPr>
          <p:nvPr/>
        </p:nvCxnSpPr>
        <p:spPr>
          <a:xfrm flipH="1">
            <a:off x="4733015" y="4360539"/>
            <a:ext cx="288028" cy="119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10" idx="3"/>
          </p:cNvCxnSpPr>
          <p:nvPr/>
        </p:nvCxnSpPr>
        <p:spPr>
          <a:xfrm flipH="1">
            <a:off x="4733015" y="5500859"/>
            <a:ext cx="348112" cy="50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52" idx="1"/>
            <a:endCxn id="9" idx="3"/>
          </p:cNvCxnSpPr>
          <p:nvPr/>
        </p:nvCxnSpPr>
        <p:spPr>
          <a:xfrm flipH="1">
            <a:off x="4733016" y="2233024"/>
            <a:ext cx="275735" cy="1819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59" idx="1"/>
            <a:endCxn id="9" idx="3"/>
          </p:cNvCxnSpPr>
          <p:nvPr/>
        </p:nvCxnSpPr>
        <p:spPr>
          <a:xfrm flipH="1">
            <a:off x="4733016" y="3297903"/>
            <a:ext cx="275735" cy="75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71849" y="4083747"/>
            <a:ext cx="4646453" cy="5535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Ensure full compliance of the Data and Security Protection Toolkit (DSPT) by the end of Quarter 1 to ensure cost saving by achieving early compliance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44225" y="5095947"/>
            <a:ext cx="4646453" cy="805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Ensure 100% compliance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Information governance locality audits to be up to date by Quarter 2 and determine which assets are no longer required to meet financial viability goals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cs typeface="Calibri"/>
              </a:rPr>
              <a:t>Defined workstreams / projects / </a:t>
            </a:r>
            <a:r>
              <a:rPr lang="en-US" sz="1400" b="1" err="1">
                <a:cs typeface="Calibri"/>
              </a:rPr>
              <a:t>programmes</a:t>
            </a:r>
            <a:r>
              <a:rPr lang="en-US" sz="1400" b="1">
                <a:cs typeface="Calibri"/>
              </a:rPr>
              <a:t> for 24-25</a:t>
            </a:r>
            <a:endParaRPr lang="en-US" sz="140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891089F-C44B-A073-1A99-1D4992C600E3}"/>
              </a:ext>
            </a:extLst>
          </p:cNvPr>
          <p:cNvCxnSpPr>
            <a:cxnSpLocks/>
            <a:stCxn id="35" idx="1"/>
            <a:endCxn id="17" idx="3"/>
          </p:cNvCxnSpPr>
          <p:nvPr/>
        </p:nvCxnSpPr>
        <p:spPr>
          <a:xfrm flipH="1">
            <a:off x="6865303" y="4360539"/>
            <a:ext cx="3065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  <a:stCxn id="37" idx="1"/>
            <a:endCxn id="19" idx="3"/>
          </p:cNvCxnSpPr>
          <p:nvPr/>
        </p:nvCxnSpPr>
        <p:spPr>
          <a:xfrm flipH="1">
            <a:off x="6925387" y="5498649"/>
            <a:ext cx="318838" cy="2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987572" y="803485"/>
            <a:ext cx="1844260" cy="6538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SAR Compliance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171849" y="803485"/>
            <a:ext cx="4646453" cy="656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Ensure that 0% are not overdue by Quarter 2 by ensuring that Subject Access Requests (SARs) do not go over the 30 days or beyond extension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  <a:stCxn id="47" idx="1"/>
            <a:endCxn id="46" idx="3"/>
          </p:cNvCxnSpPr>
          <p:nvPr/>
        </p:nvCxnSpPr>
        <p:spPr>
          <a:xfrm flipH="1" flipV="1">
            <a:off x="6831832" y="1130397"/>
            <a:ext cx="340017" cy="1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08751" y="1906112"/>
            <a:ext cx="1844260" cy="6538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SAR Templates and Internal Processes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193028" y="1906112"/>
            <a:ext cx="4646453" cy="656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Update templates to ensure that these are fit for purpose and create and send internal processes, to ensure efficiency of individuals answering SAR requests 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  <a:stCxn id="53" idx="1"/>
            <a:endCxn id="52" idx="3"/>
          </p:cNvCxnSpPr>
          <p:nvPr/>
        </p:nvCxnSpPr>
        <p:spPr>
          <a:xfrm flipH="1" flipV="1">
            <a:off x="6853011" y="2233024"/>
            <a:ext cx="340017" cy="1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46" idx="1"/>
            <a:endCxn id="9" idx="3"/>
          </p:cNvCxnSpPr>
          <p:nvPr/>
        </p:nvCxnSpPr>
        <p:spPr>
          <a:xfrm flipH="1">
            <a:off x="4733016" y="1130397"/>
            <a:ext cx="254556" cy="2921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08751" y="2970991"/>
            <a:ext cx="1844260" cy="6538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/>
                <a:cs typeface="Calibri"/>
              </a:rPr>
              <a:t>SARs Team Development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193028" y="2970991"/>
            <a:ext cx="4646453" cy="656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Identify training and development needs to discuss this further at staff appraisals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Launch training and development </a:t>
            </a:r>
            <a:r>
              <a:rPr lang="en-US" sz="12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programme</a:t>
            </a: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by Quarter 2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  <a:stCxn id="62" idx="1"/>
            <a:endCxn id="59" idx="3"/>
          </p:cNvCxnSpPr>
          <p:nvPr/>
        </p:nvCxnSpPr>
        <p:spPr>
          <a:xfrm flipH="1" flipV="1">
            <a:off x="6853011" y="3297903"/>
            <a:ext cx="340017" cy="1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4401"/>
              </p:ext>
            </p:extLst>
          </p:nvPr>
        </p:nvGraphicFramePr>
        <p:xfrm>
          <a:off x="111048" y="105081"/>
          <a:ext cx="11969884" cy="502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173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37008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992779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314651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176289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65900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72062">
                  <a:extLst>
                    <a:ext uri="{9D8B030D-6E8A-4147-A177-3AD203B41FA5}">
                      <a16:colId xmlns:a16="http://schemas.microsoft.com/office/drawing/2014/main" val="625568712"/>
                    </a:ext>
                  </a:extLst>
                </a:gridCol>
                <a:gridCol w="157206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51960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386521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Arial"/>
                        </a:rPr>
                        <a:t>Priority/</a:t>
                      </a:r>
                      <a:endParaRPr lang="en-US" sz="1100"/>
                    </a:p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How does this link to your FV and Sustainability goals?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622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1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DSPT Compliance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Full completion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further recommendations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Save cost by achieving early compliance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Cooperation from services in the Trust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Keshia Harvey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1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Asset Register Improvement Project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80% compliant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 compliant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 locality audits identify up to date audits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Determine which assets are no longer required (FV)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Cooperation from services in the Trust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Nahida Rahman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1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SAR Compliance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 overdue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 overdue (100% SLA)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Figures for overdue cases (over 30 days or beyond extension)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Saves potential costs (through penalties) and improves efficiency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IROs and IGMs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AA and DH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1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SAR Templates and Internal processes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Update templates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Create and send internal processes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Case workers to use new templates and follow processes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Will assist in improve the efficiency of individuals answer SARs requests, promotes professionalism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From the DPO, IGMs and Caseworkers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AA and DH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1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SARs Team Development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Training and development needs identified and discussed at appraisal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Training and development needs commenced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Team members attending and completing training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Will improve team performance and morale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The team members to go on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>
                          <a:latin typeface="Arial"/>
                        </a:rPr>
                        <a:t>AA &amp; DH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2605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  <SharedWithUsers xmlns="6194e418-5875-4308-b033-74eb9c181361">
      <UserInfo>
        <DisplayName>AURELIO, Marco (EAST LONDON NHS FOUNDATION TRUST)</DisplayName>
        <AccountId>30</AccountId>
        <AccountType/>
      </UserInfo>
      <UserInfo>
        <DisplayName>CHITEWE, Auzewell (EAST LONDON NHS FOUNDATION TRUST)</DisplayName>
        <AccountId>26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schemas.openxmlformats.org/package/2006/metadata/core-properties"/>
    <ds:schemaRef ds:uri="http://purl.org/dc/elements/1.1/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6194e418-5875-4308-b033-74eb9c181361"/>
    <ds:schemaRef ds:uri="http://schemas.microsoft.com/office/2006/documentManagement/types"/>
    <ds:schemaRef ds:uri="4d648a74-5c83-46a7-8e4c-7f989ae960a5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74CECEE-5C94-412E-AA3B-60B734214906}">
  <ds:schemaRefs>
    <ds:schemaRef ds:uri="4d648a74-5c83-46a7-8e4c-7f989ae960a5"/>
    <ds:schemaRef ds:uri="6194e418-5875-4308-b033-74eb9c1813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448</Words>
  <Application>Microsoft Office PowerPoint</Application>
  <PresentationFormat>Widescreen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BAKSH DE LA IGLESIA, Amber (EAST LONDON NHS FOUNDATION TRUST)</cp:lastModifiedBy>
  <cp:revision>11</cp:revision>
  <cp:lastPrinted>2024-02-13T22:54:22Z</cp:lastPrinted>
  <dcterms:created xsi:type="dcterms:W3CDTF">2023-12-01T11:05:55Z</dcterms:created>
  <dcterms:modified xsi:type="dcterms:W3CDTF">2024-03-25T14:21:00Z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