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28C6D8-8AFC-6138-2807-E9AF4F1A7782}" v="4571" dt="2024-03-18T10:57:50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1E8838A5-6F88-5D8D-D148-BFB311EF7019}"/>
    <pc:docChg chg="addSld modSld">
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12" v="1750" actId="1076"/>
          <ac:spMkLst>
            <pc:docMk/>
            <pc:sldMk cId="1916856892" sldId="258"/>
            <ac:spMk id="2" creationId="{A738CAB5-9522-57F2-3CAA-CE21CEBE9D0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1E8838A5-6F88-5D8D-D148-BFB311EF7019}" dt="2024-03-12T12:49:02.959" v="1751" actId="1076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6:33.277" v="1846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65" v="1346" actId="14100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880" v="1347" actId="14100"/>
          <ac:spMkLst>
            <pc:docMk/>
            <pc:sldMk cId="1916856892" sldId="258"/>
            <ac:spMk id="7" creationId="{56C491FD-E604-9344-DEF7-DE718783197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12" v="1348" actId="14100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4:57.927" v="1349" actId="14100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2.006" v="1350" actId="1076"/>
          <ac:spMkLst>
            <pc:docMk/>
            <pc:sldMk cId="1916856892" sldId="258"/>
            <ac:spMk id="11" creationId="{65C0FF7E-B889-E61A-7BF9-953CF60A28D2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0.428" v="1361" actId="1076"/>
          <ac:spMkLst>
            <pc:docMk/>
            <pc:sldMk cId="1916856892" sldId="258"/>
            <ac:spMk id="16" creationId="{E09724C8-F1B9-0826-F561-849F5BCB972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06.819" v="1351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10" v="153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2.641" v="1538" actId="1076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8.663" v="1753" actId="14100"/>
          <ac:spMkLst>
            <pc:docMk/>
            <pc:sldMk cId="1916856892" sldId="258"/>
            <ac:spMk id="20" creationId="{DB9F0EAB-6430-C86F-E977-96C8437137B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475" v="1740" actId="1076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37" v="1741" actId="1076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569" v="1742" actId="1076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16" v="1743" actId="1076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62" v="1744" actId="1076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5:18.351" v="1362" actId="14100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7:37.766" v="1545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22:30.002" v="1845" actId="20577"/>
          <ac:spMkLst>
            <pc:docMk/>
            <pc:sldMk cId="1916856892" sldId="258"/>
            <ac:spMk id="37" creationId="{854D5EDF-DF8B-E0F3-AF96-5932510FAE8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12.866" v="1754"/>
          <ac:spMkLst>
            <pc:docMk/>
            <pc:sldMk cId="1916856892" sldId="258"/>
            <ac:spMk id="38" creationId="{2A61A3E2-8CB6-8426-D577-820A9C36E071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694" v="1745" actId="1076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41" v="1746" actId="1076"/>
          <ac:spMkLst>
            <pc:docMk/>
            <pc:sldMk cId="1916856892" sldId="258"/>
            <ac:spMk id="40" creationId="{2432C9F8-BA66-1D38-25AF-AD0F6F33A6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787" v="1747" actId="1076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3:38:21.321" v="2314" actId="20577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1E8838A5-6F88-5D8D-D148-BFB311EF7019}" dt="2024-03-12T12:49:02.866" v="1749" actId="1076"/>
          <ac:spMkLst>
            <pc:docMk/>
            <pc:sldMk cId="1916856892" sldId="258"/>
            <ac:spMk id="43" creationId="{27DFA763-4055-EEE4-40DF-184A17DDFA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1E8838A5-6F88-5D8D-D148-BFB311EF7019}" dt="2024-03-12T12:32:22.174" v="470"/>
          <ac:spMkLst>
            <pc:docMk/>
            <pc:sldMk cId="1916856892" sldId="258"/>
            <ac:spMk id="44" creationId="{BC7CB55F-0224-F7B1-AB26-C3BF03125C7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1E8838A5-6F88-5D8D-D148-BFB311EF7019}" dt="2024-03-12T12:27:36.686" v="331"/>
          <ac:spMkLst>
            <pc:docMk/>
            <pc:sldMk cId="1916856892" sldId="258"/>
            <ac:spMk id="50" creationId="{429D4B1D-0720-8072-C713-12835167FCF3}"/>
          </ac:spMkLst>
        </pc:spChg>
        <pc:picChg chg="mod">
          <ac:chgData name="BAKSH DE LA IGLESIA, Amber (EAST LONDON NHS FOUNDATION TRUST)" userId="S::amber.bakshdelaiglesia1@nhs.net::b2650a99-9385-4d98-8a06-8e7c9d440112" providerId="AD" clId="Web-{1E8838A5-6F88-5D8D-D148-BFB311EF7019}" dt="2024-03-12T13:36:56.849" v="2281" actId="1076"/>
          <ac:picMkLst>
            <pc:docMk/>
            <pc:sldMk cId="1916856892" sldId="258"/>
            <ac:picMk id="51" creationId="{0492C38F-2DF5-9535-3365-2D915BE1542E}"/>
          </ac:picMkLst>
        </pc:pic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5"/>
          <ac:cxnSpMkLst>
            <pc:docMk/>
            <pc:sldMk cId="1916856892" sldId="258"/>
            <ac:cxnSpMk id="12" creationId="{9E2BE3B5-F510-956B-E0B8-97BE5787B61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504" v="1334"/>
          <ac:cxnSpMkLst>
            <pc:docMk/>
            <pc:sldMk cId="1916856892" sldId="258"/>
            <ac:cxnSpMk id="13" creationId="{F40CD0F4-31AA-B8ED-19C1-EF36BBFD4899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3"/>
          <ac:cxnSpMkLst>
            <pc:docMk/>
            <pc:sldMk cId="1916856892" sldId="258"/>
            <ac:cxnSpMk id="14" creationId="{55FC239C-B4F2-CF28-B74C-82DC6D71BC1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44:41.489" v="1332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8"/>
          <ac:cxnSpMkLst>
            <pc:docMk/>
            <pc:sldMk cId="1916856892" sldId="258"/>
            <ac:cxnSpMk id="26" creationId="{0830DBE8-D9FA-3175-383F-2EEE4752BF4D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7"/>
          <ac:cxnSpMkLst>
            <pc:docMk/>
            <pc:sldMk cId="1916856892" sldId="258"/>
            <ac:cxnSpMk id="27" creationId="{6112AA52-88FB-A8FD-B51C-A49557A322F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6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5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4"/>
          <ac:cxnSpMkLst>
            <pc:docMk/>
            <pc:sldMk cId="1916856892" sldId="258"/>
            <ac:cxnSpMk id="30" creationId="{5DC98B0B-055E-5113-897F-6A49DE0E6AD3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3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2"/>
          <ac:cxnSpMkLst>
            <pc:docMk/>
            <pc:sldMk cId="1916856892" sldId="258"/>
            <ac:cxnSpMk id="32" creationId="{EF03FFFD-60E5-4908-5BA5-047E4DD5F89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1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1E8838A5-6F88-5D8D-D148-BFB311EF7019}" dt="2024-03-12T12:30:14.087" v="410"/>
          <ac:cxnSpMkLst>
            <pc:docMk/>
            <pc:sldMk cId="1916856892" sldId="258"/>
            <ac:cxnSpMk id="34" creationId="{EF399E7E-38EE-02B8-574C-4F7AA151BAA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1E8838A5-6F88-5D8D-D148-BFB311EF7019}" dt="2024-03-12T13:57:32.133" v="343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3:57:32.133" v="343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 add replId">
        <pc:chgData name="BAKSH DE LA IGLESIA, Amber (EAST LONDON NHS FOUNDATION TRUST)" userId="S::amber.bakshdelaiglesia1@nhs.net::b2650a99-9385-4d98-8a06-8e7c9d440112" providerId="AD" clId="Web-{1E8838A5-6F88-5D8D-D148-BFB311EF7019}" dt="2024-03-12T14:07:18.595" v="3976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1E8838A5-6F88-5D8D-D148-BFB311EF7019}" dt="2024-03-12T14:07:18.595" v="3976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A62B097B-3B34-6EA0-EB7C-E1B5DA62B59E}"/>
    <pc:docChg chg="addSld delSld modSld">
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4"/>
          <ac:spMkLst>
            <pc:docMk/>
            <pc:sldMk cId="1916856892" sldId="258"/>
            <ac:spMk id="2" creationId="{C4821D16-7479-42AB-CCA6-A8E9A3D0EC1D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8"/>
          <ac:spMkLst>
            <pc:docMk/>
            <pc:sldMk cId="1916856892" sldId="258"/>
            <ac:spMk id="6" creationId="{23960ABC-E69C-2E9C-B5FE-8F4C31C2C439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59"/>
          <ac:spMkLst>
            <pc:docMk/>
            <pc:sldMk cId="1916856892" sldId="258"/>
            <ac:spMk id="8" creationId="{62B343DF-AE81-C987-4455-D128CF8E10D3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0"/>
          <ac:spMkLst>
            <pc:docMk/>
            <pc:sldMk cId="1916856892" sldId="258"/>
            <ac:spMk id="12" creationId="{D307533B-AA3D-AC6B-A531-FAE9C5EB9DC7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1"/>
          <ac:spMkLst>
            <pc:docMk/>
            <pc:sldMk cId="1916856892" sldId="258"/>
            <ac:spMk id="13" creationId="{F4264B7A-FEFA-239B-DD56-A5AABAA17812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2"/>
          <ac:spMkLst>
            <pc:docMk/>
            <pc:sldMk cId="1916856892" sldId="258"/>
            <ac:spMk id="14" creationId="{E138C623-FDD8-1043-678A-9A705A28E7D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3"/>
          <ac:spMkLst>
            <pc:docMk/>
            <pc:sldMk cId="1916856892" sldId="258"/>
            <ac:spMk id="15" creationId="{73BD23FE-2D78-93DA-6800-D1BB86265732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4.325" v="1013"/>
          <ac:spMkLst>
            <pc:docMk/>
            <pc:sldMk cId="1916856892" sldId="258"/>
            <ac:spMk id="17" creationId="{47DE0320-B346-D00B-6136-38468548A76D}"/>
          </ac:spMkLst>
        </pc:spChg>
        <pc:spChg chg="del">
          <ac:chgData name="BAKSH DE LA IGLESIA, Amber (EAST LONDON NHS FOUNDATION TRUST)" userId="S::amber.bakshdelaiglesia1@nhs.net::b2650a99-9385-4d98-8a06-8e7c9d440112" providerId="AD" clId="Web-{A62B097B-3B34-6EA0-EB7C-E1B5DA62B59E}" dt="2024-03-13T09:42:34.268" v="624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0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5.218" v="1673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4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5"/>
          <ac:spMkLst>
            <pc:docMk/>
            <pc:sldMk cId="1916856892" sldId="258"/>
            <ac:spMk id="27" creationId="{3BE05739-4D4A-841A-051A-628E56D7E7FA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6"/>
          <ac:spMkLst>
            <pc:docMk/>
            <pc:sldMk cId="1916856892" sldId="258"/>
            <ac:spMk id="28" creationId="{75B85BAD-A3AC-C913-B040-853780A3D474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7"/>
          <ac:spMkLst>
            <pc:docMk/>
            <pc:sldMk cId="1916856892" sldId="258"/>
            <ac:spMk id="29" creationId="{83A072BD-5FE2-D775-1218-BD9A9A01244C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68"/>
          <ac:spMkLst>
            <pc:docMk/>
            <pc:sldMk cId="1916856892" sldId="258"/>
            <ac:spMk id="30" creationId="{9340D125-EDE5-31BB-391D-1CE291818856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1:46:36.946" v="7609" actId="20577"/>
          <ac:spMkLst>
            <pc:docMk/>
            <pc:sldMk cId="1916856892" sldId="258"/>
            <ac:spMk id="31" creationId="{1CB9E16A-FF0C-1B6E-2EB5-EC63F7D3A1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7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56" v="1671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A62B097B-3B34-6EA0-EB7C-E1B5DA62B59E}" dt="2024-03-13T10:48:14.671" v="1672"/>
          <ac:spMkLst>
            <pc:docMk/>
            <pc:sldMk cId="1916856892" sldId="258"/>
            <ac:spMk id="37" creationId="{854D5EDF-DF8B-E0F3-AF96-5932510FAE8E}"/>
          </ac:spMkLst>
        </pc:sp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183" v="1002" actId="1076"/>
          <ac:cxnSpMkLst>
            <pc:docMk/>
            <pc:sldMk cId="1916856892" sldId="258"/>
            <ac:cxnSpMk id="3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A62B097B-3B34-6EA0-EB7C-E1B5DA62B59E}" dt="2024-03-13T10:40:08.528" v="1015"/>
          <ac:cxnSpMkLst>
            <pc:docMk/>
            <pc:sldMk cId="1916856892" sldId="258"/>
            <ac:cxnSpMk id="20" creationId="{DA7C2D62-CACC-CAAB-8DED-6CB81FB9F3B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058" v="1000" actId="1076"/>
          <ac:cxnSpMkLst>
            <pc:docMk/>
            <pc:sldMk cId="1916856892" sldId="258"/>
            <ac:cxnSpMk id="3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08.609" v="1657" actId="14100"/>
          <ac:cxnSpMkLst>
            <pc:docMk/>
            <pc:sldMk cId="1916856892" sldId="258"/>
            <ac:cxnSpMk id="3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37.393" v="625"/>
          <ac:cxnSpMkLst>
            <pc:docMk/>
            <pc:sldMk cId="1916856892" sldId="258"/>
            <ac:cxnSpMk id="3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30" v="1650" actId="1076"/>
          <ac:cxnSpMkLst>
            <pc:docMk/>
            <pc:sldMk cId="1916856892" sldId="258"/>
            <ac:cxnSpMk id="4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4.045" v="1642" actId="1076"/>
          <ac:cxnSpMkLst>
            <pc:docMk/>
            <pc:sldMk cId="1916856892" sldId="258"/>
            <ac:cxnSpMk id="44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826" v="1644" actId="1076"/>
          <ac:cxnSpMkLst>
            <pc:docMk/>
            <pc:sldMk cId="1916856892" sldId="258"/>
            <ac:cxnSpMk id="47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951" v="1636" actId="1076"/>
          <ac:cxnSpMkLst>
            <pc:docMk/>
            <pc:sldMk cId="1916856892" sldId="258"/>
            <ac:cxnSpMk id="50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434" v="1611" actId="1076"/>
          <ac:cxnSpMkLst>
            <pc:docMk/>
            <pc:sldMk cId="1916856892" sldId="258"/>
            <ac:cxnSpMk id="53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277" v="1004" actId="1076"/>
          <ac:cxnSpMkLst>
            <pc:docMk/>
            <pc:sldMk cId="1916856892" sldId="258"/>
            <ac:cxnSpMk id="5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39:45.324" v="1005" actId="1076"/>
          <ac:cxnSpMkLst>
            <pc:docMk/>
            <pc:sldMk cId="1916856892" sldId="258"/>
            <ac:cxnSpMk id="5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8.530" v="1655" actId="1076"/>
          <ac:cxnSpMkLst>
            <pc:docMk/>
            <pc:sldMk cId="1916856892" sldId="258"/>
            <ac:cxnSpMk id="6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A62B097B-3B34-6EA0-EB7C-E1B5DA62B59E}" dt="2024-03-13T09:42:40.330" v="626"/>
          <ac:cxnSpMkLst>
            <pc:docMk/>
            <pc:sldMk cId="1916856892" sldId="258"/>
            <ac:cxnSpMk id="66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52.592" v="1652" actId="1076"/>
          <ac:cxnSpMkLst>
            <pc:docMk/>
            <pc:sldMk cId="1916856892" sldId="258"/>
            <ac:cxnSpMk id="69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3.982" v="1641" actId="1076"/>
          <ac:cxnSpMkLst>
            <pc:docMk/>
            <pc:sldMk cId="1916856892" sldId="258"/>
            <ac:cxnSpMk id="72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37.733" v="1643" actId="1076"/>
          <ac:cxnSpMkLst>
            <pc:docMk/>
            <pc:sldMk cId="1916856892" sldId="258"/>
            <ac:cxnSpMk id="7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23.888" v="1635" actId="1076"/>
          <ac:cxnSpMkLst>
            <pc:docMk/>
            <pc:sldMk cId="1916856892" sldId="258"/>
            <ac:cxnSpMk id="7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7:05.544" v="1613" actId="1076"/>
          <ac:cxnSpMkLst>
            <pc:docMk/>
            <pc:sldMk cId="1916856892" sldId="258"/>
            <ac:cxnSpMk id="8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5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88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1" creationId="{00000000-0000-0000-0000-000000000000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A62B097B-3B34-6EA0-EB7C-E1B5DA62B59E}" dt="2024-03-13T10:48:20.765" v="1679" actId="14100"/>
          <ac:cxnSpMkLst>
            <pc:docMk/>
            <pc:sldMk cId="1916856892" sldId="258"/>
            <ac:cxnSpMk id="94" creationId="{00000000-0000-0000-0000-000000000000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A62B097B-3B34-6EA0-EB7C-E1B5DA62B59E}" dt="2024-03-13T11:52:37.897" v="8207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7.897" v="820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del">
        <pc:chgData name="BAKSH DE LA IGLESIA, Amber (EAST LONDON NHS FOUNDATION TRUST)" userId="S::amber.bakshdelaiglesia1@nhs.net::b2650a99-9385-4d98-8a06-8e7c9d440112" providerId="AD" clId="Web-{A62B097B-3B34-6EA0-EB7C-E1B5DA62B59E}" dt="2024-03-13T11:31:33.052" v="5542"/>
        <pc:sldMkLst>
          <pc:docMk/>
          <pc:sldMk cId="3548518915" sldId="265"/>
        </pc:sldMkLst>
      </pc:sldChg>
      <pc:sldChg chg="modSp add replId">
        <pc:chgData name="BAKSH DE LA IGLESIA, Amber (EAST LONDON NHS FOUNDATION TRUST)" userId="S::amber.bakshdelaiglesia1@nhs.net::b2650a99-9385-4d98-8a06-8e7c9d440112" providerId="AD" clId="Web-{A62B097B-3B34-6EA0-EB7C-E1B5DA62B59E}" dt="2024-03-13T11:52:30.725" v="8203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A62B097B-3B34-6EA0-EB7C-E1B5DA62B59E}" dt="2024-03-13T11:52:30.725" v="8203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C828C6D8-8AFC-6138-2807-E9AF4F1A7782}"/>
    <pc:docChg chg="delSld modSld">
      <pc:chgData name="BAKSH DE LA IGLESIA, Amber (EAST LONDON NHS FOUNDATION TRUST)" userId="S::amber.bakshdelaiglesia1@nhs.net::b2650a99-9385-4d98-8a06-8e7c9d440112" providerId="AD" clId="Web-{C828C6D8-8AFC-6138-2807-E9AF4F1A7782}" dt="2024-03-18T10:57:48.589" v="4467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C828C6D8-8AFC-6138-2807-E9AF4F1A7782}" dt="2024-03-18T10:36:03.090" v="1374" actId="14100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11.396" v="1315" actId="14100"/>
          <ac:spMkLst>
            <pc:docMk/>
            <pc:sldMk cId="1916856892" sldId="258"/>
            <ac:spMk id="2" creationId="{D35CC773-281A-65F9-FCF9-80FB701184E9}"/>
          </ac:spMkLst>
        </pc:spChg>
        <pc:spChg chg="mod">
          <ac:chgData name="BAKSH DE LA IGLESIA, Amber (EAST LONDON NHS FOUNDATION TRUST)" userId="S::amber.bakshdelaiglesia1@nhs.net::b2650a99-9385-4d98-8a06-8e7c9d440112" providerId="AD" clId="Web-{C828C6D8-8AFC-6138-2807-E9AF4F1A7782}" dt="2024-03-18T10:17:20.113" v="7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57" v="34"/>
          <ac:spMkLst>
            <pc:docMk/>
            <pc:sldMk cId="1916856892" sldId="258"/>
            <ac:spMk id="6" creationId="{23960ABC-E69C-2E9C-B5FE-8F4C31C2C439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41" v="33"/>
          <ac:spMkLst>
            <pc:docMk/>
            <pc:sldMk cId="1916856892" sldId="258"/>
            <ac:spMk id="8" creationId="{62B343DF-AE81-C987-4455-D128CF8E10D3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41" v="32"/>
          <ac:spMkLst>
            <pc:docMk/>
            <pc:sldMk cId="1916856892" sldId="258"/>
            <ac:spMk id="12" creationId="{D307533B-AA3D-AC6B-A531-FAE9C5EB9DC7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10" v="31"/>
          <ac:spMkLst>
            <pc:docMk/>
            <pc:sldMk cId="1916856892" sldId="258"/>
            <ac:spMk id="13" creationId="{F4264B7A-FEFA-239B-DD56-A5AABAA17812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10" v="30"/>
          <ac:spMkLst>
            <pc:docMk/>
            <pc:sldMk cId="1916856892" sldId="258"/>
            <ac:spMk id="14" creationId="{E138C623-FDD8-1043-678A-9A705A28E7DA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894" v="29"/>
          <ac:spMkLst>
            <pc:docMk/>
            <pc:sldMk cId="1916856892" sldId="258"/>
            <ac:spMk id="15" creationId="{73BD23FE-2D78-93DA-6800-D1BB8626573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2:46.724" v="1306" actId="1076"/>
          <ac:spMkLst>
            <pc:docMk/>
            <pc:sldMk cId="1916856892" sldId="258"/>
            <ac:spMk id="17" creationId="{F003F381-E9B7-4703-FE1C-D247CBC346E2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88" v="38"/>
          <ac:spMkLst>
            <pc:docMk/>
            <pc:sldMk cId="1916856892" sldId="258"/>
            <ac:spMk id="18" creationId="{CA40D362-0113-2269-14B5-7ED173A0A75E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72" v="37"/>
          <ac:spMkLst>
            <pc:docMk/>
            <pc:sldMk cId="1916856892" sldId="258"/>
            <ac:spMk id="19" creationId="{61D6C0ED-4551-93E3-1CF4-28B489A3FA3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18.490" v="1317" actId="14100"/>
          <ac:spMkLst>
            <pc:docMk/>
            <pc:sldMk cId="1916856892" sldId="258"/>
            <ac:spMk id="20" creationId="{0BFFD115-357A-E852-7293-C0EC02950845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31:48.331" v="1288" actId="1076"/>
          <ac:spMkLst>
            <pc:docMk/>
            <pc:sldMk cId="1916856892" sldId="258"/>
            <ac:spMk id="21" creationId="{198A8EE4-F858-3E1B-7312-2BF6DF8C0BD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01.849" v="1311" actId="1076"/>
          <ac:spMkLst>
            <pc:docMk/>
            <pc:sldMk cId="1916856892" sldId="258"/>
            <ac:spMk id="23" creationId="{6174E3B2-71FE-435D-3C33-89DDEF44CEDD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0:05.233" v="1045" actId="1076"/>
          <ac:spMkLst>
            <pc:docMk/>
            <pc:sldMk cId="1916856892" sldId="258"/>
            <ac:spMk id="24" creationId="{DAB880F8-91B3-9BD3-438E-5B6545032879}"/>
          </ac:spMkLst>
        </pc:spChg>
        <pc:spChg chg="mod">
          <ac:chgData name="BAKSH DE LA IGLESIA, Amber (EAST LONDON NHS FOUNDATION TRUST)" userId="S::amber.bakshdelaiglesia1@nhs.net::b2650a99-9385-4d98-8a06-8e7c9d440112" providerId="AD" clId="Web-{C828C6D8-8AFC-6138-2807-E9AF4F1A7782}" dt="2024-03-18T10:33:21.318" v="1318" actId="14100"/>
          <ac:spMkLst>
            <pc:docMk/>
            <pc:sldMk cId="1916856892" sldId="258"/>
            <ac:spMk id="26" creationId="{8BA03909-C541-5F7D-D56F-0416C25262D0}"/>
          </ac:spMkLst>
        </pc:spChg>
        <pc:spChg chg="mod">
          <ac:chgData name="BAKSH DE LA IGLESIA, Amber (EAST LONDON NHS FOUNDATION TRUST)" userId="S::amber.bakshdelaiglesia1@nhs.net::b2650a99-9385-4d98-8a06-8e7c9d440112" providerId="AD" clId="Web-{C828C6D8-8AFC-6138-2807-E9AF4F1A7782}" dt="2024-03-18T10:20:25.322" v="235" actId="14100"/>
          <ac:spMkLst>
            <pc:docMk/>
            <pc:sldMk cId="1916856892" sldId="258"/>
            <ac:spMk id="27" creationId="{3BE05739-4D4A-841A-051A-628E56D7E7FA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894" v="28"/>
          <ac:spMkLst>
            <pc:docMk/>
            <pc:sldMk cId="1916856892" sldId="258"/>
            <ac:spMk id="28" creationId="{75B85BAD-A3AC-C913-B040-853780A3D474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863" v="27"/>
          <ac:spMkLst>
            <pc:docMk/>
            <pc:sldMk cId="1916856892" sldId="258"/>
            <ac:spMk id="29" creationId="{83A072BD-5FE2-D775-1218-BD9A9A01244C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863" v="26"/>
          <ac:spMkLst>
            <pc:docMk/>
            <pc:sldMk cId="1916856892" sldId="258"/>
            <ac:spMk id="30" creationId="{9340D125-EDE5-31BB-391D-1CE291818856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5"/>
          <ac:spMkLst>
            <pc:docMk/>
            <pc:sldMk cId="1916856892" sldId="258"/>
            <ac:spMk id="31" creationId="{1CB9E16A-FF0C-1B6E-2EB5-EC63F7D3A13F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27:31.837" v="806"/>
          <ac:spMkLst>
            <pc:docMk/>
            <pc:sldMk cId="1916856892" sldId="258"/>
            <ac:spMk id="33" creationId="{850768CB-0044-D72F-1FF3-1B1CC73A522C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27:31.072" v="805"/>
          <ac:spMkLst>
            <pc:docMk/>
            <pc:sldMk cId="1916856892" sldId="258"/>
            <ac:spMk id="35" creationId="{70DC3FD0-870A-46C8-7B8F-A34751866AAF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57" v="36"/>
          <ac:spMkLst>
            <pc:docMk/>
            <pc:sldMk cId="1916856892" sldId="258"/>
            <ac:spMk id="36" creationId="{235B0880-C8AF-EA2E-B122-F4050C366221}"/>
          </ac:spMkLst>
        </pc:spChg>
        <pc:spChg chg="del">
          <ac:chgData name="BAKSH DE LA IGLESIA, Amber (EAST LONDON NHS FOUNDATION TRUST)" userId="S::amber.bakshdelaiglesia1@nhs.net::b2650a99-9385-4d98-8a06-8e7c9d440112" providerId="AD" clId="Web-{C828C6D8-8AFC-6138-2807-E9AF4F1A7782}" dt="2024-03-18T10:17:29.957" v="35"/>
          <ac:spMkLst>
            <pc:docMk/>
            <pc:sldMk cId="1916856892" sldId="258"/>
            <ac:spMk id="37" creationId="{854D5EDF-DF8B-E0F3-AF96-5932510FAE8E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14.803" v="1316" actId="14100"/>
          <ac:spMkLst>
            <pc:docMk/>
            <pc:sldMk cId="1916856892" sldId="258"/>
            <ac:spMk id="42" creationId="{86B3CA3F-F19E-CC02-E3FD-E064A7861E9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28.928" v="1321" actId="1076"/>
          <ac:spMkLst>
            <pc:docMk/>
            <pc:sldMk cId="1916856892" sldId="258"/>
            <ac:spMk id="43" creationId="{923D77DC-E195-5ECD-96B6-BE5B385883EE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3:08.349" v="1314" actId="14100"/>
          <ac:spMkLst>
            <pc:docMk/>
            <pc:sldMk cId="1916856892" sldId="258"/>
            <ac:spMk id="46" creationId="{8516FDE2-0B3E-E957-E5AC-17E0714DE80F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C828C6D8-8AFC-6138-2807-E9AF4F1A7782}" dt="2024-03-18T10:31:56.050" v="1291" actId="1076"/>
          <ac:spMkLst>
            <pc:docMk/>
            <pc:sldMk cId="1916856892" sldId="258"/>
            <ac:spMk id="48" creationId="{3D7C732C-913F-88C4-C37A-04DF2FBDE62D}"/>
          </ac:spMkLst>
        </pc:spChg>
        <pc:cxnChg chg="mod">
          <ac:chgData name="BAKSH DE LA IGLESIA, Amber (EAST LONDON NHS FOUNDATION TRUST)" userId="S::amber.bakshdelaiglesia1@nhs.net::b2650a99-9385-4d98-8a06-8e7c9d440112" providerId="AD" clId="Web-{C828C6D8-8AFC-6138-2807-E9AF4F1A7782}" dt="2024-03-18T10:33:21.318" v="1318" actId="14100"/>
          <ac:cxnSpMkLst>
            <pc:docMk/>
            <pc:sldMk cId="1916856892" sldId="258"/>
            <ac:cxnSpMk id="3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1:48.315" v="1287" actId="1076"/>
          <ac:cxnSpMkLst>
            <pc:docMk/>
            <pc:sldMk cId="1916856892" sldId="258"/>
            <ac:cxnSpMk id="22" creationId="{D244D934-9423-CDEF-E9B3-57BBC2ED82C7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0:05.249" v="1046" actId="1076"/>
          <ac:cxnSpMkLst>
            <pc:docMk/>
            <pc:sldMk cId="1916856892" sldId="258"/>
            <ac:cxnSpMk id="25" creationId="{E3C4E422-ED5F-7F44-5312-A09C156B7E51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5"/>
          <ac:cxnSpMkLst>
            <pc:docMk/>
            <pc:sldMk cId="1916856892" sldId="258"/>
            <ac:cxnSpMk id="32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4"/>
          <ac:cxnSpMkLst>
            <pc:docMk/>
            <pc:sldMk cId="1916856892" sldId="258"/>
            <ac:cxnSpMk id="34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27:32.697" v="807"/>
          <ac:cxnSpMkLst>
            <pc:docMk/>
            <pc:sldMk cId="1916856892" sldId="258"/>
            <ac:cxnSpMk id="38" creationId="{559D3EB7-C71E-EA8B-613A-471F98F0B41D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6:03.090" v="1374" actId="14100"/>
          <ac:cxnSpMkLst>
            <pc:docMk/>
            <pc:sldMk cId="1916856892" sldId="258"/>
            <ac:cxnSpMk id="39" creationId="{313A5A5C-DE77-7718-F908-6407789F2531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3"/>
          <ac:cxnSpMkLst>
            <pc:docMk/>
            <pc:sldMk cId="1916856892" sldId="258"/>
            <ac:cxnSpMk id="40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3:50.085" v="1326" actId="14100"/>
          <ac:cxnSpMkLst>
            <pc:docMk/>
            <pc:sldMk cId="1916856892" sldId="258"/>
            <ac:cxnSpMk id="41" creationId="{BE009651-9FFD-2A3A-673E-4021FF0C7971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2"/>
          <ac:cxnSpMkLst>
            <pc:docMk/>
            <pc:sldMk cId="1916856892" sldId="258"/>
            <ac:cxnSpMk id="44" creationId="{00000000-0000-0000-0000-00000000000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1"/>
          <ac:cxnSpMkLst>
            <pc:docMk/>
            <pc:sldMk cId="1916856892" sldId="258"/>
            <ac:cxnSpMk id="47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2:08.863" v="1295" actId="1076"/>
          <ac:cxnSpMkLst>
            <pc:docMk/>
            <pc:sldMk cId="1916856892" sldId="258"/>
            <ac:cxnSpMk id="49" creationId="{3C98DED4-C3C6-BE4A-4C29-9CB1FF84F93F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40"/>
          <ac:cxnSpMkLst>
            <pc:docMk/>
            <pc:sldMk cId="1916856892" sldId="258"/>
            <ac:cxnSpMk id="50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32:34.051" v="1301"/>
          <ac:cxnSpMkLst>
            <pc:docMk/>
            <pc:sldMk cId="1916856892" sldId="258"/>
            <ac:cxnSpMk id="52" creationId="{E7B33B6C-F2A3-5EF3-CF2E-ADDD9AE72370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C828C6D8-8AFC-6138-2807-E9AF4F1A7782}" dt="2024-03-18T10:17:32.394" v="39"/>
          <ac:cxnSpMkLst>
            <pc:docMk/>
            <pc:sldMk cId="1916856892" sldId="258"/>
            <ac:cxnSpMk id="53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2:41.145" v="1303" actId="1076"/>
          <ac:cxnSpMkLst>
            <pc:docMk/>
            <pc:sldMk cId="1916856892" sldId="258"/>
            <ac:cxnSpMk id="54" creationId="{4C60E0E0-BD5A-F538-8375-9A87893EB4A2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3:38.288" v="1323" actId="1076"/>
          <ac:cxnSpMkLst>
            <pc:docMk/>
            <pc:sldMk cId="1916856892" sldId="258"/>
            <ac:cxnSpMk id="55" creationId="{F3A30F56-3398-AFD8-03F7-73DE6F2C00C1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C828C6D8-8AFC-6138-2807-E9AF4F1A7782}" dt="2024-03-18T10:26:51.617" v="797" actId="1076"/>
          <ac:cxnSpMkLst>
            <pc:docMk/>
            <pc:sldMk cId="1916856892" sldId="258"/>
            <ac:cxnSpMk id="56" creationId="{00000000-0000-0000-0000-000000000000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C828C6D8-8AFC-6138-2807-E9AF4F1A7782}" dt="2024-03-18T10:33:32.913" v="1322"/>
          <ac:cxnSpMkLst>
            <pc:docMk/>
            <pc:sldMk cId="1916856892" sldId="258"/>
            <ac:cxnSpMk id="57" creationId="{C851FBD6-4319-D360-FC31-54368524AFEE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3:58.539" v="1329" actId="14100"/>
          <ac:cxnSpMkLst>
            <pc:docMk/>
            <pc:sldMk cId="1916856892" sldId="258"/>
            <ac:cxnSpMk id="58" creationId="{41B60AFE-78CC-B5C5-FD41-5B2B89261A47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4"/>
          <ac:cxnSpMkLst>
            <pc:docMk/>
            <pc:sldMk cId="1916856892" sldId="258"/>
            <ac:cxnSpMk id="59" creationId="{00000000-0000-0000-0000-000000000000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4:04.492" v="1332" actId="14100"/>
          <ac:cxnSpMkLst>
            <pc:docMk/>
            <pc:sldMk cId="1916856892" sldId="258"/>
            <ac:cxnSpMk id="60" creationId="{75D36457-12A3-2795-1CEC-59409ACF6448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C828C6D8-8AFC-6138-2807-E9AF4F1A7782}" dt="2024-03-18T10:34:09.539" v="1335" actId="14100"/>
          <ac:cxnSpMkLst>
            <pc:docMk/>
            <pc:sldMk cId="1916856892" sldId="258"/>
            <ac:cxnSpMk id="61" creationId="{92A9E8E1-734D-786F-2EF3-52D47B1F33A5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3"/>
          <ac:cxnSpMkLst>
            <pc:docMk/>
            <pc:sldMk cId="1916856892" sldId="258"/>
            <ac:cxnSpMk id="62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2"/>
          <ac:cxnSpMkLst>
            <pc:docMk/>
            <pc:sldMk cId="1916856892" sldId="258"/>
            <ac:cxnSpMk id="69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1"/>
          <ac:cxnSpMkLst>
            <pc:docMk/>
            <pc:sldMk cId="1916856892" sldId="258"/>
            <ac:cxnSpMk id="72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20"/>
          <ac:cxnSpMkLst>
            <pc:docMk/>
            <pc:sldMk cId="1916856892" sldId="258"/>
            <ac:cxnSpMk id="75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19"/>
          <ac:cxnSpMkLst>
            <pc:docMk/>
            <pc:sldMk cId="1916856892" sldId="258"/>
            <ac:cxnSpMk id="78" creationId="{00000000-0000-0000-0000-000000000000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C828C6D8-8AFC-6138-2807-E9AF4F1A7782}" dt="2024-03-18T10:17:29.832" v="18"/>
          <ac:cxnSpMkLst>
            <pc:docMk/>
            <pc:sldMk cId="1916856892" sldId="258"/>
            <ac:cxnSpMk id="81" creationId="{00000000-0000-0000-0000-000000000000}"/>
          </ac:cxnSpMkLst>
        </pc:cxnChg>
      </pc:sldChg>
      <pc:sldChg chg="del">
        <pc:chgData name="BAKSH DE LA IGLESIA, Amber (EAST LONDON NHS FOUNDATION TRUST)" userId="S::amber.bakshdelaiglesia1@nhs.net::b2650a99-9385-4d98-8a06-8e7c9d440112" providerId="AD" clId="Web-{C828C6D8-8AFC-6138-2807-E9AF4F1A7782}" dt="2024-03-18T10:34:13.195" v="1336"/>
        <pc:sldMkLst>
          <pc:docMk/>
          <pc:sldMk cId="1925529785" sldId="264"/>
        </pc:sldMkLst>
      </pc:sldChg>
      <pc:sldChg chg="modSp">
        <pc:chgData name="BAKSH DE LA IGLESIA, Amber (EAST LONDON NHS FOUNDATION TRUST)" userId="S::amber.bakshdelaiglesia1@nhs.net::b2650a99-9385-4d98-8a06-8e7c9d440112" providerId="AD" clId="Web-{C828C6D8-8AFC-6138-2807-E9AF4F1A7782}" dt="2024-03-18T10:57:48.589" v="4467"/>
        <pc:sldMkLst>
          <pc:docMk/>
          <pc:sldMk cId="1613405248" sldId="266"/>
        </pc:sldMkLst>
        <pc:graphicFrameChg chg="mod modGraphic">
          <ac:chgData name="BAKSH DE LA IGLESIA, Amber (EAST LONDON NHS FOUNDATION TRUST)" userId="S::amber.bakshdelaiglesia1@nhs.net::b2650a99-9385-4d98-8a06-8e7c9d440112" providerId="AD" clId="Web-{C828C6D8-8AFC-6138-2807-E9AF4F1A7782}" dt="2024-03-18T10:57:48.589" v="4467"/>
          <ac:graphicFrameMkLst>
            <pc:docMk/>
            <pc:sldMk cId="1613405248" sldId="266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B64BCF92-BF13-8015-CBDE-3AF6BE9CBB92}"/>
    <pc:docChg chg="modSld">
      <pc:chgData name="BAKSH DE LA IGLESIA, Amber (EAST LONDON NHS FOUNDATION TRUST)" userId="S::amber.bakshdelaiglesia1@nhs.net::b2650a99-9385-4d98-8a06-8e7c9d440112" providerId="AD" clId="Web-{B64BCF92-BF13-8015-CBDE-3AF6BE9CBB92}" dt="2024-03-12T12:00:43.994" v="43"/>
      <pc:docMkLst>
        <pc:docMk/>
      </pc:docMkLst>
      <pc:sldChg chg="modSp">
        <pc:chgData name="BAKSH DE LA IGLESIA, Amber (EAST LONDON NHS FOUNDATION TRUST)" userId="S::amber.bakshdelaiglesia1@nhs.net::b2650a99-9385-4d98-8a06-8e7c9d440112" providerId="AD" clId="Web-{B64BCF92-BF13-8015-CBDE-3AF6BE9CBB92}" dt="2024-03-12T12:00:43.994" v="43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B64BCF92-BF13-8015-CBDE-3AF6BE9CBB92}" dt="2024-03-12T12:00:43.994" v="4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D678309-29B6-102F-0AF1-F542E13C5AA3}"/>
    <pc:docChg chg="modSld">
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<pc:sldMkLst>
          <pc:docMk/>
          <pc:sldMk cId="1916856892" sldId="258"/>
        </pc:sldMkLst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3"/>
          <ac:spMkLst>
            <pc:docMk/>
            <pc:sldMk cId="1916856892" sldId="258"/>
            <ac:spMk id="2" creationId="{A738CAB5-9522-57F2-3CAA-CE21CEBE9D05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2"/>
          <ac:spMkLst>
            <pc:docMk/>
            <pc:sldMk cId="1916856892" sldId="258"/>
            <ac:spMk id="3" creationId="{16F712EF-C233-778D-C206-24B8D725B0F6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9.563" v="2227" actId="1076"/>
          <ac:spMkLst>
            <pc:docMk/>
            <pc:sldMk cId="1916856892" sldId="258"/>
            <ac:spMk id="4" creationId="{74A77F04-71FA-5127-761E-16EA4DE66F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82" v="2221" actId="1076"/>
          <ac:spMkLst>
            <pc:docMk/>
            <pc:sldMk cId="1916856892" sldId="258"/>
            <ac:spMk id="6" creationId="{23960ABC-E69C-2E9C-B5FE-8F4C31C2C439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28" v="2222" actId="1076"/>
          <ac:spMkLst>
            <pc:docMk/>
            <pc:sldMk cId="1916856892" sldId="258"/>
            <ac:spMk id="8" creationId="{62B343DF-AE81-C987-4455-D128CF8E10D3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22" v="2211" actId="1076"/>
          <ac:spMkLst>
            <pc:docMk/>
            <pc:sldMk cId="1916856892" sldId="258"/>
            <ac:spMk id="12" creationId="{D307533B-AA3D-AC6B-A531-FAE9C5EB9DC7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469" v="2212" actId="1076"/>
          <ac:spMkLst>
            <pc:docMk/>
            <pc:sldMk cId="1916856892" sldId="258"/>
            <ac:spMk id="13" creationId="{F4264B7A-FEFA-239B-DD56-A5AABAA17812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60" v="2223" actId="1076"/>
          <ac:spMkLst>
            <pc:docMk/>
            <pc:sldMk cId="1916856892" sldId="258"/>
            <ac:spMk id="14" creationId="{E138C623-FDD8-1043-678A-9A705A28E7D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891" v="2224" actId="1076"/>
          <ac:spMkLst>
            <pc:docMk/>
            <pc:sldMk cId="1916856892" sldId="258"/>
            <ac:spMk id="15" creationId="{73BD23FE-2D78-93DA-6800-D1BB86265732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578" v="2215" actId="1076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41" v="2217" actId="1076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75" v="2209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5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4"/>
          <ac:spMkLst>
            <pc:docMk/>
            <pc:sldMk cId="1916856892" sldId="258"/>
            <ac:spMk id="21" creationId="{2C9CCABA-FDD6-2228-BE2D-A45813366F27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3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2"/>
          <ac:spMkLst>
            <pc:docMk/>
            <pc:sldMk cId="1916856892" sldId="258"/>
            <ac:spMk id="23" creationId="{4A3B3CDA-B21A-FF21-3496-16166C0D51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1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40"/>
          <ac:spMkLst>
            <pc:docMk/>
            <pc:sldMk cId="1916856892" sldId="258"/>
            <ac:spMk id="25" creationId="{D7C3D620-3D11-AA1D-CB58-E113823E0B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00" v="2213" actId="1076"/>
          <ac:spMkLst>
            <pc:docMk/>
            <pc:sldMk cId="1916856892" sldId="258"/>
            <ac:spMk id="26" creationId="{8BA03909-C541-5F7D-D56F-0416C25262D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547" v="2214" actId="1076"/>
          <ac:spMkLst>
            <pc:docMk/>
            <pc:sldMk cId="1916856892" sldId="258"/>
            <ac:spMk id="27" creationId="{3BE05739-4D4A-841A-051A-628E56D7E7FA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50" v="2220" actId="1076"/>
          <ac:spMkLst>
            <pc:docMk/>
            <pc:sldMk cId="1916856892" sldId="258"/>
            <ac:spMk id="28" creationId="{75B85BAD-A3AC-C913-B040-853780A3D474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719" v="2219" actId="1076"/>
          <ac:spMkLst>
            <pc:docMk/>
            <pc:sldMk cId="1916856892" sldId="258"/>
            <ac:spMk id="29" creationId="{83A072BD-5FE2-D775-1218-BD9A9A01244C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17.813" v="2228" actId="1076"/>
          <ac:spMkLst>
            <pc:docMk/>
            <pc:sldMk cId="1916856892" sldId="258"/>
            <ac:spMk id="30" creationId="{9340D125-EDE5-31BB-391D-1CE291818856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ED678309-29B6-102F-0AF1-F542E13C5AA3}" dt="2024-03-12T16:31:07.969" v="2226" actId="1076"/>
          <ac:spMkLst>
            <pc:docMk/>
            <pc:sldMk cId="1916856892" sldId="258"/>
            <ac:spMk id="31" creationId="{1CB9E16A-FF0C-1B6E-2EB5-EC63F7D3A13F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10" v="2216" actId="1076"/>
          <ac:spMkLst>
            <pc:docMk/>
            <pc:sldMk cId="1916856892" sldId="258"/>
            <ac:spMk id="35" creationId="{5B2D4150-7F6B-7F0E-780D-2AFC73EC4ABE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688" v="2218" actId="1076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D678309-29B6-102F-0AF1-F542E13C5AA3}" dt="2024-03-12T16:31:07.391" v="2210" actId="1076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9"/>
          <ac:spMkLst>
            <pc:docMk/>
            <pc:sldMk cId="1916856892" sldId="258"/>
            <ac:spMk id="38" creationId="{2A61A3E2-8CB6-8426-D577-820A9C36E071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8"/>
          <ac:spMkLst>
            <pc:docMk/>
            <pc:sldMk cId="1916856892" sldId="258"/>
            <ac:spMk id="39" creationId="{CB295707-EAF5-F64B-F685-B1C05AD2E2FD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7"/>
          <ac:spMkLst>
            <pc:docMk/>
            <pc:sldMk cId="1916856892" sldId="258"/>
            <ac:spMk id="40" creationId="{2432C9F8-BA66-1D38-25AF-AD0F6F33A6F6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57" v="536"/>
          <ac:spMkLst>
            <pc:docMk/>
            <pc:sldMk cId="1916856892" sldId="258"/>
            <ac:spMk id="41" creationId="{9EE2D5C1-CFCD-22A0-E6C9-6D60906366CE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5"/>
          <ac:spMkLst>
            <pc:docMk/>
            <pc:sldMk cId="1916856892" sldId="258"/>
            <ac:spMk id="42" creationId="{153FEF67-9012-0BB0-CA45-FBE360B31A3F}"/>
          </ac:spMkLst>
        </pc:spChg>
        <pc:spChg chg="del">
          <ac:chgData name="BAKSH DE LA IGLESIA, Amber (EAST LONDON NHS FOUNDATION TRUST)" userId="S::amber.bakshdelaiglesia1@nhs.net::b2650a99-9385-4d98-8a06-8e7c9d440112" providerId="AD" clId="Web-{ED678309-29B6-102F-0AF1-F542E13C5AA3}" dt="2024-03-12T15:54:18.542" v="534"/>
          <ac:spMkLst>
            <pc:docMk/>
            <pc:sldMk cId="1916856892" sldId="258"/>
            <ac:spMk id="43" creationId="{27DFA763-4055-EEE4-40DF-184A17DDFAD1}"/>
          </ac:spMkLst>
        </pc:sp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6:49:55.956" v="4414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6:49:55.956" v="4414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modSp">
        <pc:chgData name="BAKSH DE LA IGLESIA, Amber (EAST LONDON NHS FOUNDATION TRUST)" userId="S::amber.bakshdelaiglesia1@nhs.net::b2650a99-9385-4d98-8a06-8e7c9d440112" providerId="AD" clId="Web-{ED678309-29B6-102F-0AF1-F542E13C5AA3}" dt="2024-03-12T17:07:39.474" v="6249"/>
        <pc:sldMkLst>
          <pc:docMk/>
          <pc:sldMk cId="3548518915" sldId="265"/>
        </pc:sldMkLst>
        <pc:graphicFrameChg chg="mod modGraphic">
          <ac:chgData name="BAKSH DE LA IGLESIA, Amber (EAST LONDON NHS FOUNDATION TRUST)" userId="S::amber.bakshdelaiglesia1@nhs.net::b2650a99-9385-4d98-8a06-8e7c9d440112" providerId="AD" clId="Web-{ED678309-29B6-102F-0AF1-F542E13C5AA3}" dt="2024-03-12T17:07:39.474" v="6249"/>
          <ac:graphicFrameMkLst>
            <pc:docMk/>
            <pc:sldMk cId="3548518915" sldId="265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159339" y="2788130"/>
            <a:ext cx="1473287" cy="11655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Luton and Bedfordshire MH 2024/25 </a:t>
            </a:r>
            <a:endParaRPr lang="en-US" sz="1600" b="1" dirty="0">
              <a:solidFill>
                <a:srgbClr val="000000"/>
              </a:solidFill>
              <a:latin typeface="Arial"/>
              <a:ea typeface="Calibri"/>
              <a:cs typeface="Calibri"/>
            </a:endParaRPr>
          </a:p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  <a:endParaRPr lang="en-US" sz="1600" b="1">
              <a:solidFill>
                <a:srgbClr val="000000"/>
              </a:solidFill>
              <a:latin typeface="Arial"/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257102" y="894450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257100" y="2406157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257098" y="3905575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257097" y="5404994"/>
            <a:ext cx="1633708" cy="633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008416" y="30634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380092" y="36774"/>
            <a:ext cx="233430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44513" y="41494"/>
            <a:ext cx="1400840" cy="68250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8BA03909-C541-5F7D-D56F-0416C25262D0}"/>
              </a:ext>
            </a:extLst>
          </p:cNvPr>
          <p:cNvSpPr/>
          <p:nvPr/>
        </p:nvSpPr>
        <p:spPr>
          <a:xfrm>
            <a:off x="4380092" y="384399"/>
            <a:ext cx="2124997" cy="964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CMHT Transformation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Programme</a:t>
            </a:r>
            <a:endParaRPr lang="en-US" dirty="0" err="1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E05739-4D4A-841A-051A-628E56D7E7FA}"/>
              </a:ext>
            </a:extLst>
          </p:cNvPr>
          <p:cNvSpPr/>
          <p:nvPr/>
        </p:nvSpPr>
        <p:spPr>
          <a:xfrm>
            <a:off x="6793848" y="384793"/>
            <a:ext cx="5248030" cy="9647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roles of older adults CMHT to identify areas for improvement</a:t>
            </a:r>
            <a:endParaRPr lang="en-US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Identify and implement CPA alternative by presenting a plan to the DMT to agree on the next steps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Integration with Community Health partners by developing a plan and establishing an integrated approach at place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Ensure active engagement at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Trustwide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 projects which improve efficiency of services</a:t>
            </a:r>
          </a:p>
        </p:txBody>
      </p:sp>
      <p:cxnSp>
        <p:nvCxnSpPr>
          <p:cNvPr id="3" name="Straight Arrow Connector 2"/>
          <p:cNvCxnSpPr>
            <a:stCxn id="26" idx="1"/>
            <a:endCxn id="5" idx="3"/>
          </p:cNvCxnSpPr>
          <p:nvPr/>
        </p:nvCxnSpPr>
        <p:spPr>
          <a:xfrm flipH="1">
            <a:off x="3890810" y="866767"/>
            <a:ext cx="489282" cy="344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</p:cNvCxnSpPr>
          <p:nvPr/>
        </p:nvCxnSpPr>
        <p:spPr>
          <a:xfrm flipH="1" flipV="1">
            <a:off x="6575272" y="856740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5" idx="1"/>
            <a:endCxn id="4" idx="3"/>
          </p:cNvCxnSpPr>
          <p:nvPr/>
        </p:nvCxnSpPr>
        <p:spPr>
          <a:xfrm flipH="1">
            <a:off x="1632626" y="1211383"/>
            <a:ext cx="624476" cy="2159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" idx="1"/>
            <a:endCxn id="4" idx="3"/>
          </p:cNvCxnSpPr>
          <p:nvPr/>
        </p:nvCxnSpPr>
        <p:spPr>
          <a:xfrm flipH="1">
            <a:off x="1632626" y="2723090"/>
            <a:ext cx="624474" cy="647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1"/>
            <a:endCxn id="4" idx="3"/>
          </p:cNvCxnSpPr>
          <p:nvPr/>
        </p:nvCxnSpPr>
        <p:spPr>
          <a:xfrm flipH="1" flipV="1">
            <a:off x="1632626" y="3370921"/>
            <a:ext cx="624472" cy="851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0" idx="1"/>
            <a:endCxn id="4" idx="3"/>
          </p:cNvCxnSpPr>
          <p:nvPr/>
        </p:nvCxnSpPr>
        <p:spPr>
          <a:xfrm flipH="1" flipV="1">
            <a:off x="1632626" y="3370921"/>
            <a:ext cx="624471" cy="2351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35CC773-281A-65F9-FCF9-80FB701184E9}"/>
              </a:ext>
            </a:extLst>
          </p:cNvPr>
          <p:cNvSpPr/>
          <p:nvPr/>
        </p:nvSpPr>
        <p:spPr>
          <a:xfrm>
            <a:off x="4380092" y="6039241"/>
            <a:ext cx="2124996" cy="4934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Financial Viability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Programme</a:t>
            </a:r>
            <a:endParaRPr lang="en-US" dirty="0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003F381-E9B7-4703-FE1C-D247CBC346E2}"/>
              </a:ext>
            </a:extLst>
          </p:cNvPr>
          <p:cNvSpPr/>
          <p:nvPr/>
        </p:nvSpPr>
        <p:spPr>
          <a:xfrm>
            <a:off x="6803874" y="6079740"/>
            <a:ext cx="5248030" cy="4934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Map pharmacy processes and engage support require to enable e-prescribing in 2024/25 to reduce carbon, costs and pharmacy waste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ea typeface="Calibri" panose="020F0502020204030204"/>
                <a:cs typeface="Arial"/>
              </a:rPr>
              <a:t>FP10 reduction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FFD115-357A-E852-7293-C0EC02950845}"/>
              </a:ext>
            </a:extLst>
          </p:cNvPr>
          <p:cNvSpPr/>
          <p:nvPr/>
        </p:nvSpPr>
        <p:spPr>
          <a:xfrm>
            <a:off x="4380092" y="1437162"/>
            <a:ext cx="2124997" cy="11452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Improve outcomes for the learning disability population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8A8EE4-F858-3E1B-7312-2BF6DF8C0BD9}"/>
              </a:ext>
            </a:extLst>
          </p:cNvPr>
          <p:cNvSpPr/>
          <p:nvPr/>
        </p:nvSpPr>
        <p:spPr>
          <a:xfrm>
            <a:off x="6773795" y="1437556"/>
            <a:ext cx="5238004" cy="11452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Liaise with partners to develop a specification for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domilicary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care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Obtain agreement with partners around Intensive Support Team to Milton Keynes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Finalise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 conversation with commissioners and review spending to generate key strategies around the learning disability population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of staff skill mix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Ascertain inequalities for the local population and generate key strategies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Trustwide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work around ADHD, ensuring that there is appropriate support for this cohort of patients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244D934-9423-CDEF-E9B3-57BBC2ED82C7}"/>
              </a:ext>
            </a:extLst>
          </p:cNvPr>
          <p:cNvCxnSpPr>
            <a:cxnSpLocks/>
          </p:cNvCxnSpPr>
          <p:nvPr/>
        </p:nvCxnSpPr>
        <p:spPr>
          <a:xfrm flipH="1" flipV="1">
            <a:off x="6555219" y="2120056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6174E3B2-71FE-435D-3C33-89DDEF44CEDD}"/>
              </a:ext>
            </a:extLst>
          </p:cNvPr>
          <p:cNvSpPr/>
          <p:nvPr/>
        </p:nvSpPr>
        <p:spPr>
          <a:xfrm>
            <a:off x="4400144" y="3452451"/>
            <a:ext cx="2094919" cy="1756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Improve patient access and flow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AB880F8-91B3-9BD3-438E-5B6545032879}"/>
              </a:ext>
            </a:extLst>
          </p:cNvPr>
          <p:cNvSpPr/>
          <p:nvPr/>
        </p:nvSpPr>
        <p:spPr>
          <a:xfrm>
            <a:off x="6803874" y="3452845"/>
            <a:ext cx="5238004" cy="17568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Develop a clear homeless pathway, getting legal advice on B&amp;B and housing provision provided by ELFT on behalf of local authorities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Develop a patient choice policy to support decision making to manage flow and placements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the discharge policy to ensure that we are not discharging to the streets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Ensure that we have the right accommodation and shelters for service users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Manage cost pressures and have a discussion with local authority partners around their responsibilities e.g. bed and breakfast, housing 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 the usage of Destiny beds and provision of care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Embed discharge and planning process on admissions, particularly for those that are clinically ready for discharge (CRFD)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Understand the needs of the most complex service users and agree a strategy for those service users that are rejected by housing providers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E3C4E422-ED5F-7F44-5312-A09C156B7E51}"/>
              </a:ext>
            </a:extLst>
          </p:cNvPr>
          <p:cNvCxnSpPr>
            <a:cxnSpLocks/>
          </p:cNvCxnSpPr>
          <p:nvPr/>
        </p:nvCxnSpPr>
        <p:spPr>
          <a:xfrm flipH="1" flipV="1">
            <a:off x="6585298" y="4035082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13A5A5C-DE77-7718-F908-6407789F2531}"/>
              </a:ext>
            </a:extLst>
          </p:cNvPr>
          <p:cNvCxnSpPr>
            <a:cxnSpLocks/>
          </p:cNvCxnSpPr>
          <p:nvPr/>
        </p:nvCxnSpPr>
        <p:spPr>
          <a:xfrm flipH="1" flipV="1">
            <a:off x="3890810" y="1151225"/>
            <a:ext cx="499308" cy="8585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E009651-9FFD-2A3A-673E-4021FF0C7971}"/>
              </a:ext>
            </a:extLst>
          </p:cNvPr>
          <p:cNvCxnSpPr>
            <a:cxnSpLocks/>
          </p:cNvCxnSpPr>
          <p:nvPr/>
        </p:nvCxnSpPr>
        <p:spPr>
          <a:xfrm flipH="1" flipV="1">
            <a:off x="3900836" y="2665197"/>
            <a:ext cx="559464" cy="357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86B3CA3F-F19E-CC02-E3FD-E064A7861E93}"/>
              </a:ext>
            </a:extLst>
          </p:cNvPr>
          <p:cNvSpPr/>
          <p:nvPr/>
        </p:nvSpPr>
        <p:spPr>
          <a:xfrm>
            <a:off x="4380092" y="5327372"/>
            <a:ext cx="2124997" cy="6238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Recruitment and retention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23D77DC-E195-5ECD-96B6-BE5B385883EE}"/>
              </a:ext>
            </a:extLst>
          </p:cNvPr>
          <p:cNvSpPr/>
          <p:nvPr/>
        </p:nvSpPr>
        <p:spPr>
          <a:xfrm>
            <a:off x="6793847" y="5327766"/>
            <a:ext cx="5248030" cy="6238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Review</a:t>
            </a:r>
            <a:r>
              <a:rPr lang="en-US" sz="900" dirty="0">
                <a:solidFill>
                  <a:srgbClr val="000000"/>
                </a:solidFill>
                <a:latin typeface="Arial"/>
                <a:ea typeface="Calibri" panose="020F0502020204030204"/>
                <a:cs typeface="Arial"/>
              </a:rPr>
              <a:t> exit interviews and map themes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ea typeface="Calibri" panose="020F0502020204030204"/>
                <a:cs typeface="Arial"/>
              </a:rPr>
              <a:t>Consideration of retiring workforce and ensuring that there are plans in place to maintain capacity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ea typeface="Calibri" panose="020F0502020204030204"/>
                <a:cs typeface="Arial"/>
              </a:rPr>
              <a:t>Review the bank process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516FDE2-0B3E-E957-E5AC-17E0714DE80F}"/>
              </a:ext>
            </a:extLst>
          </p:cNvPr>
          <p:cNvSpPr/>
          <p:nvPr/>
        </p:nvSpPr>
        <p:spPr>
          <a:xfrm>
            <a:off x="4380092" y="2640319"/>
            <a:ext cx="2124996" cy="7541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Delivery of PCREF ambitions</a:t>
            </a:r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D7C732C-913F-88C4-C37A-04DF2FBDE62D}"/>
              </a:ext>
            </a:extLst>
          </p:cNvPr>
          <p:cNvSpPr/>
          <p:nvPr/>
        </p:nvSpPr>
        <p:spPr>
          <a:xfrm>
            <a:off x="6773794" y="2640713"/>
            <a:ext cx="5268082" cy="7441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Launch of PCREF work, 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socialising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 the concepts and aims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Ensure local engagement of communities and identify target groups to collaborate with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Identify core local metrics for collection and oversight</a:t>
            </a:r>
          </a:p>
          <a:p>
            <a:pPr marL="171450" indent="-171450"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Identify priority specific objectives for each service link and develop and implement action plans e.g. restrictive practice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C98DED4-C3C6-BE4A-4C29-9CB1FF84F93F}"/>
              </a:ext>
            </a:extLst>
          </p:cNvPr>
          <p:cNvCxnSpPr>
            <a:cxnSpLocks/>
          </p:cNvCxnSpPr>
          <p:nvPr/>
        </p:nvCxnSpPr>
        <p:spPr>
          <a:xfrm flipH="1" flipV="1">
            <a:off x="6555219" y="2992345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C60E0E0-BD5A-F538-8375-9A87893EB4A2}"/>
              </a:ext>
            </a:extLst>
          </p:cNvPr>
          <p:cNvCxnSpPr>
            <a:cxnSpLocks/>
          </p:cNvCxnSpPr>
          <p:nvPr/>
        </p:nvCxnSpPr>
        <p:spPr>
          <a:xfrm flipH="1" flipV="1">
            <a:off x="6505087" y="5589161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3A30F56-3398-AFD8-03F7-73DE6F2C00C1}"/>
              </a:ext>
            </a:extLst>
          </p:cNvPr>
          <p:cNvCxnSpPr>
            <a:cxnSpLocks/>
          </p:cNvCxnSpPr>
          <p:nvPr/>
        </p:nvCxnSpPr>
        <p:spPr>
          <a:xfrm flipH="1" flipV="1">
            <a:off x="6555218" y="6331108"/>
            <a:ext cx="218576" cy="3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1B60AFE-78CC-B5C5-FD41-5B2B89261A47}"/>
              </a:ext>
            </a:extLst>
          </p:cNvPr>
          <p:cNvCxnSpPr>
            <a:cxnSpLocks/>
          </p:cNvCxnSpPr>
          <p:nvPr/>
        </p:nvCxnSpPr>
        <p:spPr>
          <a:xfrm flipH="1" flipV="1">
            <a:off x="3930915" y="2675224"/>
            <a:ext cx="479253" cy="1630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5D36457-12A3-2795-1CEC-59409ACF6448}"/>
              </a:ext>
            </a:extLst>
          </p:cNvPr>
          <p:cNvCxnSpPr>
            <a:cxnSpLocks/>
          </p:cNvCxnSpPr>
          <p:nvPr/>
        </p:nvCxnSpPr>
        <p:spPr>
          <a:xfrm flipH="1" flipV="1">
            <a:off x="3890810" y="4149092"/>
            <a:ext cx="499305" cy="1510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2A9E8E1-734D-786F-2EF3-52D47B1F33A5}"/>
              </a:ext>
            </a:extLst>
          </p:cNvPr>
          <p:cNvCxnSpPr>
            <a:cxnSpLocks/>
          </p:cNvCxnSpPr>
          <p:nvPr/>
        </p:nvCxnSpPr>
        <p:spPr>
          <a:xfrm flipH="1" flipV="1">
            <a:off x="3890810" y="5663064"/>
            <a:ext cx="499305" cy="698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866429"/>
              </p:ext>
            </p:extLst>
          </p:nvPr>
        </p:nvGraphicFramePr>
        <p:xfrm>
          <a:off x="111327" y="79604"/>
          <a:ext cx="11969815" cy="659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394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60420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93391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319200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363577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4484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403671">
                  <a:extLst>
                    <a:ext uri="{9D8B030D-6E8A-4147-A177-3AD203B41FA5}">
                      <a16:colId xmlns:a16="http://schemas.microsoft.com/office/drawing/2014/main" val="1906995116"/>
                    </a:ext>
                  </a:extLst>
                </a:gridCol>
                <a:gridCol w="1353552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87497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34300">
                <a:tc row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Arial"/>
                        </a:rPr>
                        <a:t>Priority/</a:t>
                      </a:r>
                      <a:endParaRPr lang="en-US" sz="900"/>
                    </a:p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How does this link to your FV/</a:t>
                      </a:r>
                      <a:endParaRPr lang="en-US" sz="900"/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Sustainability goals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63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566399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CMHT Transformation </a:t>
                      </a:r>
                      <a:r>
                        <a:rPr lang="en-US" sz="800" b="1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endParaRPr lang="en-US" sz="800" b="1" i="0" u="none" strike="noStrike" noProof="0" dirty="0" err="1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Develop a model options appraisal by the end of April for the Memory Assessment Service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DMT to review and agree on the next steps around the CPA alternative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Implementation of new Memory Assessment Service model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Options appraisal for CPA alternative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Implementation of CPA alternative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Aims of new model will be outlined in options appraisal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Service user outcomes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 PCN activity figures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Ensuring more efficiency service models to reduce waste across community services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SLT to support timely model agreement and delivery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Sharon Jackson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43793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Improving outcomes for the learning disability population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Review and agree with partners service specifications for domiciliary care, IST offer for Milton Keunes and community nursing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baseline="0" dirty="0">
                          <a:latin typeface="Arial"/>
                        </a:rPr>
                        <a:t>Ensure appropriate recruitment and training by reviewing the current staff skill mix and generate key strategies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Initiation of services where applicable and agree commissioning priorities 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Confirm staffing establishments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Evaluation of service delivery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Implementing priorities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Patient outcomes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 of admissions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Income generation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Potential savings on S117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Decreased OAPs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Reduced patient risk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Finance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Business Development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Executive Team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ICB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Local Authority partners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Trish/Sanjay</a:t>
                      </a:r>
                      <a:endParaRPr lang="en-US" sz="700" b="0" i="0" u="none" strike="noStrike" noProof="0" dirty="0" err="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75909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Delivery of PCREF ambitions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Identify 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the key priorities as part of the PCREF workstreams and identify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Identify the key specific priorities for each service line by </a:t>
                      </a:r>
                      <a:r>
                        <a:rPr lang="en-US" sz="700" err="1">
                          <a:latin typeface="Arial"/>
                        </a:rPr>
                        <a:t>reacihng</a:t>
                      </a:r>
                      <a:r>
                        <a:rPr lang="en-US" sz="700" dirty="0">
                          <a:latin typeface="Arial"/>
                        </a:rPr>
                        <a:t> out to local communities for </a:t>
                      </a:r>
                      <a:r>
                        <a:rPr lang="en-US" sz="700">
                          <a:latin typeface="Arial"/>
                        </a:rPr>
                        <a:t>engagement and target groups to collaborate with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Identify core metrics locally for collection and oversight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Implementation of plans locally with regular monitoring of the data</a:t>
                      </a:r>
                      <a:endParaRPr lang="en-US" sz="7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Monitoring and evaluation of plans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>
                          <a:latin typeface="Arial"/>
                        </a:rPr>
                        <a:t>Core metrics to be identified once workstreams have been clarified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>
                          <a:latin typeface="Arial"/>
                        </a:rPr>
                        <a:t>TBC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>
                          <a:latin typeface="Arial"/>
                        </a:rPr>
                        <a:t>PCREF Implementation leads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>
                          <a:latin typeface="Arial"/>
                        </a:rPr>
                        <a:t>ADs</a:t>
                      </a:r>
                      <a:endParaRPr lang="en-US" sz="7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114447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Improve patient access and flow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Developing a clear homeless pathway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Gather legal advice on B&amp;B an housing provision provided by ELFT on behalf of </a:t>
                      </a:r>
                      <a:r>
                        <a:rPr lang="en-US" sz="7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local</a:t>
                      </a: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 authority partners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Developing patient choice policy to support decision-making to manage flow and placements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Develop an accommodation plan for service users where gaps identified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Plan for Destiny beds to be developed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Exploring integrating housing leads into discharge hubs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Development of options appraisal and present to senior staff members/DMT for review to identify high impact ideas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err="1">
                          <a:solidFill>
                            <a:srgbClr val="000000"/>
                          </a:solidFill>
                          <a:latin typeface="Arial"/>
                        </a:rPr>
                        <a:t>Mobilisation</a:t>
                      </a:r>
                      <a:r>
                        <a:rPr lang="en-US" sz="7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 and implementation of plans that have been signed off</a:t>
                      </a:r>
                      <a:endParaRPr lang="en-US" sz="7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000000"/>
                        </a:buClr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impact and evaluation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Length of stay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CRFDs reported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frequent admissions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reduction in acute waiters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Reduction in OAPs learning to savings reduction as well as reduced costs associated with B&amp;Bs and housing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Social Care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ICB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Andy/Michelle/</a:t>
                      </a:r>
                      <a:endParaRPr lang="en-US" sz="700" dirty="0" err="1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Mary/Marek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99344"/>
                  </a:ext>
                </a:extLst>
              </a:tr>
              <a:tr h="37370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Staff recruitment and retention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exit interviews and map themes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Consideration of the retiring workforce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Review bank processes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Review quick wins and develop an options appraisal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Implement quick wins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% of vacancy rates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Time to hire metrics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Conversion rates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Number of bank staff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Staff satisfaction (staff survey results)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Reviewing bank processes to reduce agency spending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People and culture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err="1">
                          <a:latin typeface="Arial"/>
                        </a:rPr>
                        <a:t>Organisational</a:t>
                      </a:r>
                      <a:r>
                        <a:rPr lang="en-US" sz="700" dirty="0">
                          <a:latin typeface="Arial"/>
                        </a:rPr>
                        <a:t> development team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290211"/>
                  </a:ext>
                </a:extLst>
              </a:tr>
              <a:tr h="373706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Financial Viability </a:t>
                      </a:r>
                      <a:r>
                        <a:rPr lang="en-US" sz="800" b="1" i="0" u="none" strike="noStrike" noProof="0" err="1">
                          <a:solidFill>
                            <a:schemeClr val="tx1"/>
                          </a:solidFill>
                          <a:latin typeface="Arial"/>
                        </a:rPr>
                        <a:t>programme</a:t>
                      </a:r>
                      <a:endParaRPr lang="en-US" sz="800" b="1" i="0" u="none" strike="noStrike" noProof="0" dirty="0" err="1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Map pharmacy processes and engage support as required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Develop a plan to implement e-prescribing and review at DMT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Implement e-prescribing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,Sans-Serif"/>
                        <a:buChar char="•"/>
                      </a:pPr>
                      <a:r>
                        <a:rPr lang="en-US" sz="7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Carbon/cost reduction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Reductions associated with pharmacy paper processes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US" sz="700" dirty="0">
                          <a:latin typeface="Arial"/>
                        </a:rPr>
                        <a:t>Paper reduction associated with FP10 reduction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Financial viability and sustainability plan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Pharmacy Team 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Digital/EPMA Team</a:t>
                      </a:r>
                    </a:p>
                    <a:p>
                      <a:pPr marL="171450" lvl="0" indent="-171450" algn="l">
                        <a:buFont typeface="Calibri"/>
                        <a:buChar char="-"/>
                      </a:pPr>
                      <a:r>
                        <a:rPr lang="en-US" sz="700" dirty="0">
                          <a:latin typeface="Arial"/>
                        </a:rPr>
                        <a:t>Procurement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700" dirty="0">
                          <a:latin typeface="Arial"/>
                        </a:rPr>
                        <a:t>Pharmacy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003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40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FC5075DC-9888-4350-B28B-7A50ED6E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http://purl.org/dc/elements/1.1/"/>
    <ds:schemaRef ds:uri="4d648a74-5c83-46a7-8e4c-7f989ae960a5"/>
    <ds:schemaRef ds:uri="http://purl.org/dc/dcmitype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6194e418-5875-4308-b033-74eb9c1813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1370</Words>
  <Application>Microsoft Office PowerPoint</Application>
  <PresentationFormat>Widescreen</PresentationFormat>
  <Paragraphs>212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1786</cp:revision>
  <dcterms:created xsi:type="dcterms:W3CDTF">2023-12-01T11:05:55Z</dcterms:created>
  <dcterms:modified xsi:type="dcterms:W3CDTF">2024-03-18T10:57:53Z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