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5"/>
  </p:notesMasterIdLst>
  <p:sldIdLst>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A271B-2AC2-EEC0-8243-64F5B7E93162}" v="47" dt="2024-04-02T16:24:58.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603"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290BDC17-E019-2D9F-AFE9-0DF48BFD875A}"/>
    <pc:docChg chg="modSld">
      <pc:chgData name="BAKSH DE LA IGLESIA, Amber (EAST LONDON NHS FOUNDATION TRUST)" userId="S::amber.bakshdelaiglesia1@nhs.net::b2650a99-9385-4d98-8a06-8e7c9d440112" providerId="AD" clId="Web-{290BDC17-E019-2D9F-AFE9-0DF48BFD875A}" dt="2024-03-14T16:26:58.314" v="2972" actId="1076"/>
      <pc:docMkLst>
        <pc:docMk/>
      </pc:docMkLst>
      <pc:sldChg chg="modSp">
        <pc:chgData name="BAKSH DE LA IGLESIA, Amber (EAST LONDON NHS FOUNDATION TRUST)" userId="S::amber.bakshdelaiglesia1@nhs.net::b2650a99-9385-4d98-8a06-8e7c9d440112" providerId="AD" clId="Web-{290BDC17-E019-2D9F-AFE9-0DF48BFD875A}" dt="2024-03-14T16:26:58.314" v="2972" actId="1076"/>
        <pc:sldMkLst>
          <pc:docMk/>
          <pc:sldMk cId="2542071951" sldId="257"/>
        </pc:sldMkLst>
        <pc:spChg chg="mod">
          <ac:chgData name="BAKSH DE LA IGLESIA, Amber (EAST LONDON NHS FOUNDATION TRUST)" userId="S::amber.bakshdelaiglesia1@nhs.net::b2650a99-9385-4d98-8a06-8e7c9d440112" providerId="AD" clId="Web-{290BDC17-E019-2D9F-AFE9-0DF48BFD875A}" dt="2024-03-14T16:26:58.314" v="2972" actId="1076"/>
          <ac:spMkLst>
            <pc:docMk/>
            <pc:sldMk cId="2542071951" sldId="257"/>
            <ac:spMk id="6"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5:42:22.549" v="2" actId="20577"/>
          <ac:spMkLst>
            <pc:docMk/>
            <pc:sldMk cId="2542071951" sldId="257"/>
            <ac:spMk id="10"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19:32.319" v="2790" actId="1076"/>
          <ac:spMkLst>
            <pc:docMk/>
            <pc:sldMk cId="2542071951" sldId="257"/>
            <ac:spMk id="12"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0:45.368" v="2884" actId="1076"/>
          <ac:spMkLst>
            <pc:docMk/>
            <pc:sldMk cId="2542071951" sldId="257"/>
            <ac:spMk id="26"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011" v="2965" actId="1076"/>
          <ac:spMkLst>
            <pc:docMk/>
            <pc:sldMk cId="2542071951" sldId="257"/>
            <ac:spMk id="29"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230" v="2948" actId="14100"/>
          <ac:spMkLst>
            <pc:docMk/>
            <pc:sldMk cId="2542071951" sldId="257"/>
            <ac:spMk id="62"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121" v="2966" actId="1076"/>
          <ac:spMkLst>
            <pc:docMk/>
            <pc:sldMk cId="2542071951" sldId="257"/>
            <ac:spMk id="63"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292" v="2949" actId="14100"/>
          <ac:spMkLst>
            <pc:docMk/>
            <pc:sldMk cId="2542071951" sldId="257"/>
            <ac:spMk id="70"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199" v="2967" actId="1076"/>
          <ac:spMkLst>
            <pc:docMk/>
            <pc:sldMk cId="2542071951" sldId="257"/>
            <ac:spMk id="71"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52.417" v="2956" actId="1076"/>
          <ac:spMkLst>
            <pc:docMk/>
            <pc:sldMk cId="2542071951" sldId="257"/>
            <ac:spMk id="74"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308" v="2968" actId="1076"/>
          <ac:spMkLst>
            <pc:docMk/>
            <pc:sldMk cId="2542071951" sldId="257"/>
            <ac:spMk id="99"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402" v="2951" actId="14100"/>
          <ac:spMkLst>
            <pc:docMk/>
            <pc:sldMk cId="2542071951" sldId="257"/>
            <ac:spMk id="100"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402" v="2969" actId="1076"/>
          <ac:spMkLst>
            <pc:docMk/>
            <pc:sldMk cId="2542071951" sldId="257"/>
            <ac:spMk id="105"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464" v="2952" actId="14100"/>
          <ac:spMkLst>
            <pc:docMk/>
            <pc:sldMk cId="2542071951" sldId="257"/>
            <ac:spMk id="106"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4.465" v="2962" actId="14100"/>
          <ac:spMkLst>
            <pc:docMk/>
            <pc:sldMk cId="2542071951" sldId="257"/>
            <ac:spMk id="110"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511" v="2953" actId="14100"/>
          <ac:spMkLst>
            <pc:docMk/>
            <pc:sldMk cId="2542071951" sldId="257"/>
            <ac:spMk id="111"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3:07.512" v="2970" actId="1076"/>
          <ac:spMkLst>
            <pc:docMk/>
            <pc:sldMk cId="2542071951" sldId="257"/>
            <ac:spMk id="117"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574" v="2954" actId="14100"/>
          <ac:spMkLst>
            <pc:docMk/>
            <pc:sldMk cId="2542071951" sldId="257"/>
            <ac:spMk id="118"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19:33.147" v="2805" actId="1076"/>
          <ac:spMkLst>
            <pc:docMk/>
            <pc:sldMk cId="2542071951" sldId="257"/>
            <ac:spMk id="158"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45.711" v="2890" actId="1076"/>
          <ac:spMkLst>
            <pc:docMk/>
            <pc:sldMk cId="2542071951" sldId="257"/>
            <ac:spMk id="160"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00.554" v="2852" actId="1076"/>
          <ac:spMkLst>
            <pc:docMk/>
            <pc:sldMk cId="2542071951" sldId="257"/>
            <ac:spMk id="170"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19:33.194" v="2806" actId="1076"/>
          <ac:spMkLst>
            <pc:docMk/>
            <pc:sldMk cId="2542071951" sldId="257"/>
            <ac:spMk id="172"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19:33.241" v="2807" actId="1076"/>
          <ac:spMkLst>
            <pc:docMk/>
            <pc:sldMk cId="2542071951" sldId="257"/>
            <ac:spMk id="173"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19:33.303" v="2808" actId="1076"/>
          <ac:spMkLst>
            <pc:docMk/>
            <pc:sldMk cId="2542071951" sldId="257"/>
            <ac:spMk id="174"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14.226" v="2862" actId="1076"/>
          <ac:spMkLst>
            <pc:docMk/>
            <pc:sldMk cId="2542071951" sldId="257"/>
            <ac:spMk id="175"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1:22.353" v="2901" actId="1076"/>
          <ac:spMkLst>
            <pc:docMk/>
            <pc:sldMk cId="2542071951" sldId="257"/>
            <ac:spMk id="203"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1:22.400" v="2902" actId="1076"/>
          <ac:spMkLst>
            <pc:docMk/>
            <pc:sldMk cId="2542071951" sldId="257"/>
            <ac:spMk id="204"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21:22.447" v="2903" actId="1076"/>
          <ac:spMkLst>
            <pc:docMk/>
            <pc:sldMk cId="2542071951" sldId="257"/>
            <ac:spMk id="205"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1:22.493" v="2904" actId="1076"/>
          <ac:spMkLst>
            <pc:docMk/>
            <pc:sldMk cId="2542071951" sldId="257"/>
            <ac:spMk id="206"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1:22.556" v="2905" actId="1076"/>
          <ac:spMkLst>
            <pc:docMk/>
            <pc:sldMk cId="2542071951" sldId="257"/>
            <ac:spMk id="207" creationId="{E78DB0E5-E388-D04A-170C-7B6EA2491393}"/>
          </ac:spMkLst>
        </pc:spChg>
        <pc:spChg chg="mod">
          <ac:chgData name="BAKSH DE LA IGLESIA, Amber (EAST LONDON NHS FOUNDATION TRUST)" userId="S::amber.bakshdelaiglesia1@nhs.net::b2650a99-9385-4d98-8a06-8e7c9d440112" providerId="AD" clId="Web-{290BDC17-E019-2D9F-AFE9-0DF48BFD875A}" dt="2024-03-14T16:19:32.663" v="2796" actId="1076"/>
          <ac:spMkLst>
            <pc:docMk/>
            <pc:sldMk cId="2542071951" sldId="257"/>
            <ac:spMk id="208"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0:45.508" v="2886" actId="1076"/>
          <ac:spMkLst>
            <pc:docMk/>
            <pc:sldMk cId="2542071951" sldId="257"/>
            <ac:spMk id="212"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0:45.555" v="2887" actId="1076"/>
          <ac:spMkLst>
            <pc:docMk/>
            <pc:sldMk cId="2542071951" sldId="257"/>
            <ac:spMk id="213"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45.602" v="2888" actId="1076"/>
          <ac:spMkLst>
            <pc:docMk/>
            <pc:sldMk cId="2542071951" sldId="257"/>
            <ac:spMk id="214"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1:22.618" v="2906" actId="1076"/>
          <ac:spMkLst>
            <pc:docMk/>
            <pc:sldMk cId="2542071951" sldId="257"/>
            <ac:spMk id="215" creationId="{9A4E9919-5D86-170E-1014-72CBD9D5AEC1}"/>
          </ac:spMkLst>
        </pc:spChg>
        <pc:spChg chg="mod">
          <ac:chgData name="BAKSH DE LA IGLESIA, Amber (EAST LONDON NHS FOUNDATION TRUST)" userId="S::amber.bakshdelaiglesia1@nhs.net::b2650a99-9385-4d98-8a06-8e7c9d440112" providerId="AD" clId="Web-{290BDC17-E019-2D9F-AFE9-0DF48BFD875A}" dt="2024-03-14T16:20:45.664" v="2889" actId="1076"/>
          <ac:spMkLst>
            <pc:docMk/>
            <pc:sldMk cId="2542071951" sldId="257"/>
            <ac:spMk id="216"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19:32.772" v="2798" actId="1076"/>
          <ac:spMkLst>
            <pc:docMk/>
            <pc:sldMk cId="2542071951" sldId="257"/>
            <ac:spMk id="218"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19:32.819" v="2799" actId="1076"/>
          <ac:spMkLst>
            <pc:docMk/>
            <pc:sldMk cId="2542071951" sldId="257"/>
            <ac:spMk id="219"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19:32.882" v="2800" actId="1076"/>
          <ac:spMkLst>
            <pc:docMk/>
            <pc:sldMk cId="2542071951" sldId="257"/>
            <ac:spMk id="220"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19:32.928" v="2801" actId="1076"/>
          <ac:spMkLst>
            <pc:docMk/>
            <pc:sldMk cId="2542071951" sldId="257"/>
            <ac:spMk id="221"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19:32.975" v="2802" actId="1076"/>
          <ac:spMkLst>
            <pc:docMk/>
            <pc:sldMk cId="2542071951" sldId="257"/>
            <ac:spMk id="222" creationId="{949DB869-5816-E6BD-1C5F-07C671AC13B6}"/>
          </ac:spMkLst>
        </pc:spChg>
        <pc:spChg chg="mod">
          <ac:chgData name="BAKSH DE LA IGLESIA, Amber (EAST LONDON NHS FOUNDATION TRUST)" userId="S::amber.bakshdelaiglesia1@nhs.net::b2650a99-9385-4d98-8a06-8e7c9d440112" providerId="AD" clId="Web-{290BDC17-E019-2D9F-AFE9-0DF48BFD875A}" dt="2024-03-14T16:19:33.022" v="2803" actId="1076"/>
          <ac:spMkLst>
            <pc:docMk/>
            <pc:sldMk cId="2542071951" sldId="257"/>
            <ac:spMk id="223" creationId="{8249FF3E-6912-49FF-F576-59215463120C}"/>
          </ac:spMkLst>
        </pc:spChg>
        <pc:spChg chg="mod">
          <ac:chgData name="BAKSH DE LA IGLESIA, Amber (EAST LONDON NHS FOUNDATION TRUST)" userId="S::amber.bakshdelaiglesia1@nhs.net::b2650a99-9385-4d98-8a06-8e7c9d440112" providerId="AD" clId="Web-{290BDC17-E019-2D9F-AFE9-0DF48BFD875A}" dt="2024-03-14T16:23:07.605" v="2971" actId="1076"/>
          <ac:spMkLst>
            <pc:docMk/>
            <pc:sldMk cId="2542071951" sldId="257"/>
            <ac:spMk id="266"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22:47.620" v="2955" actId="14100"/>
          <ac:spMkLst>
            <pc:docMk/>
            <pc:sldMk cId="2542071951" sldId="257"/>
            <ac:spMk id="269" creationId="{00000000-0000-0000-0000-000000000000}"/>
          </ac:spMkLst>
        </pc:spChg>
        <pc:spChg chg="mod">
          <ac:chgData name="BAKSH DE LA IGLESIA, Amber (EAST LONDON NHS FOUNDATION TRUST)" userId="S::amber.bakshdelaiglesia1@nhs.net::b2650a99-9385-4d98-8a06-8e7c9d440112" providerId="AD" clId="Web-{290BDC17-E019-2D9F-AFE9-0DF48BFD875A}" dt="2024-03-14T16:19:33.085" v="2804" actId="1076"/>
          <ac:spMkLst>
            <pc:docMk/>
            <pc:sldMk cId="2542071951" sldId="257"/>
            <ac:spMk id="276" creationId="{ADBF99DF-3562-13CD-9082-5555DEDD4C67}"/>
          </ac:spMkLst>
        </pc:spChg>
        <pc:spChg chg="mod">
          <ac:chgData name="BAKSH DE LA IGLESIA, Amber (EAST LONDON NHS FOUNDATION TRUST)" userId="S::amber.bakshdelaiglesia1@nhs.net::b2650a99-9385-4d98-8a06-8e7c9d440112" providerId="AD" clId="Web-{290BDC17-E019-2D9F-AFE9-0DF48BFD875A}" dt="2024-03-14T16:20:20.726" v="2865" actId="1076"/>
          <ac:spMkLst>
            <pc:docMk/>
            <pc:sldMk cId="2542071951" sldId="257"/>
            <ac:spMk id="292"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0:20.773" v="2866" actId="1076"/>
          <ac:spMkLst>
            <pc:docMk/>
            <pc:sldMk cId="2542071951" sldId="257"/>
            <ac:spMk id="293"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20:20.836" v="2867" actId="1076"/>
          <ac:spMkLst>
            <pc:docMk/>
            <pc:sldMk cId="2542071951" sldId="257"/>
            <ac:spMk id="294"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20.898" v="2868" actId="1076"/>
          <ac:spMkLst>
            <pc:docMk/>
            <pc:sldMk cId="2542071951" sldId="257"/>
            <ac:spMk id="295"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0:20.945" v="2869" actId="1076"/>
          <ac:spMkLst>
            <pc:docMk/>
            <pc:sldMk cId="2542071951" sldId="257"/>
            <ac:spMk id="297" creationId="{8249FF3E-6912-49FF-F576-59215463120C}"/>
          </ac:spMkLst>
        </pc:spChg>
        <pc:spChg chg="mod">
          <ac:chgData name="BAKSH DE LA IGLESIA, Amber (EAST LONDON NHS FOUNDATION TRUST)" userId="S::amber.bakshdelaiglesia1@nhs.net::b2650a99-9385-4d98-8a06-8e7c9d440112" providerId="AD" clId="Web-{290BDC17-E019-2D9F-AFE9-0DF48BFD875A}" dt="2024-03-14T16:20:13.898" v="2856" actId="1076"/>
          <ac:spMkLst>
            <pc:docMk/>
            <pc:sldMk cId="2542071951" sldId="257"/>
            <ac:spMk id="298"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0:13.945" v="2857" actId="1076"/>
          <ac:spMkLst>
            <pc:docMk/>
            <pc:sldMk cId="2542071951" sldId="257"/>
            <ac:spMk id="299"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20:14.008" v="2858" actId="1076"/>
          <ac:spMkLst>
            <pc:docMk/>
            <pc:sldMk cId="2542071951" sldId="257"/>
            <ac:spMk id="301"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0:14.054" v="2859" actId="1076"/>
          <ac:spMkLst>
            <pc:docMk/>
            <pc:sldMk cId="2542071951" sldId="257"/>
            <ac:spMk id="302"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0:14.117" v="2860" actId="1076"/>
          <ac:spMkLst>
            <pc:docMk/>
            <pc:sldMk cId="2542071951" sldId="257"/>
            <ac:spMk id="303" creationId="{8FC81F69-B776-0B5F-8DFE-138C9968C7B6}"/>
          </ac:spMkLst>
        </pc:spChg>
        <pc:spChg chg="mod">
          <ac:chgData name="BAKSH DE LA IGLESIA, Amber (EAST LONDON NHS FOUNDATION TRUST)" userId="S::amber.bakshdelaiglesia1@nhs.net::b2650a99-9385-4d98-8a06-8e7c9d440112" providerId="AD" clId="Web-{290BDC17-E019-2D9F-AFE9-0DF48BFD875A}" dt="2024-03-14T16:20:00.288" v="2847" actId="1076"/>
          <ac:spMkLst>
            <pc:docMk/>
            <pc:sldMk cId="2542071951" sldId="257"/>
            <ac:spMk id="304"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20:00.335" v="2848" actId="1076"/>
          <ac:spMkLst>
            <pc:docMk/>
            <pc:sldMk cId="2542071951" sldId="257"/>
            <ac:spMk id="305"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20:00.398" v="2849" actId="1076"/>
          <ac:spMkLst>
            <pc:docMk/>
            <pc:sldMk cId="2542071951" sldId="257"/>
            <ac:spMk id="306"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20:00.445" v="2850" actId="1076"/>
          <ac:spMkLst>
            <pc:docMk/>
            <pc:sldMk cId="2542071951" sldId="257"/>
            <ac:spMk id="307" creationId="{630C6963-CBC2-1E31-1D3B-9A99149AE33A}"/>
          </ac:spMkLst>
        </pc:spChg>
        <pc:spChg chg="mod">
          <ac:chgData name="BAKSH DE LA IGLESIA, Amber (EAST LONDON NHS FOUNDATION TRUST)" userId="S::amber.bakshdelaiglesia1@nhs.net::b2650a99-9385-4d98-8a06-8e7c9d440112" providerId="AD" clId="Web-{290BDC17-E019-2D9F-AFE9-0DF48BFD875A}" dt="2024-03-14T16:20:00.492" v="2851" actId="1076"/>
          <ac:spMkLst>
            <pc:docMk/>
            <pc:sldMk cId="2542071951" sldId="257"/>
            <ac:spMk id="308" creationId="{8FC81F69-B776-0B5F-8DFE-138C9968C7B6}"/>
          </ac:spMkLst>
        </pc:spChg>
        <pc:spChg chg="mod">
          <ac:chgData name="BAKSH DE LA IGLESIA, Amber (EAST LONDON NHS FOUNDATION TRUST)" userId="S::amber.bakshdelaiglesia1@nhs.net::b2650a99-9385-4d98-8a06-8e7c9d440112" providerId="AD" clId="Web-{290BDC17-E019-2D9F-AFE9-0DF48BFD875A}" dt="2024-03-14T16:20:14.179" v="2861" actId="1076"/>
          <ac:spMkLst>
            <pc:docMk/>
            <pc:sldMk cId="2542071951" sldId="257"/>
            <ac:spMk id="309" creationId="{8FC81F69-B776-0B5F-8DFE-138C9968C7B6}"/>
          </ac:spMkLst>
        </pc:spChg>
        <pc:spChg chg="mod">
          <ac:chgData name="BAKSH DE LA IGLESIA, Amber (EAST LONDON NHS FOUNDATION TRUST)" userId="S::amber.bakshdelaiglesia1@nhs.net::b2650a99-9385-4d98-8a06-8e7c9d440112" providerId="AD" clId="Web-{290BDC17-E019-2D9F-AFE9-0DF48BFD875A}" dt="2024-03-14T16:19:34.413" v="2825" actId="1076"/>
          <ac:spMkLst>
            <pc:docMk/>
            <pc:sldMk cId="2542071951" sldId="257"/>
            <ac:spMk id="310" creationId="{FBB2FED6-ACCF-AC42-AA8A-D09F53AEF28C}"/>
          </ac:spMkLst>
        </pc:spChg>
        <pc:spChg chg="mod">
          <ac:chgData name="BAKSH DE LA IGLESIA, Amber (EAST LONDON NHS FOUNDATION TRUST)" userId="S::amber.bakshdelaiglesia1@nhs.net::b2650a99-9385-4d98-8a06-8e7c9d440112" providerId="AD" clId="Web-{290BDC17-E019-2D9F-AFE9-0DF48BFD875A}" dt="2024-03-14T16:19:34.475" v="2826" actId="1076"/>
          <ac:spMkLst>
            <pc:docMk/>
            <pc:sldMk cId="2542071951" sldId="257"/>
            <ac:spMk id="311" creationId="{9B0E94C8-E1C8-0BDE-365B-8D4A256003BC}"/>
          </ac:spMkLst>
        </pc:spChg>
        <pc:spChg chg="mod">
          <ac:chgData name="BAKSH DE LA IGLESIA, Amber (EAST LONDON NHS FOUNDATION TRUST)" userId="S::amber.bakshdelaiglesia1@nhs.net::b2650a99-9385-4d98-8a06-8e7c9d440112" providerId="AD" clId="Web-{290BDC17-E019-2D9F-AFE9-0DF48BFD875A}" dt="2024-03-14T16:19:34.538" v="2827" actId="1076"/>
          <ac:spMkLst>
            <pc:docMk/>
            <pc:sldMk cId="2542071951" sldId="257"/>
            <ac:spMk id="312" creationId="{CD105C4F-6A89-0571-6D2E-5E63494278E2}"/>
          </ac:spMkLst>
        </pc:spChg>
        <pc:spChg chg="mod">
          <ac:chgData name="BAKSH DE LA IGLESIA, Amber (EAST LONDON NHS FOUNDATION TRUST)" userId="S::amber.bakshdelaiglesia1@nhs.net::b2650a99-9385-4d98-8a06-8e7c9d440112" providerId="AD" clId="Web-{290BDC17-E019-2D9F-AFE9-0DF48BFD875A}" dt="2024-03-14T16:19:34.600" v="2828" actId="1076"/>
          <ac:spMkLst>
            <pc:docMk/>
            <pc:sldMk cId="2542071951" sldId="257"/>
            <ac:spMk id="313" creationId="{630C6963-CBC2-1E31-1D3B-9A99149AE33A}"/>
          </ac:spMkLst>
        </pc:spChg>
        <pc:cxnChg chg="mod">
          <ac:chgData name="BAKSH DE LA IGLESIA, Amber (EAST LONDON NHS FOUNDATION TRUST)" userId="S::amber.bakshdelaiglesia1@nhs.net::b2650a99-9385-4d98-8a06-8e7c9d440112" providerId="AD" clId="Web-{290BDC17-E019-2D9F-AFE9-0DF48BFD875A}" dt="2024-03-14T16:23:07.011" v="2965" actId="1076"/>
          <ac:cxnSpMkLst>
            <pc:docMk/>
            <pc:sldMk cId="2542071951" sldId="257"/>
            <ac:cxnSpMk id="64"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121" v="2966" actId="1076"/>
          <ac:cxnSpMkLst>
            <pc:docMk/>
            <pc:sldMk cId="2542071951" sldId="257"/>
            <ac:cxnSpMk id="67"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199" v="2967" actId="1076"/>
          <ac:cxnSpMkLst>
            <pc:docMk/>
            <pc:sldMk cId="2542071951" sldId="257"/>
            <ac:cxnSpMk id="78"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308" v="2968" actId="1076"/>
          <ac:cxnSpMkLst>
            <pc:docMk/>
            <pc:sldMk cId="2542071951" sldId="257"/>
            <ac:cxnSpMk id="101"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0:00.242" v="2846" actId="1076"/>
          <ac:cxnSpMkLst>
            <pc:docMk/>
            <pc:sldMk cId="2542071951" sldId="257"/>
            <ac:cxnSpMk id="112"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512" v="2970" actId="1076"/>
          <ac:cxnSpMkLst>
            <pc:docMk/>
            <pc:sldMk cId="2542071951" sldId="257"/>
            <ac:cxnSpMk id="122"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402" v="2969" actId="1076"/>
          <ac:cxnSpMkLst>
            <pc:docMk/>
            <pc:sldMk cId="2542071951" sldId="257"/>
            <ac:cxnSpMk id="171" creationId="{00000000-0000-0000-0000-000000000000}"/>
          </ac:cxnSpMkLst>
        </pc:cxnChg>
        <pc:cxnChg chg="mod">
          <ac:chgData name="BAKSH DE LA IGLESIA, Amber (EAST LONDON NHS FOUNDATION TRUST)" userId="S::amber.bakshdelaiglesia1@nhs.net::b2650a99-9385-4d98-8a06-8e7c9d440112" providerId="AD" clId="Web-{290BDC17-E019-2D9F-AFE9-0DF48BFD875A}" dt="2024-03-14T16:23:07.605" v="2971" actId="1076"/>
          <ac:cxnSpMkLst>
            <pc:docMk/>
            <pc:sldMk cId="2542071951" sldId="257"/>
            <ac:cxnSpMk id="199" creationId="{00000000-0000-0000-0000-000000000000}"/>
          </ac:cxnSpMkLst>
        </pc:cxnChg>
      </pc:sldChg>
    </pc:docChg>
  </pc:docChgLst>
  <pc:docChgLst>
    <pc:chgData name="BAKSH DE LA IGLESIA, Amber (EAST LONDON NHS FOUNDATION TRUST)" userId="S::amber.bakshdelaiglesia1@nhs.net::b2650a99-9385-4d98-8a06-8e7c9d440112" providerId="AD" clId="Web-{F82D4DD8-09B0-50E4-FE28-ED0F004AAC54}"/>
    <pc:docChg chg="modSld">
      <pc:chgData name="BAKSH DE LA IGLESIA, Amber (EAST LONDON NHS FOUNDATION TRUST)" userId="S::amber.bakshdelaiglesia1@nhs.net::b2650a99-9385-4d98-8a06-8e7c9d440112" providerId="AD" clId="Web-{F82D4DD8-09B0-50E4-FE28-ED0F004AAC54}" dt="2024-03-18T11:48:20.629" v="2" actId="20577"/>
      <pc:docMkLst>
        <pc:docMk/>
      </pc:docMkLst>
      <pc:sldChg chg="modSp">
        <pc:chgData name="BAKSH DE LA IGLESIA, Amber (EAST LONDON NHS FOUNDATION TRUST)" userId="S::amber.bakshdelaiglesia1@nhs.net::b2650a99-9385-4d98-8a06-8e7c9d440112" providerId="AD" clId="Web-{F82D4DD8-09B0-50E4-FE28-ED0F004AAC54}" dt="2024-03-18T11:48:20.629" v="2" actId="20577"/>
        <pc:sldMkLst>
          <pc:docMk/>
          <pc:sldMk cId="2542071951" sldId="257"/>
        </pc:sldMkLst>
        <pc:spChg chg="mod">
          <ac:chgData name="BAKSH DE LA IGLESIA, Amber (EAST LONDON NHS FOUNDATION TRUST)" userId="S::amber.bakshdelaiglesia1@nhs.net::b2650a99-9385-4d98-8a06-8e7c9d440112" providerId="AD" clId="Web-{F82D4DD8-09B0-50E4-FE28-ED0F004AAC54}" dt="2024-03-18T11:48:20.629" v="2" actId="20577"/>
          <ac:spMkLst>
            <pc:docMk/>
            <pc:sldMk cId="2542071951" sldId="257"/>
            <ac:spMk id="269" creationId="{00000000-0000-0000-0000-000000000000}"/>
          </ac:spMkLst>
        </pc:spChg>
      </pc:sldChg>
    </pc:docChg>
  </pc:docChgLst>
  <pc:docChgLst>
    <pc:chgData clId="Web-{290BDC17-E019-2D9F-AFE9-0DF48BFD875A}"/>
    <pc:docChg chg="modSld">
      <pc:chgData name="" userId="" providerId="" clId="Web-{290BDC17-E019-2D9F-AFE9-0DF48BFD875A}" dt="2024-03-14T15:42:04.220" v="1" actId="20577"/>
      <pc:docMkLst>
        <pc:docMk/>
      </pc:docMkLst>
      <pc:sldChg chg="modSp">
        <pc:chgData name="" userId="" providerId="" clId="Web-{290BDC17-E019-2D9F-AFE9-0DF48BFD875A}" dt="2024-03-14T15:42:04.220" v="1" actId="20577"/>
        <pc:sldMkLst>
          <pc:docMk/>
          <pc:sldMk cId="2542071951" sldId="257"/>
        </pc:sldMkLst>
        <pc:spChg chg="mod">
          <ac:chgData name="" userId="" providerId="" clId="Web-{290BDC17-E019-2D9F-AFE9-0DF48BFD875A}" dt="2024-03-14T15:42:04.220" v="1" actId="20577"/>
          <ac:spMkLst>
            <pc:docMk/>
            <pc:sldMk cId="2542071951" sldId="257"/>
            <ac:spMk id="10" creationId="{00000000-0000-0000-0000-000000000000}"/>
          </ac:spMkLst>
        </pc:spChg>
      </pc:sldChg>
    </pc:docChg>
  </pc:docChgLst>
  <pc:docChgLst>
    <pc:chgData name="BAKSH DE LA IGLESIA, Amber (EAST LONDON NHS FOUNDATION TRUST)" userId="S::amber.bakshdelaiglesia1@nhs.net::b2650a99-9385-4d98-8a06-8e7c9d440112" providerId="AD" clId="Web-{ADF01C17-9ED6-60B4-E1CC-2D4CA53FA1CD}"/>
    <pc:docChg chg="modSld">
      <pc:chgData name="BAKSH DE LA IGLESIA, Amber (EAST LONDON NHS FOUNDATION TRUST)" userId="S::amber.bakshdelaiglesia1@nhs.net::b2650a99-9385-4d98-8a06-8e7c9d440112" providerId="AD" clId="Web-{ADF01C17-9ED6-60B4-E1CC-2D4CA53FA1CD}" dt="2024-03-28T15:44:31.807" v="60" actId="14100"/>
      <pc:docMkLst>
        <pc:docMk/>
      </pc:docMkLst>
      <pc:sldChg chg="delSp modSp">
        <pc:chgData name="BAKSH DE LA IGLESIA, Amber (EAST LONDON NHS FOUNDATION TRUST)" userId="S::amber.bakshdelaiglesia1@nhs.net::b2650a99-9385-4d98-8a06-8e7c9d440112" providerId="AD" clId="Web-{ADF01C17-9ED6-60B4-E1CC-2D4CA53FA1CD}" dt="2024-03-28T15:44:31.807" v="60" actId="14100"/>
        <pc:sldMkLst>
          <pc:docMk/>
          <pc:sldMk cId="2542071951" sldId="257"/>
        </pc:sldMkLst>
        <pc:spChg chg="mod">
          <ac:chgData name="BAKSH DE LA IGLESIA, Amber (EAST LONDON NHS FOUNDATION TRUST)" userId="S::amber.bakshdelaiglesia1@nhs.net::b2650a99-9385-4d98-8a06-8e7c9d440112" providerId="AD" clId="Web-{ADF01C17-9ED6-60B4-E1CC-2D4CA53FA1CD}" dt="2024-03-28T15:44:31.807" v="60" actId="14100"/>
          <ac:spMkLst>
            <pc:docMk/>
            <pc:sldMk cId="2542071951" sldId="257"/>
            <ac:spMk id="29" creationId="{00000000-0000-0000-0000-000000000000}"/>
          </ac:spMkLst>
        </pc:spChg>
        <pc:spChg chg="mod">
          <ac:chgData name="BAKSH DE LA IGLESIA, Amber (EAST LONDON NHS FOUNDATION TRUST)" userId="S::amber.bakshdelaiglesia1@nhs.net::b2650a99-9385-4d98-8a06-8e7c9d440112" providerId="AD" clId="Web-{ADF01C17-9ED6-60B4-E1CC-2D4CA53FA1CD}" dt="2024-03-28T15:44:28.354" v="59" actId="14100"/>
          <ac:spMkLst>
            <pc:docMk/>
            <pc:sldMk cId="2542071951" sldId="257"/>
            <ac:spMk id="62" creationId="{00000000-0000-0000-0000-000000000000}"/>
          </ac:spMkLst>
        </pc:spChg>
        <pc:spChg chg="del">
          <ac:chgData name="BAKSH DE LA IGLESIA, Amber (EAST LONDON NHS FOUNDATION TRUST)" userId="S::amber.bakshdelaiglesia1@nhs.net::b2650a99-9385-4d98-8a06-8e7c9d440112" providerId="AD" clId="Web-{ADF01C17-9ED6-60B4-E1CC-2D4CA53FA1CD}" dt="2024-03-28T15:43:50.274" v="38"/>
          <ac:spMkLst>
            <pc:docMk/>
            <pc:sldMk cId="2542071951" sldId="257"/>
            <ac:spMk id="63" creationId="{00000000-0000-0000-0000-000000000000}"/>
          </ac:spMkLst>
        </pc:spChg>
        <pc:spChg chg="del mod">
          <ac:chgData name="BAKSH DE LA IGLESIA, Amber (EAST LONDON NHS FOUNDATION TRUST)" userId="S::amber.bakshdelaiglesia1@nhs.net::b2650a99-9385-4d98-8a06-8e7c9d440112" providerId="AD" clId="Web-{ADF01C17-9ED6-60B4-E1CC-2D4CA53FA1CD}" dt="2024-03-28T15:43:48.415" v="37"/>
          <ac:spMkLst>
            <pc:docMk/>
            <pc:sldMk cId="2542071951" sldId="257"/>
            <ac:spMk id="70" creationId="{00000000-0000-0000-0000-000000000000}"/>
          </ac:spMkLst>
        </pc:spChg>
        <pc:spChg chg="mod">
          <ac:chgData name="BAKSH DE LA IGLESIA, Amber (EAST LONDON NHS FOUNDATION TRUST)" userId="S::amber.bakshdelaiglesia1@nhs.net::b2650a99-9385-4d98-8a06-8e7c9d440112" providerId="AD" clId="Web-{ADF01C17-9ED6-60B4-E1CC-2D4CA53FA1CD}" dt="2024-03-28T15:44:09.884" v="40" actId="1076"/>
          <ac:spMkLst>
            <pc:docMk/>
            <pc:sldMk cId="2542071951" sldId="257"/>
            <ac:spMk id="105" creationId="{00000000-0000-0000-0000-000000000000}"/>
          </ac:spMkLst>
        </pc:spChg>
        <pc:spChg chg="mod">
          <ac:chgData name="BAKSH DE LA IGLESIA, Amber (EAST LONDON NHS FOUNDATION TRUST)" userId="S::amber.bakshdelaiglesia1@nhs.net::b2650a99-9385-4d98-8a06-8e7c9d440112" providerId="AD" clId="Web-{ADF01C17-9ED6-60B4-E1CC-2D4CA53FA1CD}" dt="2024-03-28T15:44:09.947" v="41" actId="1076"/>
          <ac:spMkLst>
            <pc:docMk/>
            <pc:sldMk cId="2542071951" sldId="257"/>
            <ac:spMk id="106" creationId="{00000000-0000-0000-0000-000000000000}"/>
          </ac:spMkLst>
        </pc:spChg>
        <pc:spChg chg="mod">
          <ac:chgData name="BAKSH DE LA IGLESIA, Amber (EAST LONDON NHS FOUNDATION TRUST)" userId="S::amber.bakshdelaiglesia1@nhs.net::b2650a99-9385-4d98-8a06-8e7c9d440112" providerId="AD" clId="Web-{ADF01C17-9ED6-60B4-E1CC-2D4CA53FA1CD}" dt="2024-03-28T15:42:30.880" v="27" actId="20577"/>
          <ac:spMkLst>
            <pc:docMk/>
            <pc:sldMk cId="2542071951" sldId="257"/>
            <ac:spMk id="111" creationId="{00000000-0000-0000-0000-000000000000}"/>
          </ac:spMkLst>
        </pc:spChg>
        <pc:spChg chg="mod">
          <ac:chgData name="BAKSH DE LA IGLESIA, Amber (EAST LONDON NHS FOUNDATION TRUST)" userId="S::amber.bakshdelaiglesia1@nhs.net::b2650a99-9385-4d98-8a06-8e7c9d440112" providerId="AD" clId="Web-{ADF01C17-9ED6-60B4-E1CC-2D4CA53FA1CD}" dt="2024-03-28T15:44:10.384" v="50" actId="1076"/>
          <ac:spMkLst>
            <pc:docMk/>
            <pc:sldMk cId="2542071951" sldId="257"/>
            <ac:spMk id="158" creationId="{CD105C4F-6A89-0571-6D2E-5E63494278E2}"/>
          </ac:spMkLst>
        </pc:spChg>
        <pc:spChg chg="del">
          <ac:chgData name="BAKSH DE LA IGLESIA, Amber (EAST LONDON NHS FOUNDATION TRUST)" userId="S::amber.bakshdelaiglesia1@nhs.net::b2650a99-9385-4d98-8a06-8e7c9d440112" providerId="AD" clId="Web-{ADF01C17-9ED6-60B4-E1CC-2D4CA53FA1CD}" dt="2024-03-28T15:44:12.259" v="56"/>
          <ac:spMkLst>
            <pc:docMk/>
            <pc:sldMk cId="2542071951" sldId="257"/>
            <ac:spMk id="203" creationId="{FBB2FED6-ACCF-AC42-AA8A-D09F53AEF28C}"/>
          </ac:spMkLst>
        </pc:spChg>
        <pc:spChg chg="del">
          <ac:chgData name="BAKSH DE LA IGLESIA, Amber (EAST LONDON NHS FOUNDATION TRUST)" userId="S::amber.bakshdelaiglesia1@nhs.net::b2650a99-9385-4d98-8a06-8e7c9d440112" providerId="AD" clId="Web-{ADF01C17-9ED6-60B4-E1CC-2D4CA53FA1CD}" dt="2024-03-28T15:44:12.259" v="55"/>
          <ac:spMkLst>
            <pc:docMk/>
            <pc:sldMk cId="2542071951" sldId="257"/>
            <ac:spMk id="204" creationId="{9B0E94C8-E1C8-0BDE-365B-8D4A256003BC}"/>
          </ac:spMkLst>
        </pc:spChg>
        <pc:spChg chg="del">
          <ac:chgData name="BAKSH DE LA IGLESIA, Amber (EAST LONDON NHS FOUNDATION TRUST)" userId="S::amber.bakshdelaiglesia1@nhs.net::b2650a99-9385-4d98-8a06-8e7c9d440112" providerId="AD" clId="Web-{ADF01C17-9ED6-60B4-E1CC-2D4CA53FA1CD}" dt="2024-03-28T15:44:12.259" v="54"/>
          <ac:spMkLst>
            <pc:docMk/>
            <pc:sldMk cId="2542071951" sldId="257"/>
            <ac:spMk id="205" creationId="{CD105C4F-6A89-0571-6D2E-5E63494278E2}"/>
          </ac:spMkLst>
        </pc:spChg>
        <pc:spChg chg="del">
          <ac:chgData name="BAKSH DE LA IGLESIA, Amber (EAST LONDON NHS FOUNDATION TRUST)" userId="S::amber.bakshdelaiglesia1@nhs.net::b2650a99-9385-4d98-8a06-8e7c9d440112" providerId="AD" clId="Web-{ADF01C17-9ED6-60B4-E1CC-2D4CA53FA1CD}" dt="2024-03-28T15:44:12.259" v="53"/>
          <ac:spMkLst>
            <pc:docMk/>
            <pc:sldMk cId="2542071951" sldId="257"/>
            <ac:spMk id="206" creationId="{630C6963-CBC2-1E31-1D3B-9A99149AE33A}"/>
          </ac:spMkLst>
        </pc:spChg>
        <pc:spChg chg="del">
          <ac:chgData name="BAKSH DE LA IGLESIA, Amber (EAST LONDON NHS FOUNDATION TRUST)" userId="S::amber.bakshdelaiglesia1@nhs.net::b2650a99-9385-4d98-8a06-8e7c9d440112" providerId="AD" clId="Web-{ADF01C17-9ED6-60B4-E1CC-2D4CA53FA1CD}" dt="2024-03-28T15:44:12.259" v="52"/>
          <ac:spMkLst>
            <pc:docMk/>
            <pc:sldMk cId="2542071951" sldId="257"/>
            <ac:spMk id="207" creationId="{E78DB0E5-E388-D04A-170C-7B6EA2491393}"/>
          </ac:spMkLst>
        </pc:spChg>
        <pc:spChg chg="del">
          <ac:chgData name="BAKSH DE LA IGLESIA, Amber (EAST LONDON NHS FOUNDATION TRUST)" userId="S::amber.bakshdelaiglesia1@nhs.net::b2650a99-9385-4d98-8a06-8e7c9d440112" providerId="AD" clId="Web-{ADF01C17-9ED6-60B4-E1CC-2D4CA53FA1CD}" dt="2024-03-28T15:44:12.259" v="51"/>
          <ac:spMkLst>
            <pc:docMk/>
            <pc:sldMk cId="2542071951" sldId="257"/>
            <ac:spMk id="215" creationId="{9A4E9919-5D86-170E-1014-72CBD9D5AEC1}"/>
          </ac:spMkLst>
        </pc:spChg>
        <pc:spChg chg="mod">
          <ac:chgData name="BAKSH DE LA IGLESIA, Amber (EAST LONDON NHS FOUNDATION TRUST)" userId="S::amber.bakshdelaiglesia1@nhs.net::b2650a99-9385-4d98-8a06-8e7c9d440112" providerId="AD" clId="Web-{ADF01C17-9ED6-60B4-E1CC-2D4CA53FA1CD}" dt="2024-03-28T15:44:10.056" v="43" actId="1076"/>
          <ac:spMkLst>
            <pc:docMk/>
            <pc:sldMk cId="2542071951" sldId="257"/>
            <ac:spMk id="218" creationId="{FBB2FED6-ACCF-AC42-AA8A-D09F53AEF28C}"/>
          </ac:spMkLst>
        </pc:spChg>
        <pc:spChg chg="mod">
          <ac:chgData name="BAKSH DE LA IGLESIA, Amber (EAST LONDON NHS FOUNDATION TRUST)" userId="S::amber.bakshdelaiglesia1@nhs.net::b2650a99-9385-4d98-8a06-8e7c9d440112" providerId="AD" clId="Web-{ADF01C17-9ED6-60B4-E1CC-2D4CA53FA1CD}" dt="2024-03-28T15:44:10.119" v="44" actId="1076"/>
          <ac:spMkLst>
            <pc:docMk/>
            <pc:sldMk cId="2542071951" sldId="257"/>
            <ac:spMk id="219" creationId="{9B0E94C8-E1C8-0BDE-365B-8D4A256003BC}"/>
          </ac:spMkLst>
        </pc:spChg>
        <pc:spChg chg="mod">
          <ac:chgData name="BAKSH DE LA IGLESIA, Amber (EAST LONDON NHS FOUNDATION TRUST)" userId="S::amber.bakshdelaiglesia1@nhs.net::b2650a99-9385-4d98-8a06-8e7c9d440112" providerId="AD" clId="Web-{ADF01C17-9ED6-60B4-E1CC-2D4CA53FA1CD}" dt="2024-03-28T15:44:10.165" v="45" actId="1076"/>
          <ac:spMkLst>
            <pc:docMk/>
            <pc:sldMk cId="2542071951" sldId="257"/>
            <ac:spMk id="220" creationId="{CD105C4F-6A89-0571-6D2E-5E63494278E2}"/>
          </ac:spMkLst>
        </pc:spChg>
        <pc:spChg chg="mod">
          <ac:chgData name="BAKSH DE LA IGLESIA, Amber (EAST LONDON NHS FOUNDATION TRUST)" userId="S::amber.bakshdelaiglesia1@nhs.net::b2650a99-9385-4d98-8a06-8e7c9d440112" providerId="AD" clId="Web-{ADF01C17-9ED6-60B4-E1CC-2D4CA53FA1CD}" dt="2024-03-28T15:44:10.212" v="46" actId="1076"/>
          <ac:spMkLst>
            <pc:docMk/>
            <pc:sldMk cId="2542071951" sldId="257"/>
            <ac:spMk id="221" creationId="{630C6963-CBC2-1E31-1D3B-9A99149AE33A}"/>
          </ac:spMkLst>
        </pc:spChg>
        <pc:spChg chg="mod">
          <ac:chgData name="BAKSH DE LA IGLESIA, Amber (EAST LONDON NHS FOUNDATION TRUST)" userId="S::amber.bakshdelaiglesia1@nhs.net::b2650a99-9385-4d98-8a06-8e7c9d440112" providerId="AD" clId="Web-{ADF01C17-9ED6-60B4-E1CC-2D4CA53FA1CD}" dt="2024-03-28T15:44:10.244" v="47" actId="1076"/>
          <ac:spMkLst>
            <pc:docMk/>
            <pc:sldMk cId="2542071951" sldId="257"/>
            <ac:spMk id="222" creationId="{949DB869-5816-E6BD-1C5F-07C671AC13B6}"/>
          </ac:spMkLst>
        </pc:spChg>
        <pc:spChg chg="mod">
          <ac:chgData name="BAKSH DE LA IGLESIA, Amber (EAST LONDON NHS FOUNDATION TRUST)" userId="S::amber.bakshdelaiglesia1@nhs.net::b2650a99-9385-4d98-8a06-8e7c9d440112" providerId="AD" clId="Web-{ADF01C17-9ED6-60B4-E1CC-2D4CA53FA1CD}" dt="2024-03-28T15:44:10.306" v="48" actId="1076"/>
          <ac:spMkLst>
            <pc:docMk/>
            <pc:sldMk cId="2542071951" sldId="257"/>
            <ac:spMk id="223" creationId="{8249FF3E-6912-49FF-F576-59215463120C}"/>
          </ac:spMkLst>
        </pc:spChg>
        <pc:spChg chg="mod">
          <ac:chgData name="BAKSH DE LA IGLESIA, Amber (EAST LONDON NHS FOUNDATION TRUST)" userId="S::amber.bakshdelaiglesia1@nhs.net::b2650a99-9385-4d98-8a06-8e7c9d440112" providerId="AD" clId="Web-{ADF01C17-9ED6-60B4-E1CC-2D4CA53FA1CD}" dt="2024-03-28T15:44:10.337" v="49" actId="1076"/>
          <ac:spMkLst>
            <pc:docMk/>
            <pc:sldMk cId="2542071951" sldId="257"/>
            <ac:spMk id="276" creationId="{ADBF99DF-3562-13CD-9082-5555DEDD4C67}"/>
          </ac:spMkLst>
        </pc:spChg>
        <pc:cxnChg chg="mod">
          <ac:chgData name="BAKSH DE LA IGLESIA, Amber (EAST LONDON NHS FOUNDATION TRUST)" userId="S::amber.bakshdelaiglesia1@nhs.net::b2650a99-9385-4d98-8a06-8e7c9d440112" providerId="AD" clId="Web-{ADF01C17-9ED6-60B4-E1CC-2D4CA53FA1CD}" dt="2024-03-28T15:44:31.807" v="60" actId="14100"/>
          <ac:cxnSpMkLst>
            <pc:docMk/>
            <pc:sldMk cId="2542071951" sldId="257"/>
            <ac:cxnSpMk id="64" creationId="{00000000-0000-0000-0000-000000000000}"/>
          </ac:cxnSpMkLst>
        </pc:cxnChg>
        <pc:cxnChg chg="del mod">
          <ac:chgData name="BAKSH DE LA IGLESIA, Amber (EAST LONDON NHS FOUNDATION TRUST)" userId="S::amber.bakshdelaiglesia1@nhs.net::b2650a99-9385-4d98-8a06-8e7c9d440112" providerId="AD" clId="Web-{ADF01C17-9ED6-60B4-E1CC-2D4CA53FA1CD}" dt="2024-03-28T15:43:56.180" v="39"/>
          <ac:cxnSpMkLst>
            <pc:docMk/>
            <pc:sldMk cId="2542071951" sldId="257"/>
            <ac:cxnSpMk id="67" creationId="{00000000-0000-0000-0000-000000000000}"/>
          </ac:cxnSpMkLst>
        </pc:cxnChg>
        <pc:cxnChg chg="mod">
          <ac:chgData name="BAKSH DE LA IGLESIA, Amber (EAST LONDON NHS FOUNDATION TRUST)" userId="S::amber.bakshdelaiglesia1@nhs.net::b2650a99-9385-4d98-8a06-8e7c9d440112" providerId="AD" clId="Web-{ADF01C17-9ED6-60B4-E1CC-2D4CA53FA1CD}" dt="2024-03-28T15:44:10.025" v="42" actId="1076"/>
          <ac:cxnSpMkLst>
            <pc:docMk/>
            <pc:sldMk cId="2542071951" sldId="257"/>
            <ac:cxnSpMk id="171" creationId="{00000000-0000-0000-0000-000000000000}"/>
          </ac:cxnSpMkLst>
        </pc:cxnChg>
      </pc:sldChg>
    </pc:docChg>
  </pc:docChgLst>
  <pc:docChgLst>
    <pc:chgData name="BAKSH DE LA IGLESIA, Amber (EAST LONDON NHS FOUNDATION TRUST)" userId="S::amber.bakshdelaiglesia1@nhs.net::b2650a99-9385-4d98-8a06-8e7c9d440112" providerId="AD" clId="Web-{BB0A271B-2AC2-EEC0-8243-64F5B7E93162}"/>
    <pc:docChg chg="modSld">
      <pc:chgData name="BAKSH DE LA IGLESIA, Amber (EAST LONDON NHS FOUNDATION TRUST)" userId="S::amber.bakshdelaiglesia1@nhs.net::b2650a99-9385-4d98-8a06-8e7c9d440112" providerId="AD" clId="Web-{BB0A271B-2AC2-EEC0-8243-64F5B7E93162}" dt="2024-04-02T16:24:58.513" v="30" actId="14100"/>
      <pc:docMkLst>
        <pc:docMk/>
      </pc:docMkLst>
      <pc:sldChg chg="modSp">
        <pc:chgData name="BAKSH DE LA IGLESIA, Amber (EAST LONDON NHS FOUNDATION TRUST)" userId="S::amber.bakshdelaiglesia1@nhs.net::b2650a99-9385-4d98-8a06-8e7c9d440112" providerId="AD" clId="Web-{BB0A271B-2AC2-EEC0-8243-64F5B7E93162}" dt="2024-04-02T16:24:58.513" v="30" actId="14100"/>
        <pc:sldMkLst>
          <pc:docMk/>
          <pc:sldMk cId="2542071951" sldId="257"/>
        </pc:sldMkLst>
        <pc:spChg chg="mod">
          <ac:chgData name="BAKSH DE LA IGLESIA, Amber (EAST LONDON NHS FOUNDATION TRUST)" userId="S::amber.bakshdelaiglesia1@nhs.net::b2650a99-9385-4d98-8a06-8e7c9d440112" providerId="AD" clId="Web-{BB0A271B-2AC2-EEC0-8243-64F5B7E93162}" dt="2024-04-02T16:24:58.513" v="30" actId="14100"/>
          <ac:spMkLst>
            <pc:docMk/>
            <pc:sldMk cId="2542071951" sldId="257"/>
            <ac:spMk id="99" creationId="{00000000-0000-0000-0000-000000000000}"/>
          </ac:spMkLst>
        </pc:spChg>
        <pc:spChg chg="mod">
          <ac:chgData name="BAKSH DE LA IGLESIA, Amber (EAST LONDON NHS FOUNDATION TRUST)" userId="S::amber.bakshdelaiglesia1@nhs.net::b2650a99-9385-4d98-8a06-8e7c9d440112" providerId="AD" clId="Web-{BB0A271B-2AC2-EEC0-8243-64F5B7E93162}" dt="2024-04-02T16:24:57.373" v="29" actId="14100"/>
          <ac:spMkLst>
            <pc:docMk/>
            <pc:sldMk cId="2542071951" sldId="257"/>
            <ac:spMk id="100" creationId="{00000000-0000-0000-0000-000000000000}"/>
          </ac:spMkLst>
        </pc:spChg>
        <pc:spChg chg="mod">
          <ac:chgData name="BAKSH DE LA IGLESIA, Amber (EAST LONDON NHS FOUNDATION TRUST)" userId="S::amber.bakshdelaiglesia1@nhs.net::b2650a99-9385-4d98-8a06-8e7c9d440112" providerId="AD" clId="Web-{BB0A271B-2AC2-EEC0-8243-64F5B7E93162}" dt="2024-04-02T16:24:54.904" v="14" actId="1076"/>
          <ac:spMkLst>
            <pc:docMk/>
            <pc:sldMk cId="2542071951" sldId="257"/>
            <ac:spMk id="110" creationId="{00000000-0000-0000-0000-000000000000}"/>
          </ac:spMkLst>
        </pc:spChg>
        <pc:spChg chg="mod">
          <ac:chgData name="BAKSH DE LA IGLESIA, Amber (EAST LONDON NHS FOUNDATION TRUST)" userId="S::amber.bakshdelaiglesia1@nhs.net::b2650a99-9385-4d98-8a06-8e7c9d440112" providerId="AD" clId="Web-{BB0A271B-2AC2-EEC0-8243-64F5B7E93162}" dt="2024-04-02T16:24:54.935" v="15" actId="1076"/>
          <ac:spMkLst>
            <pc:docMk/>
            <pc:sldMk cId="2542071951" sldId="257"/>
            <ac:spMk id="111" creationId="{00000000-0000-0000-0000-000000000000}"/>
          </ac:spMkLst>
        </pc:spChg>
        <pc:spChg chg="mod">
          <ac:chgData name="BAKSH DE LA IGLESIA, Amber (EAST LONDON NHS FOUNDATION TRUST)" userId="S::amber.bakshdelaiglesia1@nhs.net::b2650a99-9385-4d98-8a06-8e7c9d440112" providerId="AD" clId="Web-{BB0A271B-2AC2-EEC0-8243-64F5B7E93162}" dt="2024-04-02T16:24:55.154" v="18" actId="1076"/>
          <ac:spMkLst>
            <pc:docMk/>
            <pc:sldMk cId="2542071951" sldId="257"/>
            <ac:spMk id="169" creationId="{FBB2FED6-ACCF-AC42-AA8A-D09F53AEF28C}"/>
          </ac:spMkLst>
        </pc:spChg>
        <pc:spChg chg="mod">
          <ac:chgData name="BAKSH DE LA IGLESIA, Amber (EAST LONDON NHS FOUNDATION TRUST)" userId="S::amber.bakshdelaiglesia1@nhs.net::b2650a99-9385-4d98-8a06-8e7c9d440112" providerId="AD" clId="Web-{BB0A271B-2AC2-EEC0-8243-64F5B7E93162}" dt="2024-04-02T16:24:55.185" v="19" actId="1076"/>
          <ac:spMkLst>
            <pc:docMk/>
            <pc:sldMk cId="2542071951" sldId="257"/>
            <ac:spMk id="177" creationId="{CD105C4F-6A89-0571-6D2E-5E63494278E2}"/>
          </ac:spMkLst>
        </pc:spChg>
        <pc:spChg chg="mod">
          <ac:chgData name="BAKSH DE LA IGLESIA, Amber (EAST LONDON NHS FOUNDATION TRUST)" userId="S::amber.bakshdelaiglesia1@nhs.net::b2650a99-9385-4d98-8a06-8e7c9d440112" providerId="AD" clId="Web-{BB0A271B-2AC2-EEC0-8243-64F5B7E93162}" dt="2024-04-02T16:24:55.232" v="20" actId="1076"/>
          <ac:spMkLst>
            <pc:docMk/>
            <pc:sldMk cId="2542071951" sldId="257"/>
            <ac:spMk id="178" creationId="{CD105C4F-6A89-0571-6D2E-5E63494278E2}"/>
          </ac:spMkLst>
        </pc:spChg>
        <pc:spChg chg="mod">
          <ac:chgData name="BAKSH DE LA IGLESIA, Amber (EAST LONDON NHS FOUNDATION TRUST)" userId="S::amber.bakshdelaiglesia1@nhs.net::b2650a99-9385-4d98-8a06-8e7c9d440112" providerId="AD" clId="Web-{BB0A271B-2AC2-EEC0-8243-64F5B7E93162}" dt="2024-04-02T16:24:55.263" v="21" actId="1076"/>
          <ac:spMkLst>
            <pc:docMk/>
            <pc:sldMk cId="2542071951" sldId="257"/>
            <ac:spMk id="179" creationId="{CD105C4F-6A89-0571-6D2E-5E63494278E2}"/>
          </ac:spMkLst>
        </pc:spChg>
        <pc:spChg chg="mod">
          <ac:chgData name="BAKSH DE LA IGLESIA, Amber (EAST LONDON NHS FOUNDATION TRUST)" userId="S::amber.bakshdelaiglesia1@nhs.net::b2650a99-9385-4d98-8a06-8e7c9d440112" providerId="AD" clId="Web-{BB0A271B-2AC2-EEC0-8243-64F5B7E93162}" dt="2024-04-02T16:24:55.310" v="22" actId="1076"/>
          <ac:spMkLst>
            <pc:docMk/>
            <pc:sldMk cId="2542071951" sldId="257"/>
            <ac:spMk id="180" creationId="{FBB2FED6-ACCF-AC42-AA8A-D09F53AEF28C}"/>
          </ac:spMkLst>
        </pc:spChg>
        <pc:spChg chg="mod">
          <ac:chgData name="BAKSH DE LA IGLESIA, Amber (EAST LONDON NHS FOUNDATION TRUST)" userId="S::amber.bakshdelaiglesia1@nhs.net::b2650a99-9385-4d98-8a06-8e7c9d440112" providerId="AD" clId="Web-{BB0A271B-2AC2-EEC0-8243-64F5B7E93162}" dt="2024-04-02T16:24:55.341" v="23" actId="1076"/>
          <ac:spMkLst>
            <pc:docMk/>
            <pc:sldMk cId="2542071951" sldId="257"/>
            <ac:spMk id="181" creationId="{630C6963-CBC2-1E31-1D3B-9A99149AE33A}"/>
          </ac:spMkLst>
        </pc:spChg>
        <pc:spChg chg="mod">
          <ac:chgData name="BAKSH DE LA IGLESIA, Amber (EAST LONDON NHS FOUNDATION TRUST)" userId="S::amber.bakshdelaiglesia1@nhs.net::b2650a99-9385-4d98-8a06-8e7c9d440112" providerId="AD" clId="Web-{BB0A271B-2AC2-EEC0-8243-64F5B7E93162}" dt="2024-04-02T16:24:55.388" v="24" actId="1076"/>
          <ac:spMkLst>
            <pc:docMk/>
            <pc:sldMk cId="2542071951" sldId="257"/>
            <ac:spMk id="184" creationId="{76F7819F-2D32-19A7-28B9-A89F88A89E59}"/>
          </ac:spMkLst>
        </pc:spChg>
        <pc:spChg chg="mod">
          <ac:chgData name="BAKSH DE LA IGLESIA, Amber (EAST LONDON NHS FOUNDATION TRUST)" userId="S::amber.bakshdelaiglesia1@nhs.net::b2650a99-9385-4d98-8a06-8e7c9d440112" providerId="AD" clId="Web-{BB0A271B-2AC2-EEC0-8243-64F5B7E93162}" dt="2024-04-02T16:24:55.419" v="25" actId="1076"/>
          <ac:spMkLst>
            <pc:docMk/>
            <pc:sldMk cId="2542071951" sldId="257"/>
            <ac:spMk id="185" creationId="{8FC81F69-B776-0B5F-8DFE-138C9968C7B6}"/>
          </ac:spMkLst>
        </pc:spChg>
        <pc:spChg chg="mod">
          <ac:chgData name="BAKSH DE LA IGLESIA, Amber (EAST LONDON NHS FOUNDATION TRUST)" userId="S::amber.bakshdelaiglesia1@nhs.net::b2650a99-9385-4d98-8a06-8e7c9d440112" providerId="AD" clId="Web-{BB0A271B-2AC2-EEC0-8243-64F5B7E93162}" dt="2024-04-02T16:24:55.466" v="26" actId="1076"/>
          <ac:spMkLst>
            <pc:docMk/>
            <pc:sldMk cId="2542071951" sldId="257"/>
            <ac:spMk id="186" creationId="{8FC81F69-B776-0B5F-8DFE-138C9968C7B6}"/>
          </ac:spMkLst>
        </pc:spChg>
        <pc:spChg chg="mod">
          <ac:chgData name="BAKSH DE LA IGLESIA, Amber (EAST LONDON NHS FOUNDATION TRUST)" userId="S::amber.bakshdelaiglesia1@nhs.net::b2650a99-9385-4d98-8a06-8e7c9d440112" providerId="AD" clId="Web-{BB0A271B-2AC2-EEC0-8243-64F5B7E93162}" dt="2024-04-02T16:24:55.497" v="27" actId="1076"/>
          <ac:spMkLst>
            <pc:docMk/>
            <pc:sldMk cId="2542071951" sldId="257"/>
            <ac:spMk id="187" creationId="{8FC81F69-B776-0B5F-8DFE-138C9968C7B6}"/>
          </ac:spMkLst>
        </pc:spChg>
        <pc:spChg chg="mod">
          <ac:chgData name="BAKSH DE LA IGLESIA, Amber (EAST LONDON NHS FOUNDATION TRUST)" userId="S::amber.bakshdelaiglesia1@nhs.net::b2650a99-9385-4d98-8a06-8e7c9d440112" providerId="AD" clId="Web-{BB0A271B-2AC2-EEC0-8243-64F5B7E93162}" dt="2024-04-02T16:24:55.544" v="28" actId="1076"/>
          <ac:spMkLst>
            <pc:docMk/>
            <pc:sldMk cId="2542071951" sldId="257"/>
            <ac:spMk id="188" creationId="{8FC81F69-B776-0B5F-8DFE-138C9968C7B6}"/>
          </ac:spMkLst>
        </pc:spChg>
        <pc:spChg chg="mod">
          <ac:chgData name="BAKSH DE LA IGLESIA, Amber (EAST LONDON NHS FOUNDATION TRUST)" userId="S::amber.bakshdelaiglesia1@nhs.net::b2650a99-9385-4d98-8a06-8e7c9d440112" providerId="AD" clId="Web-{BB0A271B-2AC2-EEC0-8243-64F5B7E93162}" dt="2024-04-02T16:24:29.825" v="12" actId="20577"/>
          <ac:spMkLst>
            <pc:docMk/>
            <pc:sldMk cId="2542071951" sldId="257"/>
            <ac:spMk id="258" creationId="{13B80213-4D85-8B6C-0DF4-491266563E58}"/>
          </ac:spMkLst>
        </pc:spChg>
        <pc:spChg chg="mod">
          <ac:chgData name="BAKSH DE LA IGLESIA, Amber (EAST LONDON NHS FOUNDATION TRUST)" userId="S::amber.bakshdelaiglesia1@nhs.net::b2650a99-9385-4d98-8a06-8e7c9d440112" providerId="AD" clId="Web-{BB0A271B-2AC2-EEC0-8243-64F5B7E93162}" dt="2024-04-02T16:24:55.060" v="16" actId="1076"/>
          <ac:spMkLst>
            <pc:docMk/>
            <pc:sldMk cId="2542071951" sldId="257"/>
            <ac:spMk id="266" creationId="{00000000-0000-0000-0000-000000000000}"/>
          </ac:spMkLst>
        </pc:spChg>
        <pc:spChg chg="mod">
          <ac:chgData name="BAKSH DE LA IGLESIA, Amber (EAST LONDON NHS FOUNDATION TRUST)" userId="S::amber.bakshdelaiglesia1@nhs.net::b2650a99-9385-4d98-8a06-8e7c9d440112" providerId="AD" clId="Web-{BB0A271B-2AC2-EEC0-8243-64F5B7E93162}" dt="2024-04-02T16:24:55.107" v="17" actId="1076"/>
          <ac:spMkLst>
            <pc:docMk/>
            <pc:sldMk cId="2542071951" sldId="257"/>
            <ac:spMk id="269" creationId="{00000000-0000-0000-0000-000000000000}"/>
          </ac:spMkLst>
        </pc:spChg>
        <pc:cxnChg chg="mod">
          <ac:chgData name="BAKSH DE LA IGLESIA, Amber (EAST LONDON NHS FOUNDATION TRUST)" userId="S::amber.bakshdelaiglesia1@nhs.net::b2650a99-9385-4d98-8a06-8e7c9d440112" providerId="AD" clId="Web-{BB0A271B-2AC2-EEC0-8243-64F5B7E93162}" dt="2024-04-02T16:24:58.513" v="30" actId="14100"/>
          <ac:cxnSpMkLst>
            <pc:docMk/>
            <pc:sldMk cId="2542071951" sldId="257"/>
            <ac:cxnSpMk id="101" creationId="{00000000-0000-0000-0000-000000000000}"/>
          </ac:cxnSpMkLst>
        </pc:cxnChg>
        <pc:cxnChg chg="mod">
          <ac:chgData name="BAKSH DE LA IGLESIA, Amber (EAST LONDON NHS FOUNDATION TRUST)" userId="S::amber.bakshdelaiglesia1@nhs.net::b2650a99-9385-4d98-8a06-8e7c9d440112" providerId="AD" clId="Web-{BB0A271B-2AC2-EEC0-8243-64F5B7E93162}" dt="2024-04-02T16:24:54.904" v="14" actId="1076"/>
          <ac:cxnSpMkLst>
            <pc:docMk/>
            <pc:sldMk cId="2542071951" sldId="257"/>
            <ac:cxnSpMk id="112" creationId="{00000000-0000-0000-0000-000000000000}"/>
          </ac:cxnSpMkLst>
        </pc:cxnChg>
        <pc:cxnChg chg="mod">
          <ac:chgData name="BAKSH DE LA IGLESIA, Amber (EAST LONDON NHS FOUNDATION TRUST)" userId="S::amber.bakshdelaiglesia1@nhs.net::b2650a99-9385-4d98-8a06-8e7c9d440112" providerId="AD" clId="Web-{BB0A271B-2AC2-EEC0-8243-64F5B7E93162}" dt="2024-04-02T16:24:55.060" v="16" actId="1076"/>
          <ac:cxnSpMkLst>
            <pc:docMk/>
            <pc:sldMk cId="2542071951" sldId="257"/>
            <ac:cxnSpMk id="199"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E22D17-0994-4347-B9B8-C1AF6DD126FA}" type="datetimeFigureOut">
              <a:rPr lang="en-GB" smtClean="0"/>
              <a:t>05/04/2024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98B657-4AED-4985-BFF3-37C3BBBA7F07}" type="slidenum">
              <a:rPr lang="en-GB" smtClean="0"/>
              <a:t>‹#›</a:t>
            </a:fld>
            <a:endParaRPr lang="en-GB"/>
          </a:p>
        </p:txBody>
      </p:sp>
    </p:spTree>
    <p:extLst>
      <p:ext uri="{BB962C8B-B14F-4D97-AF65-F5344CB8AC3E}">
        <p14:creationId xmlns:p14="http://schemas.microsoft.com/office/powerpoint/2010/main" val="403669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E9CCDCB-F8B1-4A88-8EDD-C4647E26D274}" type="slidenum">
              <a:rPr lang="en-GB" smtClean="0"/>
              <a:t>1</a:t>
            </a:fld>
            <a:endParaRPr lang="en-GB"/>
          </a:p>
        </p:txBody>
      </p:sp>
    </p:spTree>
    <p:extLst>
      <p:ext uri="{BB962C8B-B14F-4D97-AF65-F5344CB8AC3E}">
        <p14:creationId xmlns:p14="http://schemas.microsoft.com/office/powerpoint/2010/main" val="19038615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4940A59-B3F0-46D6-9881-A80DE29B273B}"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160053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940A59-B3F0-46D6-9881-A80DE29B273B}"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1344585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940A59-B3F0-46D6-9881-A80DE29B273B}"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4179131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4940A59-B3F0-46D6-9881-A80DE29B273B}"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3847080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4940A59-B3F0-46D6-9881-A80DE29B273B}"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1304120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4940A59-B3F0-46D6-9881-A80DE29B273B}"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3215845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4940A59-B3F0-46D6-9881-A80DE29B273B}" type="datetimeFigureOut">
              <a:rPr lang="en-GB" smtClean="0"/>
              <a:t>05/04/2024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210479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4940A59-B3F0-46D6-9881-A80DE29B273B}" type="datetimeFigureOut">
              <a:rPr lang="en-GB" smtClean="0"/>
              <a:t>05/04/2024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115215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40A59-B3F0-46D6-9881-A80DE29B273B}" type="datetimeFigureOut">
              <a:rPr lang="en-GB" smtClean="0"/>
              <a:t>05/04/2024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3890406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940A59-B3F0-46D6-9881-A80DE29B273B}"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1349587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940A59-B3F0-46D6-9881-A80DE29B273B}"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D5F7D3-7725-4124-A81B-7C5530A84106}" type="slidenum">
              <a:rPr lang="en-GB" smtClean="0"/>
              <a:t>‹#›</a:t>
            </a:fld>
            <a:endParaRPr lang="en-GB"/>
          </a:p>
        </p:txBody>
      </p:sp>
    </p:spTree>
    <p:extLst>
      <p:ext uri="{BB962C8B-B14F-4D97-AF65-F5344CB8AC3E}">
        <p14:creationId xmlns:p14="http://schemas.microsoft.com/office/powerpoint/2010/main" val="3476473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940A59-B3F0-46D6-9881-A80DE29B273B}" type="datetimeFigureOut">
              <a:rPr lang="en-GB" smtClean="0"/>
              <a:t>05/04/2024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5F7D3-7725-4124-A81B-7C5530A84106}" type="slidenum">
              <a:rPr lang="en-GB" smtClean="0"/>
              <a:t>‹#›</a:t>
            </a:fld>
            <a:endParaRPr lang="en-GB"/>
          </a:p>
        </p:txBody>
      </p:sp>
    </p:spTree>
    <p:extLst>
      <p:ext uri="{BB962C8B-B14F-4D97-AF65-F5344CB8AC3E}">
        <p14:creationId xmlns:p14="http://schemas.microsoft.com/office/powerpoint/2010/main" val="901441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9037" y="2454097"/>
            <a:ext cx="855864" cy="964744"/>
          </a:xfrm>
          <a:prstGeom prst="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98">
                <a:solidFill>
                  <a:schemeClr val="tx1"/>
                </a:solidFill>
                <a:latin typeface="Arial" panose="020B0604020202020204" pitchFamily="34" charset="0"/>
                <a:cs typeface="Arial" panose="020B0604020202020204" pitchFamily="34" charset="0"/>
              </a:rPr>
              <a:t>To improve the quality of life for all we serve: </a:t>
            </a:r>
            <a:r>
              <a:rPr lang="en-GB" sz="998" b="1">
                <a:solidFill>
                  <a:schemeClr val="tx1"/>
                </a:solidFill>
                <a:latin typeface="Arial" panose="020B0604020202020204" pitchFamily="34" charset="0"/>
                <a:cs typeface="Arial" panose="020B0604020202020204" pitchFamily="34" charset="0"/>
              </a:rPr>
              <a:t>Newham </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10432" y="187306"/>
            <a:ext cx="276502" cy="27650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951" tIns="41475" rIns="82951" bIns="41475" numCol="1" anchor="t" anchorCtr="0" compatLnSpc="1">
            <a:prstTxWarp prst="textNoShape">
              <a:avLst/>
            </a:prstTxWarp>
          </a:bodyPr>
          <a:lstStyle/>
          <a:p>
            <a:endParaRPr lang="en-GB" sz="1633"/>
          </a:p>
        </p:txBody>
      </p:sp>
      <p:pic>
        <p:nvPicPr>
          <p:cNvPr id="1030" name="Picture 6" descr="File:East London NHS Foundation Trust logo.svg - Wikimedia Common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16" y="50735"/>
            <a:ext cx="886238" cy="443119"/>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985007" y="787023"/>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545927" y="24859"/>
            <a:ext cx="2062057" cy="231923"/>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3498109" y="26963"/>
            <a:ext cx="2062057" cy="231923"/>
          </a:xfrm>
          <a:prstGeom prst="rect">
            <a:avLst/>
          </a:prstGeom>
          <a:noFill/>
        </p:spPr>
        <p:txBody>
          <a:bodyPr wrap="square" lIns="91440" tIns="45720" rIns="91440" bIns="45720" rtlCol="0" anchor="t">
            <a:spAutoFit/>
          </a:bodyPr>
          <a:lstStyle/>
          <a:p>
            <a:pPr algn="ctr"/>
            <a:r>
              <a:rPr lang="en-GB" sz="900" b="1" dirty="0">
                <a:latin typeface="Arial"/>
                <a:cs typeface="Arial"/>
              </a:rPr>
              <a:t>2024-25 Priorities</a:t>
            </a:r>
          </a:p>
        </p:txBody>
      </p:sp>
      <p:sp>
        <p:nvSpPr>
          <p:cNvPr id="11" name="TextBox 10"/>
          <p:cNvSpPr txBox="1"/>
          <p:nvPr/>
        </p:nvSpPr>
        <p:spPr>
          <a:xfrm>
            <a:off x="5813341" y="15078"/>
            <a:ext cx="4702407" cy="231923"/>
          </a:xfrm>
          <a:prstGeom prst="rect">
            <a:avLst/>
          </a:prstGeom>
          <a:noFill/>
        </p:spPr>
        <p:txBody>
          <a:bodyPr wrap="square" rtlCol="0">
            <a:spAutoFit/>
          </a:bodyPr>
          <a:lstStyle/>
          <a:p>
            <a:pPr algn="ctr"/>
            <a:r>
              <a:rPr lang="en-GB" sz="907" b="1">
                <a:latin typeface="Arial" panose="020B0604020202020204" pitchFamily="34" charset="0"/>
                <a:cs typeface="Arial" panose="020B0604020202020204" pitchFamily="34" charset="0"/>
              </a:rPr>
              <a:t>Deliverables</a:t>
            </a:r>
          </a:p>
        </p:txBody>
      </p:sp>
      <p:sp>
        <p:nvSpPr>
          <p:cNvPr id="12" name="TextBox 11"/>
          <p:cNvSpPr txBox="1"/>
          <p:nvPr/>
        </p:nvSpPr>
        <p:spPr>
          <a:xfrm>
            <a:off x="10800022" y="-35870"/>
            <a:ext cx="1628998" cy="371512"/>
          </a:xfrm>
          <a:prstGeom prst="rect">
            <a:avLst/>
          </a:prstGeom>
          <a:noFill/>
        </p:spPr>
        <p:txBody>
          <a:bodyPr wrap="square" rtlCol="0">
            <a:spAutoFit/>
          </a:bodyPr>
          <a:lstStyle/>
          <a:p>
            <a:pPr algn="ctr"/>
            <a:r>
              <a:rPr lang="en-GB" sz="907" b="1" dirty="0">
                <a:latin typeface="Arial" panose="020B0604020202020204" pitchFamily="34" charset="0"/>
                <a:cs typeface="Arial" panose="020B0604020202020204" pitchFamily="34" charset="0"/>
              </a:rPr>
              <a:t>Directorate/</a:t>
            </a:r>
          </a:p>
          <a:p>
            <a:pPr algn="ctr"/>
            <a:r>
              <a:rPr lang="en-GB" sz="907" b="1" dirty="0">
                <a:latin typeface="Arial" panose="020B0604020202020204" pitchFamily="34" charset="0"/>
                <a:cs typeface="Arial" panose="020B0604020202020204" pitchFamily="34" charset="0"/>
              </a:rPr>
              <a:t>Corporate Service</a:t>
            </a:r>
          </a:p>
        </p:txBody>
      </p:sp>
      <p:sp>
        <p:nvSpPr>
          <p:cNvPr id="13" name="Rectangle 12"/>
          <p:cNvSpPr/>
          <p:nvPr/>
        </p:nvSpPr>
        <p:spPr>
          <a:xfrm>
            <a:off x="1985007" y="1852397"/>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2013837" y="2999514"/>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949877" y="4159955"/>
            <a:ext cx="1296538" cy="51542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953">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a:endCxn id="4" idx="3"/>
          </p:cNvCxnSpPr>
          <p:nvPr/>
        </p:nvCxnSpPr>
        <p:spPr>
          <a:xfrm flipH="1">
            <a:off x="1144901" y="1044737"/>
            <a:ext cx="840106" cy="18917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a:endCxn id="4" idx="3"/>
          </p:cNvCxnSpPr>
          <p:nvPr/>
        </p:nvCxnSpPr>
        <p:spPr>
          <a:xfrm flipH="1">
            <a:off x="1144901" y="2110111"/>
            <a:ext cx="840106" cy="8263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a:endCxn id="4" idx="3"/>
          </p:cNvCxnSpPr>
          <p:nvPr/>
        </p:nvCxnSpPr>
        <p:spPr>
          <a:xfrm flipH="1" flipV="1">
            <a:off x="1144901" y="2936469"/>
            <a:ext cx="868936" cy="3207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a:endCxn id="4" idx="3"/>
          </p:cNvCxnSpPr>
          <p:nvPr/>
        </p:nvCxnSpPr>
        <p:spPr>
          <a:xfrm flipH="1" flipV="1">
            <a:off x="1144901" y="2936469"/>
            <a:ext cx="804976" cy="14812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641900" y="472632"/>
            <a:ext cx="1824544" cy="1981465"/>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00" dirty="0">
                <a:solidFill>
                  <a:schemeClr val="tx1"/>
                </a:solidFill>
                <a:latin typeface="Arial"/>
                <a:cs typeface="Arial"/>
              </a:rPr>
              <a:t>Service Developments and Integrated Care</a:t>
            </a:r>
            <a:endParaRPr lang="en-US" dirty="0">
              <a:solidFill>
                <a:schemeClr val="tx1"/>
              </a:solidFill>
            </a:endParaRPr>
          </a:p>
        </p:txBody>
      </p:sp>
      <p:sp>
        <p:nvSpPr>
          <p:cNvPr id="62" name="Rectangle 61"/>
          <p:cNvSpPr/>
          <p:nvPr/>
        </p:nvSpPr>
        <p:spPr>
          <a:xfrm>
            <a:off x="5609721" y="462320"/>
            <a:ext cx="5447199" cy="199177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Mental Health </a:t>
            </a:r>
            <a:r>
              <a:rPr lang="en-GB" sz="700">
                <a:solidFill>
                  <a:schemeClr val="tx1"/>
                </a:solidFill>
                <a:latin typeface="Arial"/>
                <a:cs typeface="Arial"/>
              </a:rPr>
              <a:t>Services to deliver </a:t>
            </a:r>
            <a:r>
              <a:rPr lang="en-GB" sz="700" dirty="0">
                <a:solidFill>
                  <a:schemeClr val="tx1"/>
                </a:solidFill>
                <a:latin typeface="Arial"/>
                <a:cs typeface="Arial"/>
              </a:rPr>
              <a:t>on the Community Integrated Mental Health Service Recovery Plan and Community roadmap objectives including the expansion of crisis beds, the launch of the crisis café and piloting the discharge to assess model in Newham Mental Health Services</a:t>
            </a:r>
          </a:p>
          <a:p>
            <a:pPr marL="154940" indent="-154940">
              <a:buFont typeface="Arial" panose="020B0604020202020204" pitchFamily="34" charset="0"/>
              <a:buChar char="•"/>
            </a:pPr>
            <a:r>
              <a:rPr lang="en-GB" sz="700" dirty="0">
                <a:solidFill>
                  <a:schemeClr val="tx1"/>
                </a:solidFill>
                <a:latin typeface="Arial"/>
                <a:cs typeface="Arial"/>
              </a:rPr>
              <a:t>Implement and rollout step-down beds in the North and South of the borough across Mental Health services</a:t>
            </a:r>
            <a:endParaRPr lang="en-GB" sz="700"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Test an Integrated Front Door with Social Care, supported by an Estates and IT plan which reflects system and service user needs </a:t>
            </a:r>
          </a:p>
          <a:p>
            <a:pPr marL="154940" indent="-154940">
              <a:buFont typeface="Arial" panose="020B0604020202020204" pitchFamily="34" charset="0"/>
              <a:buChar char="•"/>
            </a:pPr>
            <a:r>
              <a:rPr lang="en-GB" sz="700" dirty="0">
                <a:solidFill>
                  <a:schemeClr val="tx1"/>
                </a:solidFill>
                <a:latin typeface="Arial"/>
                <a:cs typeface="Arial"/>
              </a:rPr>
              <a:t>Implement the Integrated Discharge Hub at ward level to optimise flow through community services to inpatient facilities and the transfer of care hub</a:t>
            </a:r>
          </a:p>
          <a:p>
            <a:pPr marL="154940" indent="-154940">
              <a:buFont typeface="Arial" panose="020B0604020202020204" pitchFamily="34" charset="0"/>
              <a:buChar char="•"/>
            </a:pPr>
            <a:r>
              <a:rPr lang="en-GB" sz="700" dirty="0">
                <a:solidFill>
                  <a:schemeClr val="tx1"/>
                </a:solidFill>
                <a:latin typeface="Arial"/>
                <a:cs typeface="Arial"/>
              </a:rPr>
              <a:t>Develop integrated pathways across Newham Community Health Services between secondary and primary care and local authority (including virtual wards, frailty, telehealth, homelessness, neurological rehab and phlebotomy)</a:t>
            </a:r>
          </a:p>
          <a:p>
            <a:pPr marL="154940" indent="-154940">
              <a:buFont typeface="Arial" panose="020B0604020202020204" pitchFamily="34" charset="0"/>
              <a:buChar char="•"/>
            </a:pPr>
            <a:r>
              <a:rPr lang="en-GB" sz="700" dirty="0">
                <a:solidFill>
                  <a:schemeClr val="tx1"/>
                </a:solidFill>
                <a:latin typeface="Arial"/>
                <a:cs typeface="Arial"/>
              </a:rPr>
              <a:t>Co-design Urgent Emergency Care (UEC) and Intermediate Care Team (ICT) service in collaboration with the Community Collaborative and ICB</a:t>
            </a:r>
          </a:p>
          <a:p>
            <a:pPr marL="154940" indent="-154940">
              <a:buFont typeface="Arial,Sans-Serif" panose="020B0604020202020204" pitchFamily="34" charset="0"/>
              <a:buChar char="•"/>
            </a:pPr>
            <a:r>
              <a:rPr lang="en-GB" sz="700" dirty="0">
                <a:solidFill>
                  <a:schemeClr val="tx1"/>
                </a:solidFill>
                <a:latin typeface="Arial"/>
                <a:cs typeface="Arial"/>
              </a:rPr>
              <a:t>Redesign EPCT services, amalgamating Fast Falls, Rapid Response, and referral and Triage and Assessment team into one "Urgent Community Response Team"</a:t>
            </a:r>
            <a:endParaRPr lang="en-US" sz="700" dirty="0">
              <a:solidFill>
                <a:schemeClr val="tx1"/>
              </a:solidFill>
              <a:latin typeface="Arial"/>
              <a:cs typeface="Arial"/>
            </a:endParaRPr>
          </a:p>
          <a:p>
            <a:pPr marL="154940" indent="-154940">
              <a:buFont typeface="Arial,Sans-Serif" panose="020B0604020202020204" pitchFamily="34" charset="0"/>
              <a:buChar char="•"/>
            </a:pPr>
            <a:r>
              <a:rPr lang="en-GB" sz="700" dirty="0">
                <a:solidFill>
                  <a:schemeClr val="tx1"/>
                </a:solidFill>
                <a:latin typeface="Arial"/>
                <a:cs typeface="Arial"/>
              </a:rPr>
              <a:t>Achieve a 7/7 day working for therapies in EPCT and Rapid Response in Community Health Services</a:t>
            </a:r>
            <a:endParaRPr lang="en-US" sz="700" dirty="0">
              <a:solidFill>
                <a:schemeClr val="tx1"/>
              </a:solidFill>
              <a:latin typeface="Arial"/>
              <a:cs typeface="Arial"/>
            </a:endParaRPr>
          </a:p>
          <a:p>
            <a:pPr marL="155575" indent="-155575">
              <a:buFont typeface="Arial,Sans-Serif" panose="020B0604020202020204" pitchFamily="34" charset="0"/>
              <a:buChar char="•"/>
            </a:pPr>
            <a:r>
              <a:rPr lang="en-GB" sz="700" dirty="0">
                <a:solidFill>
                  <a:schemeClr val="tx1"/>
                </a:solidFill>
                <a:latin typeface="Arial"/>
                <a:cs typeface="Arial"/>
              </a:rPr>
              <a:t>Strengthen pathways between SCYPS and CAMHS services focusing on weight management and behavioural feeding</a:t>
            </a:r>
            <a:endParaRPr lang="en-GB" dirty="0">
              <a:solidFill>
                <a:schemeClr val="tx1"/>
              </a:solidFill>
            </a:endParaRPr>
          </a:p>
        </p:txBody>
      </p:sp>
      <p:cxnSp>
        <p:nvCxnSpPr>
          <p:cNvPr id="64" name="Straight Arrow Connector 63"/>
          <p:cNvCxnSpPr>
            <a:stCxn id="29" idx="1"/>
            <a:endCxn id="8" idx="3"/>
          </p:cNvCxnSpPr>
          <p:nvPr/>
        </p:nvCxnSpPr>
        <p:spPr>
          <a:xfrm flipH="1" flipV="1">
            <a:off x="3281545" y="1044737"/>
            <a:ext cx="360355" cy="41862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3633057" y="3705455"/>
            <a:ext cx="1846630" cy="52021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Access, quality and safety</a:t>
            </a:r>
          </a:p>
        </p:txBody>
      </p:sp>
      <p:sp>
        <p:nvSpPr>
          <p:cNvPr id="74" name="Rectangle 73"/>
          <p:cNvSpPr/>
          <p:nvPr/>
        </p:nvSpPr>
        <p:spPr>
          <a:xfrm>
            <a:off x="5610059" y="3662296"/>
            <a:ext cx="5420771" cy="644500"/>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Achieve an Adult Acute Bed Occupancy of 85% by improving flow throughout our wards and Urgent and Emergency Care Pathway, eliminating private bed usage and undertaking reviews of Clinically Ready for Discharge (CRFD) inpatients and identify improvement ideas</a:t>
            </a:r>
          </a:p>
          <a:p>
            <a:pPr marL="154940" indent="-154940">
              <a:buFont typeface="Arial" panose="020B0604020202020204" pitchFamily="34" charset="0"/>
              <a:buChar char="•"/>
            </a:pPr>
            <a:r>
              <a:rPr lang="en-GB" sz="700" dirty="0">
                <a:solidFill>
                  <a:schemeClr val="tx1"/>
                </a:solidFill>
                <a:latin typeface="Arial"/>
                <a:cs typeface="Arial"/>
              </a:rPr>
              <a:t>Meet waiting times targets across Community Health Services including addressing the podiatry backlog and maintaining the 18-week referral to treatment target. Deliver continence and diabetes service within 18/52 referral to treatment</a:t>
            </a:r>
          </a:p>
          <a:p>
            <a:pPr marL="154940" indent="-154940">
              <a:buFont typeface="Arial" panose="020B0604020202020204" pitchFamily="34" charset="0"/>
              <a:buChar char="•"/>
            </a:pPr>
            <a:r>
              <a:rPr lang="en-GB" sz="700" dirty="0">
                <a:solidFill>
                  <a:schemeClr val="tx1"/>
                </a:solidFill>
                <a:latin typeface="Arial"/>
                <a:cs typeface="Arial"/>
              </a:rPr>
              <a:t>Managing Tier 4 bed flows and national community access targets across CAMHS community services</a:t>
            </a:r>
            <a:endParaRPr lang="en-GB" sz="700" dirty="0">
              <a:solidFill>
                <a:schemeClr val="tx1"/>
              </a:solidFill>
              <a:latin typeface="Arial" panose="020B0604020202020204" pitchFamily="34" charset="0"/>
              <a:cs typeface="Arial" panose="020B0604020202020204" pitchFamily="34" charset="0"/>
            </a:endParaRPr>
          </a:p>
        </p:txBody>
      </p:sp>
      <p:cxnSp>
        <p:nvCxnSpPr>
          <p:cNvPr id="78" name="Straight Arrow Connector 77"/>
          <p:cNvCxnSpPr>
            <a:stCxn id="71" idx="1"/>
            <a:endCxn id="13" idx="3"/>
          </p:cNvCxnSpPr>
          <p:nvPr/>
        </p:nvCxnSpPr>
        <p:spPr>
          <a:xfrm flipH="1" flipV="1">
            <a:off x="3281545" y="2110111"/>
            <a:ext cx="351512" cy="185545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9" name="Rectangle 98"/>
          <p:cNvSpPr/>
          <p:nvPr/>
        </p:nvSpPr>
        <p:spPr>
          <a:xfrm>
            <a:off x="3607724" y="4405668"/>
            <a:ext cx="1844767" cy="108623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Staff wellbeing, recruitment and retention</a:t>
            </a:r>
          </a:p>
        </p:txBody>
      </p:sp>
      <p:sp>
        <p:nvSpPr>
          <p:cNvPr id="100" name="Rectangle 99"/>
          <p:cNvSpPr/>
          <p:nvPr/>
        </p:nvSpPr>
        <p:spPr>
          <a:xfrm>
            <a:off x="5564502" y="4406081"/>
            <a:ext cx="5439198" cy="1083285"/>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Implement the Adult Mental Health recruitment and retention group action plan </a:t>
            </a:r>
            <a:endParaRPr lang="en-GB" sz="700"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Ensure appropriate rotation and exposure of through encouraging shadowing opportunities with Advanced Clinical Practitioners and Managers</a:t>
            </a:r>
            <a:endParaRPr lang="en-GB" sz="700"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Focus on implementing the Patient Safety Incident Response Framework (PSIRF) and streamlining administrative processes for frontline staff</a:t>
            </a:r>
          </a:p>
          <a:p>
            <a:pPr marL="154940" indent="-154940">
              <a:buFont typeface="Arial" panose="020B0604020202020204" pitchFamily="34" charset="0"/>
              <a:buChar char="•"/>
            </a:pPr>
            <a:r>
              <a:rPr lang="en-GB" sz="700" dirty="0">
                <a:solidFill>
                  <a:schemeClr val="tx1"/>
                </a:solidFill>
                <a:latin typeface="Arial"/>
                <a:cs typeface="Arial"/>
              </a:rPr>
              <a:t>Embed safe staffing tools and report quarterly to ensure that staffing models reflect the acuity and dependency of service users</a:t>
            </a:r>
            <a:endParaRPr lang="en-US" sz="700" dirty="0">
              <a:solidFill>
                <a:schemeClr val="tx1"/>
              </a:solidFill>
              <a:latin typeface="Arial"/>
              <a:cs typeface="Arial"/>
            </a:endParaRPr>
          </a:p>
          <a:p>
            <a:pPr marL="154940" indent="-154940">
              <a:buFont typeface="Arial" panose="020B0604020202020204" pitchFamily="34" charset="0"/>
              <a:buChar char="•"/>
            </a:pPr>
            <a:r>
              <a:rPr lang="en-GB" sz="700" dirty="0">
                <a:solidFill>
                  <a:schemeClr val="tx1"/>
                </a:solidFill>
                <a:latin typeface="Arial"/>
                <a:cs typeface="Arial"/>
              </a:rPr>
              <a:t>Develop a workforce pipeline for international professionals linked to agency reduction across Community Health Services</a:t>
            </a:r>
          </a:p>
          <a:p>
            <a:pPr marL="155575" indent="-155575">
              <a:buFont typeface="Arial,Sans-Serif" panose="020B0604020202020204" pitchFamily="34" charset="0"/>
              <a:buChar char="•"/>
            </a:pPr>
            <a:r>
              <a:rPr lang="en-GB" sz="700" dirty="0">
                <a:solidFill>
                  <a:schemeClr val="tx1"/>
                </a:solidFill>
                <a:latin typeface="Arial"/>
                <a:cs typeface="Arial"/>
              </a:rPr>
              <a:t>Continue with 'What's Important to Me' CAMHS staff engagement project</a:t>
            </a:r>
            <a:endParaRPr lang="en-US" sz="700" dirty="0">
              <a:solidFill>
                <a:schemeClr val="tx1"/>
              </a:solidFill>
              <a:latin typeface="Arial"/>
              <a:cs typeface="Arial"/>
            </a:endParaRPr>
          </a:p>
          <a:p>
            <a:pPr marL="155575" indent="-155575">
              <a:buFont typeface="Arial,Sans-Serif" panose="020B0604020202020204" pitchFamily="34" charset="0"/>
              <a:buChar char="•"/>
            </a:pPr>
            <a:r>
              <a:rPr lang="en-GB" sz="700" dirty="0">
                <a:solidFill>
                  <a:schemeClr val="tx1"/>
                </a:solidFill>
                <a:latin typeface="Arial"/>
                <a:cs typeface="Arial"/>
              </a:rPr>
              <a:t>Introduce improved quality forums across Talking Therapies, encouraging shared learning and training programmes for managers</a:t>
            </a:r>
          </a:p>
        </p:txBody>
      </p:sp>
      <p:cxnSp>
        <p:nvCxnSpPr>
          <p:cNvPr id="101" name="Straight Arrow Connector 100"/>
          <p:cNvCxnSpPr>
            <a:stCxn id="99" idx="1"/>
            <a:endCxn id="14" idx="3"/>
          </p:cNvCxnSpPr>
          <p:nvPr/>
        </p:nvCxnSpPr>
        <p:spPr>
          <a:xfrm flipH="1" flipV="1">
            <a:off x="3310375" y="3257228"/>
            <a:ext cx="297349" cy="16915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5" name="Rectangle 104"/>
          <p:cNvSpPr/>
          <p:nvPr/>
        </p:nvSpPr>
        <p:spPr>
          <a:xfrm>
            <a:off x="3638670" y="2604458"/>
            <a:ext cx="1846631" cy="97506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Tackling inequalities and improving outcomes</a:t>
            </a:r>
          </a:p>
        </p:txBody>
      </p:sp>
      <p:sp>
        <p:nvSpPr>
          <p:cNvPr id="106" name="Rectangle 105"/>
          <p:cNvSpPr/>
          <p:nvPr/>
        </p:nvSpPr>
        <p:spPr>
          <a:xfrm>
            <a:off x="5606491" y="2586892"/>
            <a:ext cx="5424339" cy="97118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US" sz="700" dirty="0">
                <a:solidFill>
                  <a:schemeClr val="tx1"/>
                </a:solidFill>
                <a:latin typeface="Arial"/>
                <a:cs typeface="Arial"/>
              </a:rPr>
              <a:t>Improve access and reduce inequalities for patients with Learning Disabilities and Autism to understand what is available for them in the community and provide support</a:t>
            </a:r>
          </a:p>
          <a:p>
            <a:pPr marL="154940" indent="-154940">
              <a:buFont typeface="Arial" panose="020B0604020202020204" pitchFamily="34" charset="0"/>
              <a:buChar char="•"/>
            </a:pPr>
            <a:r>
              <a:rPr lang="en-US" sz="700" dirty="0">
                <a:solidFill>
                  <a:schemeClr val="tx1"/>
                </a:solidFill>
                <a:latin typeface="Arial"/>
                <a:cs typeface="Arial"/>
              </a:rPr>
              <a:t>Focus on delivering meaningful interventions across Community and Inpatient services informed by Dialog + by concluding the CPA design work and the 'Go Live' of the new Individual Placement Service (IPS)</a:t>
            </a:r>
          </a:p>
          <a:p>
            <a:pPr marL="154940" indent="-154940">
              <a:buFont typeface="Arial" panose="020B0604020202020204" pitchFamily="34" charset="0"/>
              <a:buChar char="•"/>
            </a:pPr>
            <a:r>
              <a:rPr lang="en-US" sz="700" dirty="0">
                <a:solidFill>
                  <a:schemeClr val="tx1"/>
                </a:solidFill>
                <a:latin typeface="Arial"/>
                <a:cs typeface="Arial"/>
              </a:rPr>
              <a:t>Delivery on the working together group priorities by addressing inequalities in the borough to make services accessible to all</a:t>
            </a:r>
          </a:p>
          <a:p>
            <a:pPr marL="154940" indent="-154940">
              <a:buFont typeface="Arial" panose="020B0604020202020204" pitchFamily="34" charset="0"/>
              <a:buChar char="•"/>
            </a:pPr>
            <a:r>
              <a:rPr lang="en-US" sz="700" dirty="0">
                <a:solidFill>
                  <a:schemeClr val="tx1"/>
                </a:solidFill>
                <a:latin typeface="Arial"/>
                <a:cs typeface="Arial"/>
              </a:rPr>
              <a:t>Develop more education opportunities for service users and carers across Mental Health and Community Health Services by identifying barriers of care and focus on getting the basics right</a:t>
            </a:r>
          </a:p>
          <a:p>
            <a:pPr marL="155575" indent="-155575">
              <a:buFont typeface="Arial,Sans-Serif" panose="020B0604020202020204" pitchFamily="34" charset="0"/>
              <a:buChar char="•"/>
            </a:pPr>
            <a:r>
              <a:rPr lang="en-GB" sz="700" dirty="0">
                <a:solidFill>
                  <a:schemeClr val="tx1"/>
                </a:solidFill>
                <a:latin typeface="Arial"/>
                <a:cs typeface="Arial"/>
              </a:rPr>
              <a:t>Support services users into employment and education e.g. embedding the CAMHS Discovery College in East London</a:t>
            </a:r>
            <a:endParaRPr lang="en-US" sz="700" dirty="0">
              <a:solidFill>
                <a:schemeClr val="tx1"/>
              </a:solidFill>
              <a:latin typeface="Arial"/>
              <a:cs typeface="Arial"/>
            </a:endParaRPr>
          </a:p>
          <a:p>
            <a:pPr marL="155575" indent="-155575">
              <a:buFont typeface="Arial,Sans-Serif" panose="020B0604020202020204" pitchFamily="34" charset="0"/>
              <a:buChar char="•"/>
            </a:pPr>
            <a:r>
              <a:rPr lang="en-GB" sz="700" dirty="0">
                <a:solidFill>
                  <a:schemeClr val="tx1"/>
                </a:solidFill>
                <a:latin typeface="Arial"/>
                <a:cs typeface="Arial"/>
              </a:rPr>
              <a:t>Aim to achieve Service User Accreditation across all SCYPS services in 2024/25 </a:t>
            </a:r>
          </a:p>
        </p:txBody>
      </p:sp>
      <p:sp>
        <p:nvSpPr>
          <p:cNvPr id="110" name="Rectangle 109"/>
          <p:cNvSpPr/>
          <p:nvPr/>
        </p:nvSpPr>
        <p:spPr>
          <a:xfrm>
            <a:off x="3575015" y="6270038"/>
            <a:ext cx="1846630" cy="51031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Financial Viability and Sustainability</a:t>
            </a:r>
          </a:p>
        </p:txBody>
      </p:sp>
      <p:sp>
        <p:nvSpPr>
          <p:cNvPr id="111" name="Rectangle 110"/>
          <p:cNvSpPr/>
          <p:nvPr/>
        </p:nvSpPr>
        <p:spPr>
          <a:xfrm>
            <a:off x="5560166" y="6263844"/>
            <a:ext cx="5429079" cy="51650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Delivery of 2024/25 Financial Viability programmes including establishing a long term plan for step-down and crisis beds across Mental Health Services, reducing complex care budget spending, out of area spending, private bed usage, undertaking an admin review across Community Health services, reducing phlebotomy staff, and reducing Integrated Discharge Hub working hours</a:t>
            </a:r>
          </a:p>
          <a:p>
            <a:pPr marL="154940" indent="-154940">
              <a:buFont typeface="Arial" panose="020B0604020202020204" pitchFamily="34" charset="0"/>
              <a:buChar char="•"/>
            </a:pPr>
            <a:r>
              <a:rPr lang="en-GB" sz="700" dirty="0">
                <a:solidFill>
                  <a:schemeClr val="tx1"/>
                </a:solidFill>
                <a:latin typeface="Arial"/>
                <a:cs typeface="Arial"/>
              </a:rPr>
              <a:t>Promote paper-light and agile working through the rollout of laptops across Newham Community Health Services </a:t>
            </a:r>
          </a:p>
        </p:txBody>
      </p:sp>
      <p:cxnSp>
        <p:nvCxnSpPr>
          <p:cNvPr id="112" name="Straight Arrow Connector 111"/>
          <p:cNvCxnSpPr>
            <a:stCxn id="110" idx="1"/>
            <a:endCxn id="15" idx="3"/>
          </p:cNvCxnSpPr>
          <p:nvPr/>
        </p:nvCxnSpPr>
        <p:spPr>
          <a:xfrm flipH="1" flipV="1">
            <a:off x="3246415" y="4417669"/>
            <a:ext cx="328600" cy="21075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6" name="Rectangle 265"/>
          <p:cNvSpPr/>
          <p:nvPr/>
        </p:nvSpPr>
        <p:spPr>
          <a:xfrm>
            <a:off x="3608805" y="5608569"/>
            <a:ext cx="1841234" cy="57086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Estates &amp; Digital Infrastructure</a:t>
            </a:r>
          </a:p>
        </p:txBody>
      </p:sp>
      <p:sp>
        <p:nvSpPr>
          <p:cNvPr id="269" name="Rectangle 268"/>
          <p:cNvSpPr/>
          <p:nvPr/>
        </p:nvSpPr>
        <p:spPr>
          <a:xfrm>
            <a:off x="5576626" y="5605756"/>
            <a:ext cx="5427074" cy="56929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1" tIns="41475" rIns="82951" bIns="41475" numCol="1" spcCol="0" rtlCol="0" fromWordArt="0" anchor="ctr" anchorCtr="0" forceAA="0" compatLnSpc="1">
            <a:prstTxWarp prst="textNoShape">
              <a:avLst/>
            </a:prstTxWarp>
            <a:noAutofit/>
          </a:bodyPr>
          <a:lstStyle/>
          <a:p>
            <a:pPr marL="155575" indent="-155575">
              <a:buFont typeface="Arial,Sans-Serif" panose="020B0604020202020204" pitchFamily="34" charset="0"/>
              <a:buChar char="•"/>
            </a:pPr>
            <a:r>
              <a:rPr lang="en-GB" sz="700" dirty="0">
                <a:solidFill>
                  <a:schemeClr val="tx1"/>
                </a:solidFill>
                <a:latin typeface="Arial"/>
                <a:cs typeface="Arial"/>
              </a:rPr>
              <a:t>Rollout point of care physical health testing across Newham Community Health Services</a:t>
            </a:r>
            <a:endParaRPr lang="en-US" sz="700" dirty="0">
              <a:solidFill>
                <a:schemeClr val="tx1"/>
              </a:solidFill>
              <a:latin typeface="Arial" panose="020B0604020202020204" pitchFamily="34" charset="0"/>
              <a:cs typeface="Arial" panose="020B0604020202020204" pitchFamily="34" charset="0"/>
            </a:endParaRPr>
          </a:p>
          <a:p>
            <a:pPr marL="155575" indent="-155575">
              <a:buFont typeface="Arial,Sans-Serif" panose="020B0604020202020204" pitchFamily="34" charset="0"/>
              <a:buChar char="•"/>
            </a:pPr>
            <a:r>
              <a:rPr lang="en-GB" sz="700" dirty="0">
                <a:solidFill>
                  <a:schemeClr val="tx1"/>
                </a:solidFill>
                <a:latin typeface="Arial"/>
                <a:cs typeface="Arial"/>
              </a:rPr>
              <a:t>Rationalise estates and review opportunities to co-locate services such as repatriating services into East Ham Care Centre </a:t>
            </a:r>
          </a:p>
          <a:p>
            <a:pPr marL="155575" indent="-155575">
              <a:buFont typeface="Arial,Sans-Serif" panose="020B0604020202020204" pitchFamily="34" charset="0"/>
              <a:buChar char="•"/>
            </a:pPr>
            <a:r>
              <a:rPr lang="en-GB" sz="700" dirty="0">
                <a:solidFill>
                  <a:schemeClr val="tx1"/>
                </a:solidFill>
                <a:latin typeface="Arial"/>
                <a:cs typeface="Arial"/>
              </a:rPr>
              <a:t>Explore the digital offer for the 16+ population across Talking Therapies to support wider innovation and digital development</a:t>
            </a:r>
            <a:endParaRPr lang="en-US" sz="700" dirty="0">
              <a:solidFill>
                <a:srgbClr val="000000"/>
              </a:solidFill>
              <a:latin typeface="Arial"/>
              <a:cs typeface="Arial"/>
            </a:endParaRPr>
          </a:p>
          <a:p>
            <a:pPr marL="155575" indent="-155575">
              <a:buFont typeface="Arial,Sans-Serif" panose="020B0604020202020204" pitchFamily="34" charset="0"/>
              <a:buChar char="•"/>
            </a:pPr>
            <a:r>
              <a:rPr lang="en-GB" sz="700" dirty="0">
                <a:solidFill>
                  <a:schemeClr val="tx1"/>
                </a:solidFill>
                <a:latin typeface="Arial"/>
                <a:cs typeface="Arial"/>
              </a:rPr>
              <a:t>Further development of SCYPS </a:t>
            </a:r>
            <a:r>
              <a:rPr lang="en-GB" sz="700" dirty="0" err="1">
                <a:solidFill>
                  <a:schemeClr val="tx1"/>
                </a:solidFill>
                <a:latin typeface="Arial"/>
                <a:cs typeface="Arial"/>
              </a:rPr>
              <a:t>PowerBI</a:t>
            </a:r>
            <a:r>
              <a:rPr lang="en-GB" sz="700" dirty="0">
                <a:solidFill>
                  <a:schemeClr val="tx1"/>
                </a:solidFill>
                <a:latin typeface="Arial"/>
                <a:cs typeface="Arial"/>
              </a:rPr>
              <a:t> dashboard to ensure this meets operational and strategic needs</a:t>
            </a:r>
          </a:p>
          <a:p>
            <a:pPr marL="155575" indent="-155575">
              <a:buFont typeface="Arial,Sans-Serif" panose="020B0604020202020204" pitchFamily="34" charset="0"/>
              <a:buChar char="•"/>
            </a:pPr>
            <a:r>
              <a:rPr lang="en-GB" sz="700" dirty="0">
                <a:solidFill>
                  <a:schemeClr val="tx1"/>
                </a:solidFill>
                <a:latin typeface="Arial"/>
                <a:cs typeface="Arial"/>
              </a:rPr>
              <a:t>Review of the digital infrastructure across SCYPS, ensuring appropriate equipment for staff is in place</a:t>
            </a:r>
          </a:p>
        </p:txBody>
      </p:sp>
      <p:cxnSp>
        <p:nvCxnSpPr>
          <p:cNvPr id="171" name="Straight Arrow Connector 170"/>
          <p:cNvCxnSpPr>
            <a:cxnSpLocks/>
            <a:stCxn id="105" idx="1"/>
            <a:endCxn id="13" idx="3"/>
          </p:cNvCxnSpPr>
          <p:nvPr/>
        </p:nvCxnSpPr>
        <p:spPr>
          <a:xfrm flipH="1" flipV="1">
            <a:off x="3281545" y="2110111"/>
            <a:ext cx="357125" cy="98187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a:stCxn id="266" idx="1"/>
            <a:endCxn id="15" idx="3"/>
          </p:cNvCxnSpPr>
          <p:nvPr/>
        </p:nvCxnSpPr>
        <p:spPr>
          <a:xfrm flipH="1" flipV="1">
            <a:off x="3246415" y="4417669"/>
            <a:ext cx="362390" cy="14763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3" name="Rectangle 252">
            <a:extLst>
              <a:ext uri="{FF2B5EF4-FFF2-40B4-BE49-F238E27FC236}">
                <a16:creationId xmlns:a16="http://schemas.microsoft.com/office/drawing/2014/main" id="{8534C22B-6A19-A0F2-60AA-064C07D8448A}"/>
              </a:ext>
            </a:extLst>
          </p:cNvPr>
          <p:cNvSpPr/>
          <p:nvPr/>
        </p:nvSpPr>
        <p:spPr>
          <a:xfrm>
            <a:off x="105996" y="5538205"/>
            <a:ext cx="3175549" cy="8241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4" name="Rectangle 253">
            <a:extLst>
              <a:ext uri="{FF2B5EF4-FFF2-40B4-BE49-F238E27FC236}">
                <a16:creationId xmlns:a16="http://schemas.microsoft.com/office/drawing/2014/main" id="{9B0E94C8-E1C8-0BDE-365B-8D4A256003BC}"/>
              </a:ext>
            </a:extLst>
          </p:cNvPr>
          <p:cNvSpPr/>
          <p:nvPr/>
        </p:nvSpPr>
        <p:spPr>
          <a:xfrm>
            <a:off x="143956" y="5918870"/>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5" name="Rectangle 254">
            <a:extLst>
              <a:ext uri="{FF2B5EF4-FFF2-40B4-BE49-F238E27FC236}">
                <a16:creationId xmlns:a16="http://schemas.microsoft.com/office/drawing/2014/main" id="{CD105C4F-6A89-0571-6D2E-5E63494278E2}"/>
              </a:ext>
            </a:extLst>
          </p:cNvPr>
          <p:cNvSpPr/>
          <p:nvPr/>
        </p:nvSpPr>
        <p:spPr>
          <a:xfrm>
            <a:off x="1471533" y="5696782"/>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56" name="TextBox 22">
            <a:extLst>
              <a:ext uri="{FF2B5EF4-FFF2-40B4-BE49-F238E27FC236}">
                <a16:creationId xmlns:a16="http://schemas.microsoft.com/office/drawing/2014/main" id="{18DC1D8C-898F-AC4A-1F94-BCA88E4AEDAF}"/>
              </a:ext>
            </a:extLst>
          </p:cNvPr>
          <p:cNvSpPr txBox="1"/>
          <p:nvPr/>
        </p:nvSpPr>
        <p:spPr>
          <a:xfrm>
            <a:off x="263181" y="5905979"/>
            <a:ext cx="113564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Primary Care Services</a:t>
            </a:r>
          </a:p>
        </p:txBody>
      </p:sp>
      <p:sp>
        <p:nvSpPr>
          <p:cNvPr id="257" name="TextBox 23">
            <a:extLst>
              <a:ext uri="{FF2B5EF4-FFF2-40B4-BE49-F238E27FC236}">
                <a16:creationId xmlns:a16="http://schemas.microsoft.com/office/drawing/2014/main" id="{A5B02C3B-D571-AF83-432C-3506D69DBE88}"/>
              </a:ext>
            </a:extLst>
          </p:cNvPr>
          <p:cNvSpPr txBox="1"/>
          <p:nvPr/>
        </p:nvSpPr>
        <p:spPr>
          <a:xfrm>
            <a:off x="1590618" y="5676883"/>
            <a:ext cx="1719279"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Children and Adolescent Mental Health Services (CAMHS)</a:t>
            </a:r>
          </a:p>
        </p:txBody>
      </p:sp>
      <p:sp>
        <p:nvSpPr>
          <p:cNvPr id="296" name="Rectangle 295">
            <a:extLst>
              <a:ext uri="{FF2B5EF4-FFF2-40B4-BE49-F238E27FC236}">
                <a16:creationId xmlns:a16="http://schemas.microsoft.com/office/drawing/2014/main" id="{CD105C4F-6A89-0571-6D2E-5E63494278E2}"/>
              </a:ext>
            </a:extLst>
          </p:cNvPr>
          <p:cNvSpPr/>
          <p:nvPr/>
        </p:nvSpPr>
        <p:spPr>
          <a:xfrm>
            <a:off x="1471533" y="5932294"/>
            <a:ext cx="163251" cy="132206"/>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00" name="TextBox 22">
            <a:extLst>
              <a:ext uri="{FF2B5EF4-FFF2-40B4-BE49-F238E27FC236}">
                <a16:creationId xmlns:a16="http://schemas.microsoft.com/office/drawing/2014/main" id="{18DC1D8C-898F-AC4A-1F94-BCA88E4AEDAF}"/>
              </a:ext>
            </a:extLst>
          </p:cNvPr>
          <p:cNvSpPr txBox="1"/>
          <p:nvPr/>
        </p:nvSpPr>
        <p:spPr>
          <a:xfrm>
            <a:off x="1603895" y="5905433"/>
            <a:ext cx="1660854"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Talking Therapies</a:t>
            </a:r>
          </a:p>
        </p:txBody>
      </p:sp>
      <p:sp>
        <p:nvSpPr>
          <p:cNvPr id="314" name="Rectangle 313">
            <a:extLst>
              <a:ext uri="{FF2B5EF4-FFF2-40B4-BE49-F238E27FC236}">
                <a16:creationId xmlns:a16="http://schemas.microsoft.com/office/drawing/2014/main" id="{CD105C4F-6A89-0571-6D2E-5E63494278E2}"/>
              </a:ext>
            </a:extLst>
          </p:cNvPr>
          <p:cNvSpPr/>
          <p:nvPr/>
        </p:nvSpPr>
        <p:spPr>
          <a:xfrm>
            <a:off x="1480206" y="6167806"/>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315" name="TextBox 22">
            <a:extLst>
              <a:ext uri="{FF2B5EF4-FFF2-40B4-BE49-F238E27FC236}">
                <a16:creationId xmlns:a16="http://schemas.microsoft.com/office/drawing/2014/main" id="{18DC1D8C-898F-AC4A-1F94-BCA88E4AEDAF}"/>
              </a:ext>
            </a:extLst>
          </p:cNvPr>
          <p:cNvSpPr txBox="1"/>
          <p:nvPr/>
        </p:nvSpPr>
        <p:spPr>
          <a:xfrm>
            <a:off x="1621689" y="6099394"/>
            <a:ext cx="1772372" cy="26294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Specialist Children's and Young People’s Service (SCYPS)</a:t>
            </a:r>
          </a:p>
        </p:txBody>
      </p:sp>
      <p:sp>
        <p:nvSpPr>
          <p:cNvPr id="320" name="Rectangle 319"/>
          <p:cNvSpPr/>
          <p:nvPr/>
        </p:nvSpPr>
        <p:spPr>
          <a:xfrm>
            <a:off x="99041" y="5540535"/>
            <a:ext cx="3166161" cy="11827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Directorate</a:t>
            </a:r>
          </a:p>
        </p:txBody>
      </p:sp>
      <p:sp>
        <p:nvSpPr>
          <p:cNvPr id="324" name="Rectangle 323">
            <a:extLst>
              <a:ext uri="{FF2B5EF4-FFF2-40B4-BE49-F238E27FC236}">
                <a16:creationId xmlns:a16="http://schemas.microsoft.com/office/drawing/2014/main" id="{FBB2FED6-ACCF-AC42-AA8A-D09F53AEF28C}"/>
              </a:ext>
            </a:extLst>
          </p:cNvPr>
          <p:cNvSpPr/>
          <p:nvPr/>
        </p:nvSpPr>
        <p:spPr>
          <a:xfrm>
            <a:off x="143956" y="5695769"/>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325" name="TextBox 21">
            <a:extLst>
              <a:ext uri="{FF2B5EF4-FFF2-40B4-BE49-F238E27FC236}">
                <a16:creationId xmlns:a16="http://schemas.microsoft.com/office/drawing/2014/main" id="{13A2B149-F145-A9B4-8357-0DC0A70F51F3}"/>
              </a:ext>
            </a:extLst>
          </p:cNvPr>
          <p:cNvSpPr txBox="1"/>
          <p:nvPr/>
        </p:nvSpPr>
        <p:spPr>
          <a:xfrm>
            <a:off x="241691" y="5684705"/>
            <a:ext cx="972512"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Newham CHS</a:t>
            </a:r>
          </a:p>
        </p:txBody>
      </p:sp>
      <p:sp>
        <p:nvSpPr>
          <p:cNvPr id="326" name="TextBox 16">
            <a:extLst>
              <a:ext uri="{FF2B5EF4-FFF2-40B4-BE49-F238E27FC236}">
                <a16:creationId xmlns:a16="http://schemas.microsoft.com/office/drawing/2014/main" id="{A948BDBF-7F2B-CBB5-B87E-CAAE9A913A1B}"/>
              </a:ext>
            </a:extLst>
          </p:cNvPr>
          <p:cNvSpPr txBox="1"/>
          <p:nvPr/>
        </p:nvSpPr>
        <p:spPr>
          <a:xfrm>
            <a:off x="242593" y="6142156"/>
            <a:ext cx="885255"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Newham MH</a:t>
            </a:r>
          </a:p>
        </p:txBody>
      </p:sp>
      <p:sp>
        <p:nvSpPr>
          <p:cNvPr id="327" name="Rectangle 326">
            <a:extLst>
              <a:ext uri="{FF2B5EF4-FFF2-40B4-BE49-F238E27FC236}">
                <a16:creationId xmlns:a16="http://schemas.microsoft.com/office/drawing/2014/main" id="{630C6963-CBC2-1E31-1D3B-9A99149AE33A}"/>
              </a:ext>
            </a:extLst>
          </p:cNvPr>
          <p:cNvSpPr/>
          <p:nvPr/>
        </p:nvSpPr>
        <p:spPr>
          <a:xfrm>
            <a:off x="143956" y="6159089"/>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9" name="Rectangle 148">
            <a:extLst>
              <a:ext uri="{FF2B5EF4-FFF2-40B4-BE49-F238E27FC236}">
                <a16:creationId xmlns:a16="http://schemas.microsoft.com/office/drawing/2014/main" id="{FBB2FED6-ACCF-AC42-AA8A-D09F53AEF28C}"/>
              </a:ext>
            </a:extLst>
          </p:cNvPr>
          <p:cNvSpPr/>
          <p:nvPr/>
        </p:nvSpPr>
        <p:spPr>
          <a:xfrm>
            <a:off x="11056920" y="1335330"/>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1" name="Rectangle 150">
            <a:extLst>
              <a:ext uri="{FF2B5EF4-FFF2-40B4-BE49-F238E27FC236}">
                <a16:creationId xmlns:a16="http://schemas.microsoft.com/office/drawing/2014/main" id="{630C6963-CBC2-1E31-1D3B-9A99149AE33A}"/>
              </a:ext>
            </a:extLst>
          </p:cNvPr>
          <p:cNvSpPr/>
          <p:nvPr/>
        </p:nvSpPr>
        <p:spPr>
          <a:xfrm>
            <a:off x="11187551" y="1335330"/>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2" name="Rectangle 151">
            <a:extLst>
              <a:ext uri="{FF2B5EF4-FFF2-40B4-BE49-F238E27FC236}">
                <a16:creationId xmlns:a16="http://schemas.microsoft.com/office/drawing/2014/main" id="{CD105C4F-6A89-0571-6D2E-5E63494278E2}"/>
              </a:ext>
            </a:extLst>
          </p:cNvPr>
          <p:cNvSpPr/>
          <p:nvPr/>
        </p:nvSpPr>
        <p:spPr>
          <a:xfrm>
            <a:off x="11318182" y="1335885"/>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3" name="Rectangle 152">
            <a:extLst>
              <a:ext uri="{FF2B5EF4-FFF2-40B4-BE49-F238E27FC236}">
                <a16:creationId xmlns:a16="http://schemas.microsoft.com/office/drawing/2014/main" id="{CD105C4F-6A89-0571-6D2E-5E63494278E2}"/>
              </a:ext>
            </a:extLst>
          </p:cNvPr>
          <p:cNvSpPr/>
          <p:nvPr/>
        </p:nvSpPr>
        <p:spPr>
          <a:xfrm>
            <a:off x="11497818" y="1334711"/>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4" name="Rectangle 153">
            <a:extLst>
              <a:ext uri="{FF2B5EF4-FFF2-40B4-BE49-F238E27FC236}">
                <a16:creationId xmlns:a16="http://schemas.microsoft.com/office/drawing/2014/main" id="{FBB2FED6-ACCF-AC42-AA8A-D09F53AEF28C}"/>
              </a:ext>
            </a:extLst>
          </p:cNvPr>
          <p:cNvSpPr/>
          <p:nvPr/>
        </p:nvSpPr>
        <p:spPr>
          <a:xfrm>
            <a:off x="11040535" y="2959228"/>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5" name="Rectangle 154">
            <a:extLst>
              <a:ext uri="{FF2B5EF4-FFF2-40B4-BE49-F238E27FC236}">
                <a16:creationId xmlns:a16="http://schemas.microsoft.com/office/drawing/2014/main" id="{630C6963-CBC2-1E31-1D3B-9A99149AE33A}"/>
              </a:ext>
            </a:extLst>
          </p:cNvPr>
          <p:cNvSpPr/>
          <p:nvPr/>
        </p:nvSpPr>
        <p:spPr>
          <a:xfrm>
            <a:off x="11171166" y="2959228"/>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6" name="Rectangle 155">
            <a:extLst>
              <a:ext uri="{FF2B5EF4-FFF2-40B4-BE49-F238E27FC236}">
                <a16:creationId xmlns:a16="http://schemas.microsoft.com/office/drawing/2014/main" id="{CD105C4F-6A89-0571-6D2E-5E63494278E2}"/>
              </a:ext>
            </a:extLst>
          </p:cNvPr>
          <p:cNvSpPr/>
          <p:nvPr/>
        </p:nvSpPr>
        <p:spPr>
          <a:xfrm>
            <a:off x="11301797" y="2959783"/>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7" name="Rectangle 156">
            <a:extLst>
              <a:ext uri="{FF2B5EF4-FFF2-40B4-BE49-F238E27FC236}">
                <a16:creationId xmlns:a16="http://schemas.microsoft.com/office/drawing/2014/main" id="{CD105C4F-6A89-0571-6D2E-5E63494278E2}"/>
              </a:ext>
            </a:extLst>
          </p:cNvPr>
          <p:cNvSpPr/>
          <p:nvPr/>
        </p:nvSpPr>
        <p:spPr>
          <a:xfrm>
            <a:off x="11481433" y="2958609"/>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9" name="Rectangle 158">
            <a:extLst>
              <a:ext uri="{FF2B5EF4-FFF2-40B4-BE49-F238E27FC236}">
                <a16:creationId xmlns:a16="http://schemas.microsoft.com/office/drawing/2014/main" id="{FBB2FED6-ACCF-AC42-AA8A-D09F53AEF28C}"/>
              </a:ext>
            </a:extLst>
          </p:cNvPr>
          <p:cNvSpPr/>
          <p:nvPr/>
        </p:nvSpPr>
        <p:spPr>
          <a:xfrm>
            <a:off x="11011415" y="3877957"/>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61" name="Rectangle 160">
            <a:extLst>
              <a:ext uri="{FF2B5EF4-FFF2-40B4-BE49-F238E27FC236}">
                <a16:creationId xmlns:a16="http://schemas.microsoft.com/office/drawing/2014/main" id="{630C6963-CBC2-1E31-1D3B-9A99149AE33A}"/>
              </a:ext>
            </a:extLst>
          </p:cNvPr>
          <p:cNvSpPr/>
          <p:nvPr/>
        </p:nvSpPr>
        <p:spPr>
          <a:xfrm>
            <a:off x="11142046" y="3877957"/>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4" name="Rectangle 163">
            <a:extLst>
              <a:ext uri="{FF2B5EF4-FFF2-40B4-BE49-F238E27FC236}">
                <a16:creationId xmlns:a16="http://schemas.microsoft.com/office/drawing/2014/main" id="{FBB2FED6-ACCF-AC42-AA8A-D09F53AEF28C}"/>
              </a:ext>
            </a:extLst>
          </p:cNvPr>
          <p:cNvSpPr/>
          <p:nvPr/>
        </p:nvSpPr>
        <p:spPr>
          <a:xfrm>
            <a:off x="11011415" y="4807318"/>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65" name="Rectangle 164">
            <a:extLst>
              <a:ext uri="{FF2B5EF4-FFF2-40B4-BE49-F238E27FC236}">
                <a16:creationId xmlns:a16="http://schemas.microsoft.com/office/drawing/2014/main" id="{630C6963-CBC2-1E31-1D3B-9A99149AE33A}"/>
              </a:ext>
            </a:extLst>
          </p:cNvPr>
          <p:cNvSpPr/>
          <p:nvPr/>
        </p:nvSpPr>
        <p:spPr>
          <a:xfrm>
            <a:off x="11142046" y="4807318"/>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6" name="Rectangle 165">
            <a:extLst>
              <a:ext uri="{FF2B5EF4-FFF2-40B4-BE49-F238E27FC236}">
                <a16:creationId xmlns:a16="http://schemas.microsoft.com/office/drawing/2014/main" id="{CD105C4F-6A89-0571-6D2E-5E63494278E2}"/>
              </a:ext>
            </a:extLst>
          </p:cNvPr>
          <p:cNvSpPr/>
          <p:nvPr/>
        </p:nvSpPr>
        <p:spPr>
          <a:xfrm>
            <a:off x="11272677" y="4807873"/>
            <a:ext cx="163251" cy="13220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7" name="Rectangle 166">
            <a:extLst>
              <a:ext uri="{FF2B5EF4-FFF2-40B4-BE49-F238E27FC236}">
                <a16:creationId xmlns:a16="http://schemas.microsoft.com/office/drawing/2014/main" id="{CD105C4F-6A89-0571-6D2E-5E63494278E2}"/>
              </a:ext>
            </a:extLst>
          </p:cNvPr>
          <p:cNvSpPr/>
          <p:nvPr/>
        </p:nvSpPr>
        <p:spPr>
          <a:xfrm>
            <a:off x="11446870" y="4806699"/>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8" name="Rectangle 167">
            <a:extLst>
              <a:ext uri="{FF2B5EF4-FFF2-40B4-BE49-F238E27FC236}">
                <a16:creationId xmlns:a16="http://schemas.microsoft.com/office/drawing/2014/main" id="{CD105C4F-6A89-0571-6D2E-5E63494278E2}"/>
              </a:ext>
            </a:extLst>
          </p:cNvPr>
          <p:cNvSpPr/>
          <p:nvPr/>
        </p:nvSpPr>
        <p:spPr>
          <a:xfrm>
            <a:off x="11600586" y="4805743"/>
            <a:ext cx="163251" cy="132206"/>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9" name="Rectangle 168">
            <a:extLst>
              <a:ext uri="{FF2B5EF4-FFF2-40B4-BE49-F238E27FC236}">
                <a16:creationId xmlns:a16="http://schemas.microsoft.com/office/drawing/2014/main" id="{FBB2FED6-ACCF-AC42-AA8A-D09F53AEF28C}"/>
              </a:ext>
            </a:extLst>
          </p:cNvPr>
          <p:cNvSpPr/>
          <p:nvPr/>
        </p:nvSpPr>
        <p:spPr>
          <a:xfrm>
            <a:off x="10999656" y="5793021"/>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77" name="Rectangle 176">
            <a:extLst>
              <a:ext uri="{FF2B5EF4-FFF2-40B4-BE49-F238E27FC236}">
                <a16:creationId xmlns:a16="http://schemas.microsoft.com/office/drawing/2014/main" id="{CD105C4F-6A89-0571-6D2E-5E63494278E2}"/>
              </a:ext>
            </a:extLst>
          </p:cNvPr>
          <p:cNvSpPr/>
          <p:nvPr/>
        </p:nvSpPr>
        <p:spPr>
          <a:xfrm>
            <a:off x="11139923" y="5793021"/>
            <a:ext cx="129600" cy="1296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8" name="Rectangle 177">
            <a:extLst>
              <a:ext uri="{FF2B5EF4-FFF2-40B4-BE49-F238E27FC236}">
                <a16:creationId xmlns:a16="http://schemas.microsoft.com/office/drawing/2014/main" id="{CD105C4F-6A89-0571-6D2E-5E63494278E2}"/>
              </a:ext>
            </a:extLst>
          </p:cNvPr>
          <p:cNvSpPr/>
          <p:nvPr/>
        </p:nvSpPr>
        <p:spPr>
          <a:xfrm>
            <a:off x="11281458" y="5793021"/>
            <a:ext cx="163251" cy="132206"/>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79" name="Rectangle 178">
            <a:extLst>
              <a:ext uri="{FF2B5EF4-FFF2-40B4-BE49-F238E27FC236}">
                <a16:creationId xmlns:a16="http://schemas.microsoft.com/office/drawing/2014/main" id="{CD105C4F-6A89-0571-6D2E-5E63494278E2}"/>
              </a:ext>
            </a:extLst>
          </p:cNvPr>
          <p:cNvSpPr/>
          <p:nvPr/>
        </p:nvSpPr>
        <p:spPr>
          <a:xfrm>
            <a:off x="11435174" y="5793021"/>
            <a:ext cx="163251" cy="132206"/>
          </a:xfrm>
          <a:prstGeom prst="rect">
            <a:avLst/>
          </a:prstGeom>
          <a:solidFill>
            <a:srgbClr val="E20EE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80" name="Rectangle 179">
            <a:extLst>
              <a:ext uri="{FF2B5EF4-FFF2-40B4-BE49-F238E27FC236}">
                <a16:creationId xmlns:a16="http://schemas.microsoft.com/office/drawing/2014/main" id="{FBB2FED6-ACCF-AC42-AA8A-D09F53AEF28C}"/>
              </a:ext>
            </a:extLst>
          </p:cNvPr>
          <p:cNvSpPr/>
          <p:nvPr/>
        </p:nvSpPr>
        <p:spPr>
          <a:xfrm>
            <a:off x="10997135" y="6496877"/>
            <a:ext cx="130631" cy="130631"/>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81" name="Rectangle 180">
            <a:extLst>
              <a:ext uri="{FF2B5EF4-FFF2-40B4-BE49-F238E27FC236}">
                <a16:creationId xmlns:a16="http://schemas.microsoft.com/office/drawing/2014/main" id="{630C6963-CBC2-1E31-1D3B-9A99149AE33A}"/>
              </a:ext>
            </a:extLst>
          </p:cNvPr>
          <p:cNvSpPr/>
          <p:nvPr/>
        </p:nvSpPr>
        <p:spPr>
          <a:xfrm>
            <a:off x="11127766" y="6496877"/>
            <a:ext cx="130631" cy="130631"/>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20719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20" ma:contentTypeDescription="Create a new document." ma:contentTypeScope="" ma:versionID="ce8b6b22cebbadb735770af2aa570fc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fb65f5af740bc6ccd9b76fae7dc9d7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99C4E7-7259-4E49-9F73-4779D90CE3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98F7EC-C1A5-4494-9E55-1BC5D1D7442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TotalTime>
  <Words>796</Words>
  <Application>Microsoft Office PowerPoint</Application>
  <PresentationFormat>Widescreen</PresentationFormat>
  <Paragraphs>56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Arial,Sans-Serif</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 (EAST LONDON NHS FOUNDATION TRUST)</cp:lastModifiedBy>
  <cp:revision>329</cp:revision>
  <dcterms:created xsi:type="dcterms:W3CDTF">2023-05-04T11:26:38Z</dcterms:created>
  <dcterms:modified xsi:type="dcterms:W3CDTF">2024-04-05T10:25:41Z</dcterms:modified>
</cp:coreProperties>
</file>