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8" r:id="rId5"/>
    <p:sldId id="264" r:id="rId6"/>
    <p:sldId id="265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8838A5-6F88-5D8D-D148-BFB311EF7019}" v="4089" dt="2024-03-12T14:07:23.001"/>
    <p1510:client id="{4514DB62-8831-BB79-2DD8-B483794D6EF4}" v="96" dt="2024-03-13T12:09:08.087"/>
    <p1510:client id="{B64BCF92-BF13-8015-CBDE-3AF6BE9CBB92}" v="49" dt="2024-03-12T12:00:45.338"/>
    <p1510:client id="{ED678309-29B6-102F-0AF1-F542E13C5AA3}" v="6434" dt="2024-03-12T17:07:41.9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2" autoAdjust="0"/>
    <p:restoredTop sz="94660"/>
  </p:normalViewPr>
  <p:slideViewPr>
    <p:cSldViewPr snapToGrid="0">
      <p:cViewPr varScale="1">
        <p:scale>
          <a:sx n="69" d="100"/>
          <a:sy n="69" d="100"/>
        </p:scale>
        <p:origin x="3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KSH DE LA IGLESIA, Amber (EAST LONDON NHS FOUNDATION TRUST)" userId="S::amber.bakshdelaiglesia1@nhs.net::b2650a99-9385-4d98-8a06-8e7c9d440112" providerId="AD" clId="Web-{B5C2BCD9-9CB4-391F-A612-C2EB1C9DE5F7}"/>
    <pc:docChg chg="addSld modSld sldOrd">
      <pc:chgData name="BAKSH DE LA IGLESIA, Amber (EAST LONDON NHS FOUNDATION TRUST)" userId="S::amber.bakshdelaiglesia1@nhs.net::b2650a99-9385-4d98-8a06-8e7c9d440112" providerId="AD" clId="Web-{B5C2BCD9-9CB4-391F-A612-C2EB1C9DE5F7}" dt="2023-12-01T11:57:22.455" v="37" actId="20577"/>
      <pc:docMkLst>
        <pc:docMk/>
      </pc:docMkLst>
      <pc:sldChg chg="add">
        <pc:chgData name="BAKSH DE LA IGLESIA, Amber (EAST LONDON NHS FOUNDATION TRUST)" userId="S::amber.bakshdelaiglesia1@nhs.net::b2650a99-9385-4d98-8a06-8e7c9d440112" providerId="AD" clId="Web-{B5C2BCD9-9CB4-391F-A612-C2EB1C9DE5F7}" dt="2023-12-01T11:56:50.220" v="4"/>
        <pc:sldMkLst>
          <pc:docMk/>
          <pc:sldMk cId="2139390216" sldId="260"/>
        </pc:sldMkLst>
      </pc:sldChg>
      <pc:sldChg chg="add">
        <pc:chgData name="BAKSH DE LA IGLESIA, Amber (EAST LONDON NHS FOUNDATION TRUST)" userId="S::amber.bakshdelaiglesia1@nhs.net::b2650a99-9385-4d98-8a06-8e7c9d440112" providerId="AD" clId="Web-{B5C2BCD9-9CB4-391F-A612-C2EB1C9DE5F7}" dt="2023-12-01T11:57:00.111" v="7"/>
        <pc:sldMkLst>
          <pc:docMk/>
          <pc:sldMk cId="2363844062" sldId="261"/>
        </pc:sldMkLst>
      </pc:sldChg>
      <pc:sldChg chg="add">
        <pc:chgData name="BAKSH DE LA IGLESIA, Amber (EAST LONDON NHS FOUNDATION TRUST)" userId="S::amber.bakshdelaiglesia1@nhs.net::b2650a99-9385-4d98-8a06-8e7c9d440112" providerId="AD" clId="Web-{B5C2BCD9-9CB4-391F-A612-C2EB1C9DE5F7}" dt="2023-12-01T11:57:00.079" v="6"/>
        <pc:sldMkLst>
          <pc:docMk/>
          <pc:sldMk cId="1465521632" sldId="262"/>
        </pc:sldMkLst>
      </pc:sldChg>
      <pc:sldChg chg="add">
        <pc:chgData name="BAKSH DE LA IGLESIA, Amber (EAST LONDON NHS FOUNDATION TRUST)" userId="S::amber.bakshdelaiglesia1@nhs.net::b2650a99-9385-4d98-8a06-8e7c9d440112" providerId="AD" clId="Web-{B5C2BCD9-9CB4-391F-A612-C2EB1C9DE5F7}" dt="2023-12-01T11:56:59.892" v="5"/>
        <pc:sldMkLst>
          <pc:docMk/>
          <pc:sldMk cId="1445301394" sldId="263"/>
        </pc:sldMkLst>
      </pc:sldChg>
      <pc:sldChg chg="addSp delSp modSp">
        <pc:chgData name="BAKSH DE LA IGLESIA, Amber (EAST LONDON NHS FOUNDATION TRUST)" userId="S::amber.bakshdelaiglesia1@nhs.net::b2650a99-9385-4d98-8a06-8e7c9d440112" providerId="AD" clId="Web-{B5C2BCD9-9CB4-391F-A612-C2EB1C9DE5F7}" dt="2023-12-01T11:56:42.876" v="2"/>
        <pc:sldMkLst>
          <pc:docMk/>
          <pc:sldMk cId="1925529785" sldId="264"/>
        </pc:sldMkLst>
        <pc:spChg chg="add del mod">
          <ac:chgData name="BAKSH DE LA IGLESIA, Amber (EAST LONDON NHS FOUNDATION TRUST)" userId="S::amber.bakshdelaiglesia1@nhs.net::b2650a99-9385-4d98-8a06-8e7c9d440112" providerId="AD" clId="Web-{B5C2BCD9-9CB4-391F-A612-C2EB1C9DE5F7}" dt="2023-12-01T11:56:42.876" v="2"/>
          <ac:spMkLst>
            <pc:docMk/>
            <pc:sldMk cId="1925529785" sldId="264"/>
            <ac:spMk id="2" creationId="{DEA5D90C-96BD-EA09-AF65-C158C58982BD}"/>
          </ac:spMkLst>
        </pc:spChg>
      </pc:sldChg>
      <pc:sldChg chg="add">
        <pc:chgData name="BAKSH DE LA IGLESIA, Amber (EAST LONDON NHS FOUNDATION TRUST)" userId="S::amber.bakshdelaiglesia1@nhs.net::b2650a99-9385-4d98-8a06-8e7c9d440112" providerId="AD" clId="Web-{B5C2BCD9-9CB4-391F-A612-C2EB1C9DE5F7}" dt="2023-12-01T11:56:50.188" v="3"/>
        <pc:sldMkLst>
          <pc:docMk/>
          <pc:sldMk cId="3362048251" sldId="265"/>
        </pc:sldMkLst>
      </pc:sldChg>
      <pc:sldChg chg="modSp add ord replId">
        <pc:chgData name="BAKSH DE LA IGLESIA, Amber (EAST LONDON NHS FOUNDATION TRUST)" userId="S::amber.bakshdelaiglesia1@nhs.net::b2650a99-9385-4d98-8a06-8e7c9d440112" providerId="AD" clId="Web-{B5C2BCD9-9CB4-391F-A612-C2EB1C9DE5F7}" dt="2023-12-01T11:57:22.455" v="37" actId="20577"/>
        <pc:sldMkLst>
          <pc:docMk/>
          <pc:sldMk cId="4086588236" sldId="266"/>
        </pc:sldMkLst>
        <pc:spChg chg="mod">
          <ac:chgData name="BAKSH DE LA IGLESIA, Amber (EAST LONDON NHS FOUNDATION TRUST)" userId="S::amber.bakshdelaiglesia1@nhs.net::b2650a99-9385-4d98-8a06-8e7c9d440112" providerId="AD" clId="Web-{B5C2BCD9-9CB4-391F-A612-C2EB1C9DE5F7}" dt="2023-12-01T11:57:22.455" v="37" actId="20577"/>
          <ac:spMkLst>
            <pc:docMk/>
            <pc:sldMk cId="4086588236" sldId="266"/>
            <ac:spMk id="3" creationId="{63996C09-89A3-A8CB-04E4-6CCEDAD576A3}"/>
          </ac:spMkLst>
        </pc:spChg>
      </pc:sldChg>
    </pc:docChg>
  </pc:docChgLst>
  <pc:docChgLst>
    <pc:chgData clId="Web-{7F3A5A35-1DB4-786B-D760-1B6E0858F186}"/>
    <pc:docChg chg="delSld">
      <pc:chgData name="" userId="" providerId="" clId="Web-{7F3A5A35-1DB4-786B-D760-1B6E0858F186}" dt="2023-12-01T14:28:55.312" v="3"/>
      <pc:docMkLst>
        <pc:docMk/>
      </pc:docMkLst>
      <pc:sldChg chg="del">
        <pc:chgData name="" userId="" providerId="" clId="Web-{7F3A5A35-1DB4-786B-D760-1B6E0858F186}" dt="2023-12-01T14:28:49.858" v="1"/>
        <pc:sldMkLst>
          <pc:docMk/>
          <pc:sldMk cId="2139390216" sldId="260"/>
        </pc:sldMkLst>
      </pc:sldChg>
      <pc:sldChg chg="del">
        <pc:chgData name="" userId="" providerId="" clId="Web-{7F3A5A35-1DB4-786B-D760-1B6E0858F186}" dt="2023-12-01T14:28:55.312" v="3"/>
        <pc:sldMkLst>
          <pc:docMk/>
          <pc:sldMk cId="2363844062" sldId="261"/>
        </pc:sldMkLst>
      </pc:sldChg>
      <pc:sldChg chg="del">
        <pc:chgData name="" userId="" providerId="" clId="Web-{7F3A5A35-1DB4-786B-D760-1B6E0858F186}" dt="2023-12-01T14:28:54.531" v="2"/>
        <pc:sldMkLst>
          <pc:docMk/>
          <pc:sldMk cId="3362048251" sldId="265"/>
        </pc:sldMkLst>
      </pc:sldChg>
      <pc:sldChg chg="del">
        <pc:chgData name="" userId="" providerId="" clId="Web-{7F3A5A35-1DB4-786B-D760-1B6E0858F186}" dt="2023-12-01T14:28:48.983" v="0"/>
        <pc:sldMkLst>
          <pc:docMk/>
          <pc:sldMk cId="4086588236" sldId="266"/>
        </pc:sldMkLst>
      </pc:sldChg>
    </pc:docChg>
  </pc:docChgLst>
  <pc:docChgLst>
    <pc:chgData name="BAKSH DE LA IGLESIA, Amber (EAST LONDON NHS FOUNDATION TRUST)" userId="S::amber.bakshdelaiglesia1@nhs.net::b2650a99-9385-4d98-8a06-8e7c9d440112" providerId="AD" clId="Web-{1E8838A5-6F88-5D8D-D148-BFB311EF7019}"/>
    <pc:docChg chg="addSld modSld">
      <pc:chgData name="BAKSH DE LA IGLESIA, Amber (EAST LONDON NHS FOUNDATION TRUST)" userId="S::amber.bakshdelaiglesia1@nhs.net::b2650a99-9385-4d98-8a06-8e7c9d440112" providerId="AD" clId="Web-{1E8838A5-6F88-5D8D-D148-BFB311EF7019}" dt="2024-03-12T14:07:18.595" v="3976"/>
      <pc:docMkLst>
        <pc:docMk/>
      </pc:docMkLst>
      <pc:sldChg chg="addSp delSp modSp">
        <pc:chgData name="BAKSH DE LA IGLESIA, Amber (EAST LONDON NHS FOUNDATION TRUST)" userId="S::amber.bakshdelaiglesia1@nhs.net::b2650a99-9385-4d98-8a06-8e7c9d440112" providerId="AD" clId="Web-{1E8838A5-6F88-5D8D-D148-BFB311EF7019}" dt="2024-03-12T13:38:21.321" v="2314" actId="20577"/>
        <pc:sldMkLst>
          <pc:docMk/>
          <pc:sldMk cId="1916856892" sldId="258"/>
        </pc:sldMkLst>
        <pc:spChg chg="add mod">
          <ac:chgData name="BAKSH DE LA IGLESIA, Amber (EAST LONDON NHS FOUNDATION TRUST)" userId="S::amber.bakshdelaiglesia1@nhs.net::b2650a99-9385-4d98-8a06-8e7c9d440112" providerId="AD" clId="Web-{1E8838A5-6F88-5D8D-D148-BFB311EF7019}" dt="2024-03-12T12:49:02.912" v="1750" actId="1076"/>
          <ac:spMkLst>
            <pc:docMk/>
            <pc:sldMk cId="1916856892" sldId="258"/>
            <ac:spMk id="2" creationId="{A738CAB5-9522-57F2-3CAA-CE21CEBE9D05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1E8838A5-6F88-5D8D-D148-BFB311EF7019}" dt="2024-03-12T12:49:02.959" v="1751" actId="1076"/>
          <ac:spMkLst>
            <pc:docMk/>
            <pc:sldMk cId="1916856892" sldId="258"/>
            <ac:spMk id="3" creationId="{16F712EF-C233-778D-C206-24B8D725B0F6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3:26:33.277" v="1846" actId="14100"/>
          <ac:spMkLst>
            <pc:docMk/>
            <pc:sldMk cId="1916856892" sldId="258"/>
            <ac:spMk id="4" creationId="{74A77F04-71FA-5127-761E-16EA4DE66FD1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4:57.865" v="1346" actId="14100"/>
          <ac:spMkLst>
            <pc:docMk/>
            <pc:sldMk cId="1916856892" sldId="258"/>
            <ac:spMk id="5" creationId="{88040B2C-E5F6-B4AE-82B5-C01A84D5E308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4:57.880" v="1347" actId="14100"/>
          <ac:spMkLst>
            <pc:docMk/>
            <pc:sldMk cId="1916856892" sldId="258"/>
            <ac:spMk id="7" creationId="{56C491FD-E604-9344-DEF7-DE718783197F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4:57.912" v="1348" actId="14100"/>
          <ac:spMkLst>
            <pc:docMk/>
            <pc:sldMk cId="1916856892" sldId="258"/>
            <ac:spMk id="9" creationId="{D14CF52A-E226-1663-AADA-0B700E67665E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4:57.927" v="1349" actId="14100"/>
          <ac:spMkLst>
            <pc:docMk/>
            <pc:sldMk cId="1916856892" sldId="258"/>
            <ac:spMk id="10" creationId="{CEED66E1-0754-BBEB-109D-B072037E1EBF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5:02.006" v="1350" actId="1076"/>
          <ac:spMkLst>
            <pc:docMk/>
            <pc:sldMk cId="1916856892" sldId="258"/>
            <ac:spMk id="11" creationId="{65C0FF7E-B889-E61A-7BF9-953CF60A28D2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5:10.428" v="1361" actId="1076"/>
          <ac:spMkLst>
            <pc:docMk/>
            <pc:sldMk cId="1916856892" sldId="258"/>
            <ac:spMk id="16" creationId="{E09724C8-F1B9-0826-F561-849F5BCB972D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5:06.819" v="1351" actId="1076"/>
          <ac:spMkLst>
            <pc:docMk/>
            <pc:sldMk cId="1916856892" sldId="258"/>
            <ac:spMk id="17" creationId="{BB34D39D-4193-77D6-3453-C957D5C7C0F1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7:32.610" v="1537" actId="1076"/>
          <ac:spMkLst>
            <pc:docMk/>
            <pc:sldMk cId="1916856892" sldId="258"/>
            <ac:spMk id="18" creationId="{CA40D362-0113-2269-14B5-7ED173A0A75E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7:32.641" v="1538" actId="1076"/>
          <ac:spMkLst>
            <pc:docMk/>
            <pc:sldMk cId="1916856892" sldId="258"/>
            <ac:spMk id="19" creationId="{61D6C0ED-4551-93E3-1CF4-28B489A3FA3C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08.663" v="1753" actId="14100"/>
          <ac:spMkLst>
            <pc:docMk/>
            <pc:sldMk cId="1916856892" sldId="258"/>
            <ac:spMk id="20" creationId="{DB9F0EAB-6430-C86F-E977-96C8437137B7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02.475" v="1740" actId="1076"/>
          <ac:spMkLst>
            <pc:docMk/>
            <pc:sldMk cId="1916856892" sldId="258"/>
            <ac:spMk id="21" creationId="{2C9CCABA-FDD6-2228-BE2D-A45813366F27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02.537" v="1741" actId="1076"/>
          <ac:spMkLst>
            <pc:docMk/>
            <pc:sldMk cId="1916856892" sldId="258"/>
            <ac:spMk id="22" creationId="{8950941D-68F4-F8EB-6B65-F7EBCEB957CB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02.569" v="1742" actId="1076"/>
          <ac:spMkLst>
            <pc:docMk/>
            <pc:sldMk cId="1916856892" sldId="258"/>
            <ac:spMk id="23" creationId="{4A3B3CDA-B21A-FF21-3496-16166C0D518E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02.616" v="1743" actId="1076"/>
          <ac:spMkLst>
            <pc:docMk/>
            <pc:sldMk cId="1916856892" sldId="258"/>
            <ac:spMk id="24" creationId="{67B7212B-A402-548F-7A03-0B16C9F5FFE1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02.662" v="1744" actId="1076"/>
          <ac:spMkLst>
            <pc:docMk/>
            <pc:sldMk cId="1916856892" sldId="258"/>
            <ac:spMk id="25" creationId="{D7C3D620-3D11-AA1D-CB58-E113823E0B74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5:18.351" v="1362" actId="14100"/>
          <ac:spMkLst>
            <pc:docMk/>
            <pc:sldMk cId="1916856892" sldId="258"/>
            <ac:spMk id="35" creationId="{5B2D4150-7F6B-7F0E-780D-2AFC73EC4ABE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7:37.766" v="1545" actId="1076"/>
          <ac:spMkLst>
            <pc:docMk/>
            <pc:sldMk cId="1916856892" sldId="258"/>
            <ac:spMk id="36" creationId="{235B0880-C8AF-EA2E-B122-F4050C366221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3:22:30.002" v="1845" actId="20577"/>
          <ac:spMkLst>
            <pc:docMk/>
            <pc:sldMk cId="1916856892" sldId="258"/>
            <ac:spMk id="37" creationId="{854D5EDF-DF8B-E0F3-AF96-5932510FAE8E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12.866" v="1754"/>
          <ac:spMkLst>
            <pc:docMk/>
            <pc:sldMk cId="1916856892" sldId="258"/>
            <ac:spMk id="38" creationId="{2A61A3E2-8CB6-8426-D577-820A9C36E071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02.694" v="1745" actId="1076"/>
          <ac:spMkLst>
            <pc:docMk/>
            <pc:sldMk cId="1916856892" sldId="258"/>
            <ac:spMk id="39" creationId="{CB295707-EAF5-F64B-F685-B1C05AD2E2FD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02.741" v="1746" actId="1076"/>
          <ac:spMkLst>
            <pc:docMk/>
            <pc:sldMk cId="1916856892" sldId="258"/>
            <ac:spMk id="40" creationId="{2432C9F8-BA66-1D38-25AF-AD0F6F33A6F6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02.787" v="1747" actId="1076"/>
          <ac:spMkLst>
            <pc:docMk/>
            <pc:sldMk cId="1916856892" sldId="258"/>
            <ac:spMk id="41" creationId="{9EE2D5C1-CFCD-22A0-E6C9-6D60906366CE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3:38:21.321" v="2314" actId="20577"/>
          <ac:spMkLst>
            <pc:docMk/>
            <pc:sldMk cId="1916856892" sldId="258"/>
            <ac:spMk id="42" creationId="{153FEF67-9012-0BB0-CA45-FBE360B31A3F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02.866" v="1749" actId="1076"/>
          <ac:spMkLst>
            <pc:docMk/>
            <pc:sldMk cId="1916856892" sldId="258"/>
            <ac:spMk id="43" creationId="{27DFA763-4055-EEE4-40DF-184A17DDFAD1}"/>
          </ac:spMkLst>
        </pc:spChg>
        <pc:spChg chg="del">
          <ac:chgData name="BAKSH DE LA IGLESIA, Amber (EAST LONDON NHS FOUNDATION TRUST)" userId="S::amber.bakshdelaiglesia1@nhs.net::b2650a99-9385-4d98-8a06-8e7c9d440112" providerId="AD" clId="Web-{1E8838A5-6F88-5D8D-D148-BFB311EF7019}" dt="2024-03-12T12:32:22.174" v="470"/>
          <ac:spMkLst>
            <pc:docMk/>
            <pc:sldMk cId="1916856892" sldId="258"/>
            <ac:spMk id="44" creationId="{BC7CB55F-0224-F7B1-AB26-C3BF03125C7F}"/>
          </ac:spMkLst>
        </pc:spChg>
        <pc:spChg chg="del mod">
          <ac:chgData name="BAKSH DE LA IGLESIA, Amber (EAST LONDON NHS FOUNDATION TRUST)" userId="S::amber.bakshdelaiglesia1@nhs.net::b2650a99-9385-4d98-8a06-8e7c9d440112" providerId="AD" clId="Web-{1E8838A5-6F88-5D8D-D148-BFB311EF7019}" dt="2024-03-12T12:27:36.686" v="331"/>
          <ac:spMkLst>
            <pc:docMk/>
            <pc:sldMk cId="1916856892" sldId="258"/>
            <ac:spMk id="50" creationId="{429D4B1D-0720-8072-C713-12835167FCF3}"/>
          </ac:spMkLst>
        </pc:spChg>
        <pc:picChg chg="mod">
          <ac:chgData name="BAKSH DE LA IGLESIA, Amber (EAST LONDON NHS FOUNDATION TRUST)" userId="S::amber.bakshdelaiglesia1@nhs.net::b2650a99-9385-4d98-8a06-8e7c9d440112" providerId="AD" clId="Web-{1E8838A5-6F88-5D8D-D148-BFB311EF7019}" dt="2024-03-12T13:36:56.849" v="2281" actId="1076"/>
          <ac:picMkLst>
            <pc:docMk/>
            <pc:sldMk cId="1916856892" sldId="258"/>
            <ac:picMk id="51" creationId="{0492C38F-2DF5-9535-3365-2D915BE1542E}"/>
          </ac:picMkLst>
        </pc:pic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44:41.504" v="1335"/>
          <ac:cxnSpMkLst>
            <pc:docMk/>
            <pc:sldMk cId="1916856892" sldId="258"/>
            <ac:cxnSpMk id="12" creationId="{9E2BE3B5-F510-956B-E0B8-97BE5787B611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44:41.504" v="1334"/>
          <ac:cxnSpMkLst>
            <pc:docMk/>
            <pc:sldMk cId="1916856892" sldId="258"/>
            <ac:cxnSpMk id="13" creationId="{F40CD0F4-31AA-B8ED-19C1-EF36BBFD4899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44:41.489" v="1333"/>
          <ac:cxnSpMkLst>
            <pc:docMk/>
            <pc:sldMk cId="1916856892" sldId="258"/>
            <ac:cxnSpMk id="14" creationId="{55FC239C-B4F2-CF28-B74C-82DC6D71BC15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44:41.489" v="1332"/>
          <ac:cxnSpMkLst>
            <pc:docMk/>
            <pc:sldMk cId="1916856892" sldId="258"/>
            <ac:cxnSpMk id="15" creationId="{2113D928-F40B-7E17-0FF6-BF2FFDD2EDE6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30:14.087" v="418"/>
          <ac:cxnSpMkLst>
            <pc:docMk/>
            <pc:sldMk cId="1916856892" sldId="258"/>
            <ac:cxnSpMk id="26" creationId="{0830DBE8-D9FA-3175-383F-2EEE4752BF4D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30:14.087" v="417"/>
          <ac:cxnSpMkLst>
            <pc:docMk/>
            <pc:sldMk cId="1916856892" sldId="258"/>
            <ac:cxnSpMk id="27" creationId="{6112AA52-88FB-A8FD-B51C-A49557A322F1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30:14.087" v="416"/>
          <ac:cxnSpMkLst>
            <pc:docMk/>
            <pc:sldMk cId="1916856892" sldId="258"/>
            <ac:cxnSpMk id="28" creationId="{C1A233EB-12B9-0755-13EE-67D0EF87E3AE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30:14.087" v="415"/>
          <ac:cxnSpMkLst>
            <pc:docMk/>
            <pc:sldMk cId="1916856892" sldId="258"/>
            <ac:cxnSpMk id="29" creationId="{C5FB0285-AC61-6F3B-D850-EB76DDA42BDB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30:14.087" v="414"/>
          <ac:cxnSpMkLst>
            <pc:docMk/>
            <pc:sldMk cId="1916856892" sldId="258"/>
            <ac:cxnSpMk id="30" creationId="{5DC98B0B-055E-5113-897F-6A49DE0E6AD3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30:14.087" v="413"/>
          <ac:cxnSpMkLst>
            <pc:docMk/>
            <pc:sldMk cId="1916856892" sldId="258"/>
            <ac:cxnSpMk id="31" creationId="{FE806802-A5EA-73D2-A6C2-63B41EE16DA1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30:14.087" v="412"/>
          <ac:cxnSpMkLst>
            <pc:docMk/>
            <pc:sldMk cId="1916856892" sldId="258"/>
            <ac:cxnSpMk id="32" creationId="{EF03FFFD-60E5-4908-5BA5-047E4DD5F890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30:14.087" v="411"/>
          <ac:cxnSpMkLst>
            <pc:docMk/>
            <pc:sldMk cId="1916856892" sldId="258"/>
            <ac:cxnSpMk id="33" creationId="{27FBCCAF-BF40-322D-14D9-3AB57D664C0C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30:14.087" v="410"/>
          <ac:cxnSpMkLst>
            <pc:docMk/>
            <pc:sldMk cId="1916856892" sldId="258"/>
            <ac:cxnSpMk id="34" creationId="{EF399E7E-38EE-02B8-574C-4F7AA151BAA0}"/>
          </ac:cxnSpMkLst>
        </pc:cxnChg>
      </pc:sldChg>
      <pc:sldChg chg="modSp">
        <pc:chgData name="BAKSH DE LA IGLESIA, Amber (EAST LONDON NHS FOUNDATION TRUST)" userId="S::amber.bakshdelaiglesia1@nhs.net::b2650a99-9385-4d98-8a06-8e7c9d440112" providerId="AD" clId="Web-{1E8838A5-6F88-5D8D-D148-BFB311EF7019}" dt="2024-03-12T13:57:32.133" v="3439"/>
        <pc:sldMkLst>
          <pc:docMk/>
          <pc:sldMk cId="1925529785" sldId="264"/>
        </pc:sldMkLst>
        <pc:graphicFrameChg chg="mod modGraphic">
          <ac:chgData name="BAKSH DE LA IGLESIA, Amber (EAST LONDON NHS FOUNDATION TRUST)" userId="S::amber.bakshdelaiglesia1@nhs.net::b2650a99-9385-4d98-8a06-8e7c9d440112" providerId="AD" clId="Web-{1E8838A5-6F88-5D8D-D148-BFB311EF7019}" dt="2024-03-12T13:57:32.133" v="3439"/>
          <ac:graphicFrameMkLst>
            <pc:docMk/>
            <pc:sldMk cId="1925529785" sldId="264"/>
            <ac:graphicFrameMk id="3" creationId="{A4F86B3A-5489-60F5-F342-A0B9EC6994E4}"/>
          </ac:graphicFrameMkLst>
        </pc:graphicFrameChg>
      </pc:sldChg>
      <pc:sldChg chg="modSp add replId">
        <pc:chgData name="BAKSH DE LA IGLESIA, Amber (EAST LONDON NHS FOUNDATION TRUST)" userId="S::amber.bakshdelaiglesia1@nhs.net::b2650a99-9385-4d98-8a06-8e7c9d440112" providerId="AD" clId="Web-{1E8838A5-6F88-5D8D-D148-BFB311EF7019}" dt="2024-03-12T14:07:18.595" v="3976"/>
        <pc:sldMkLst>
          <pc:docMk/>
          <pc:sldMk cId="3548518915" sldId="265"/>
        </pc:sldMkLst>
        <pc:graphicFrameChg chg="mod modGraphic">
          <ac:chgData name="BAKSH DE LA IGLESIA, Amber (EAST LONDON NHS FOUNDATION TRUST)" userId="S::amber.bakshdelaiglesia1@nhs.net::b2650a99-9385-4d98-8a06-8e7c9d440112" providerId="AD" clId="Web-{1E8838A5-6F88-5D8D-D148-BFB311EF7019}" dt="2024-03-12T14:07:18.595" v="3976"/>
          <ac:graphicFrameMkLst>
            <pc:docMk/>
            <pc:sldMk cId="3548518915" sldId="265"/>
            <ac:graphicFrameMk id="3" creationId="{A4F86B3A-5489-60F5-F342-A0B9EC6994E4}"/>
          </ac:graphicFrameMkLst>
        </pc:graphicFrameChg>
      </pc:sldChg>
    </pc:docChg>
  </pc:docChgLst>
  <pc:docChgLst>
    <pc:chgData name="BAKSH DE LA IGLESIA, Amber (EAST LONDON NHS FOUNDATION TRUST)" userId="S::amber.bakshdelaiglesia1@nhs.net::b2650a99-9385-4d98-8a06-8e7c9d440112" providerId="AD" clId="Web-{E1198C5F-BE96-4758-935C-84CDE1A53317}"/>
    <pc:docChg chg="addSld delSld modSld sldOrd">
      <pc:chgData name="BAKSH DE LA IGLESIA, Amber (EAST LONDON NHS FOUNDATION TRUST)" userId="S::amber.bakshdelaiglesia1@nhs.net::b2650a99-9385-4d98-8a06-8e7c9d440112" providerId="AD" clId="Web-{E1198C5F-BE96-4758-935C-84CDE1A53317}" dt="2023-12-01T11:08:52.585" v="19"/>
      <pc:docMkLst>
        <pc:docMk/>
      </pc:docMkLst>
      <pc:sldChg chg="del">
        <pc:chgData name="BAKSH DE LA IGLESIA, Amber (EAST LONDON NHS FOUNDATION TRUST)" userId="S::amber.bakshdelaiglesia1@nhs.net::b2650a99-9385-4d98-8a06-8e7c9d440112" providerId="AD" clId="Web-{E1198C5F-BE96-4758-935C-84CDE1A53317}" dt="2023-12-01T11:06:16.987" v="1"/>
        <pc:sldMkLst>
          <pc:docMk/>
          <pc:sldMk cId="109857222" sldId="256"/>
        </pc:sldMkLst>
      </pc:sldChg>
      <pc:sldChg chg="modSp add ord">
        <pc:chgData name="BAKSH DE LA IGLESIA, Amber (EAST LONDON NHS FOUNDATION TRUST)" userId="S::amber.bakshdelaiglesia1@nhs.net::b2650a99-9385-4d98-8a06-8e7c9d440112" providerId="AD" clId="Web-{E1198C5F-BE96-4758-935C-84CDE1A53317}" dt="2023-12-01T11:08:41.428" v="17" actId="20577"/>
        <pc:sldMkLst>
          <pc:docMk/>
          <pc:sldMk cId="1916856892" sldId="258"/>
        </pc:sldMkLst>
        <pc:spChg chg="mod">
          <ac:chgData name="BAKSH DE LA IGLESIA, Amber (EAST LONDON NHS FOUNDATION TRUST)" userId="S::amber.bakshdelaiglesia1@nhs.net::b2650a99-9385-4d98-8a06-8e7c9d440112" providerId="AD" clId="Web-{E1198C5F-BE96-4758-935C-84CDE1A53317}" dt="2023-12-01T11:08:34.897" v="6" actId="20577"/>
          <ac:spMkLst>
            <pc:docMk/>
            <pc:sldMk cId="1916856892" sldId="258"/>
            <ac:spMk id="4" creationId="{74A77F04-71FA-5127-761E-16EA4DE66FD1}"/>
          </ac:spMkLst>
        </pc:spChg>
        <pc:spChg chg="mod">
          <ac:chgData name="BAKSH DE LA IGLESIA, Amber (EAST LONDON NHS FOUNDATION TRUST)" userId="S::amber.bakshdelaiglesia1@nhs.net::b2650a99-9385-4d98-8a06-8e7c9d440112" providerId="AD" clId="Web-{E1198C5F-BE96-4758-935C-84CDE1A53317}" dt="2023-12-01T11:08:37.491" v="10" actId="20577"/>
          <ac:spMkLst>
            <pc:docMk/>
            <pc:sldMk cId="1916856892" sldId="258"/>
            <ac:spMk id="45" creationId="{4128A996-CC85-9846-E43E-AAD1936D53DD}"/>
          </ac:spMkLst>
        </pc:spChg>
        <pc:spChg chg="mod">
          <ac:chgData name="BAKSH DE LA IGLESIA, Amber (EAST LONDON NHS FOUNDATION TRUST)" userId="S::amber.bakshdelaiglesia1@nhs.net::b2650a99-9385-4d98-8a06-8e7c9d440112" providerId="AD" clId="Web-{E1198C5F-BE96-4758-935C-84CDE1A53317}" dt="2023-12-01T11:08:41.428" v="17" actId="20577"/>
          <ac:spMkLst>
            <pc:docMk/>
            <pc:sldMk cId="1916856892" sldId="258"/>
            <ac:spMk id="50" creationId="{429D4B1D-0720-8072-C713-12835167FCF3}"/>
          </ac:spMkLst>
        </pc:spChg>
      </pc:sldChg>
      <pc:sldChg chg="addSp delSp modSp add">
        <pc:chgData name="BAKSH DE LA IGLESIA, Amber (EAST LONDON NHS FOUNDATION TRUST)" userId="S::amber.bakshdelaiglesia1@nhs.net::b2650a99-9385-4d98-8a06-8e7c9d440112" providerId="AD" clId="Web-{E1198C5F-BE96-4758-935C-84CDE1A53317}" dt="2023-12-01T11:08:52.585" v="19"/>
        <pc:sldMkLst>
          <pc:docMk/>
          <pc:sldMk cId="1925529785" sldId="264"/>
        </pc:sldMkLst>
        <pc:spChg chg="del">
          <ac:chgData name="BAKSH DE LA IGLESIA, Amber (EAST LONDON NHS FOUNDATION TRUST)" userId="S::amber.bakshdelaiglesia1@nhs.net::b2650a99-9385-4d98-8a06-8e7c9d440112" providerId="AD" clId="Web-{E1198C5F-BE96-4758-935C-84CDE1A53317}" dt="2023-12-01T11:08:47.647" v="18"/>
          <ac:spMkLst>
            <pc:docMk/>
            <pc:sldMk cId="1925529785" sldId="264"/>
            <ac:spMk id="2" creationId="{00000000-0000-0000-0000-000000000000}"/>
          </ac:spMkLst>
        </pc:spChg>
        <pc:spChg chg="add del mod">
          <ac:chgData name="BAKSH DE LA IGLESIA, Amber (EAST LONDON NHS FOUNDATION TRUST)" userId="S::amber.bakshdelaiglesia1@nhs.net::b2650a99-9385-4d98-8a06-8e7c9d440112" providerId="AD" clId="Web-{E1198C5F-BE96-4758-935C-84CDE1A53317}" dt="2023-12-01T11:08:52.585" v="19"/>
          <ac:spMkLst>
            <pc:docMk/>
            <pc:sldMk cId="1925529785" sldId="264"/>
            <ac:spMk id="5" creationId="{A84C7045-D6F5-FF76-F265-7693371D93B4}"/>
          </ac:spMkLst>
        </pc:spChg>
      </pc:sldChg>
    </pc:docChg>
  </pc:docChgLst>
  <pc:docChgLst>
    <pc:chgData name="BAKSH DE LA IGLESIA, Amber (EAST LONDON NHS FOUNDATION TRUST)" userId="S::amber.bakshdelaiglesia1@nhs.net::b2650a99-9385-4d98-8a06-8e7c9d440112" providerId="AD" clId="Web-{B64BCF92-BF13-8015-CBDE-3AF6BE9CBB92}"/>
    <pc:docChg chg="modSld">
      <pc:chgData name="BAKSH DE LA IGLESIA, Amber (EAST LONDON NHS FOUNDATION TRUST)" userId="S::amber.bakshdelaiglesia1@nhs.net::b2650a99-9385-4d98-8a06-8e7c9d440112" providerId="AD" clId="Web-{B64BCF92-BF13-8015-CBDE-3AF6BE9CBB92}" dt="2024-03-12T12:00:43.994" v="43"/>
      <pc:docMkLst>
        <pc:docMk/>
      </pc:docMkLst>
      <pc:sldChg chg="modSp">
        <pc:chgData name="BAKSH DE LA IGLESIA, Amber (EAST LONDON NHS FOUNDATION TRUST)" userId="S::amber.bakshdelaiglesia1@nhs.net::b2650a99-9385-4d98-8a06-8e7c9d440112" providerId="AD" clId="Web-{B64BCF92-BF13-8015-CBDE-3AF6BE9CBB92}" dt="2024-03-12T12:00:43.994" v="43"/>
        <pc:sldMkLst>
          <pc:docMk/>
          <pc:sldMk cId="1925529785" sldId="264"/>
        </pc:sldMkLst>
        <pc:graphicFrameChg chg="mod modGraphic">
          <ac:chgData name="BAKSH DE LA IGLESIA, Amber (EAST LONDON NHS FOUNDATION TRUST)" userId="S::amber.bakshdelaiglesia1@nhs.net::b2650a99-9385-4d98-8a06-8e7c9d440112" providerId="AD" clId="Web-{B64BCF92-BF13-8015-CBDE-3AF6BE9CBB92}" dt="2024-03-12T12:00:43.994" v="43"/>
          <ac:graphicFrameMkLst>
            <pc:docMk/>
            <pc:sldMk cId="1925529785" sldId="264"/>
            <ac:graphicFrameMk id="3" creationId="{A4F86B3A-5489-60F5-F342-A0B9EC6994E4}"/>
          </ac:graphicFrameMkLst>
        </pc:graphicFrameChg>
      </pc:sldChg>
    </pc:docChg>
  </pc:docChgLst>
  <pc:docChgLst>
    <pc:chgData name="BAKSH DE LA IGLESIA, Amber (EAST LONDON NHS FOUNDATION TRUST)" userId="S::amber.bakshdelaiglesia1@nhs.net::b2650a99-9385-4d98-8a06-8e7c9d440112" providerId="AD" clId="Web-{4514DB62-8831-BB79-2DD8-B483794D6EF4}"/>
    <pc:docChg chg="modSld">
      <pc:chgData name="BAKSH DE LA IGLESIA, Amber (EAST LONDON NHS FOUNDATION TRUST)" userId="S::amber.bakshdelaiglesia1@nhs.net::b2650a99-9385-4d98-8a06-8e7c9d440112" providerId="AD" clId="Web-{4514DB62-8831-BB79-2DD8-B483794D6EF4}" dt="2024-03-13T12:09:08.087" v="83"/>
      <pc:docMkLst>
        <pc:docMk/>
      </pc:docMkLst>
      <pc:sldChg chg="modSp">
        <pc:chgData name="BAKSH DE LA IGLESIA, Amber (EAST LONDON NHS FOUNDATION TRUST)" userId="S::amber.bakshdelaiglesia1@nhs.net::b2650a99-9385-4d98-8a06-8e7c9d440112" providerId="AD" clId="Web-{4514DB62-8831-BB79-2DD8-B483794D6EF4}" dt="2024-03-13T12:09:08.087" v="83"/>
        <pc:sldMkLst>
          <pc:docMk/>
          <pc:sldMk cId="1925529785" sldId="264"/>
        </pc:sldMkLst>
        <pc:graphicFrameChg chg="mod modGraphic">
          <ac:chgData name="BAKSH DE LA IGLESIA, Amber (EAST LONDON NHS FOUNDATION TRUST)" userId="S::amber.bakshdelaiglesia1@nhs.net::b2650a99-9385-4d98-8a06-8e7c9d440112" providerId="AD" clId="Web-{4514DB62-8831-BB79-2DD8-B483794D6EF4}" dt="2024-03-13T12:09:08.087" v="83"/>
          <ac:graphicFrameMkLst>
            <pc:docMk/>
            <pc:sldMk cId="1925529785" sldId="264"/>
            <ac:graphicFrameMk id="3" creationId="{A4F86B3A-5489-60F5-F342-A0B9EC6994E4}"/>
          </ac:graphicFrameMkLst>
        </pc:graphicFrameChg>
      </pc:sldChg>
      <pc:sldChg chg="modSp">
        <pc:chgData name="BAKSH DE LA IGLESIA, Amber (EAST LONDON NHS FOUNDATION TRUST)" userId="S::amber.bakshdelaiglesia1@nhs.net::b2650a99-9385-4d98-8a06-8e7c9d440112" providerId="AD" clId="Web-{4514DB62-8831-BB79-2DD8-B483794D6EF4}" dt="2024-03-13T12:09:00.431" v="81"/>
        <pc:sldMkLst>
          <pc:docMk/>
          <pc:sldMk cId="3548518915" sldId="265"/>
        </pc:sldMkLst>
        <pc:graphicFrameChg chg="mod modGraphic">
          <ac:chgData name="BAKSH DE LA IGLESIA, Amber (EAST LONDON NHS FOUNDATION TRUST)" userId="S::amber.bakshdelaiglesia1@nhs.net::b2650a99-9385-4d98-8a06-8e7c9d440112" providerId="AD" clId="Web-{4514DB62-8831-BB79-2DD8-B483794D6EF4}" dt="2024-03-13T12:09:00.431" v="81"/>
          <ac:graphicFrameMkLst>
            <pc:docMk/>
            <pc:sldMk cId="3548518915" sldId="265"/>
            <ac:graphicFrameMk id="3" creationId="{A4F86B3A-5489-60F5-F342-A0B9EC6994E4}"/>
          </ac:graphicFrameMkLst>
        </pc:graphicFrameChg>
      </pc:sldChg>
    </pc:docChg>
  </pc:docChgLst>
  <pc:docChgLst>
    <pc:chgData name="BAKSH DE LA IGLESIA, Amber (EAST LONDON NHS FOUNDATION TRUST)" userId="S::amber.bakshdelaiglesia1@nhs.net::b2650a99-9385-4d98-8a06-8e7c9d440112" providerId="AD" clId="Web-{7F3A5A35-1DB4-786B-D760-1B6E0858F186}"/>
    <pc:docChg chg="delSld">
      <pc:chgData name="BAKSH DE LA IGLESIA, Amber (EAST LONDON NHS FOUNDATION TRUST)" userId="S::amber.bakshdelaiglesia1@nhs.net::b2650a99-9385-4d98-8a06-8e7c9d440112" providerId="AD" clId="Web-{7F3A5A35-1DB4-786B-D760-1B6E0858F186}" dt="2023-12-01T14:28:59.015" v="1"/>
      <pc:docMkLst>
        <pc:docMk/>
      </pc:docMkLst>
      <pc:sldChg chg="del">
        <pc:chgData name="BAKSH DE LA IGLESIA, Amber (EAST LONDON NHS FOUNDATION TRUST)" userId="S::amber.bakshdelaiglesia1@nhs.net::b2650a99-9385-4d98-8a06-8e7c9d440112" providerId="AD" clId="Web-{7F3A5A35-1DB4-786B-D760-1B6E0858F186}" dt="2023-12-01T14:28:57.031" v="0"/>
        <pc:sldMkLst>
          <pc:docMk/>
          <pc:sldMk cId="1465521632" sldId="262"/>
        </pc:sldMkLst>
      </pc:sldChg>
      <pc:sldChg chg="del">
        <pc:chgData name="BAKSH DE LA IGLESIA, Amber (EAST LONDON NHS FOUNDATION TRUST)" userId="S::amber.bakshdelaiglesia1@nhs.net::b2650a99-9385-4d98-8a06-8e7c9d440112" providerId="AD" clId="Web-{7F3A5A35-1DB4-786B-D760-1B6E0858F186}" dt="2023-12-01T14:28:59.015" v="1"/>
        <pc:sldMkLst>
          <pc:docMk/>
          <pc:sldMk cId="1445301394" sldId="263"/>
        </pc:sldMkLst>
      </pc:sldChg>
    </pc:docChg>
  </pc:docChgLst>
  <pc:docChgLst>
    <pc:chgData name="BAKSH DE LA IGLESIA, Amber (EAST LONDON NHS FOUNDATION TRUST)" userId="S::amber.bakshdelaiglesia1@nhs.net::b2650a99-9385-4d98-8a06-8e7c9d440112" providerId="AD" clId="Web-{ED678309-29B6-102F-0AF1-F542E13C5AA3}"/>
    <pc:docChg chg="modSld">
      <pc:chgData name="BAKSH DE LA IGLESIA, Amber (EAST LONDON NHS FOUNDATION TRUST)" userId="S::amber.bakshdelaiglesia1@nhs.net::b2650a99-9385-4d98-8a06-8e7c9d440112" providerId="AD" clId="Web-{ED678309-29B6-102F-0AF1-F542E13C5AA3}" dt="2024-03-12T17:07:39.474" v="6249"/>
      <pc:docMkLst>
        <pc:docMk/>
      </pc:docMkLst>
      <pc:sldChg chg="addSp delSp modSp">
        <pc:chgData name="BAKSH DE LA IGLESIA, Amber (EAST LONDON NHS FOUNDATION TRUST)" userId="S::amber.bakshdelaiglesia1@nhs.net::b2650a99-9385-4d98-8a06-8e7c9d440112" providerId="AD" clId="Web-{ED678309-29B6-102F-0AF1-F542E13C5AA3}" dt="2024-03-12T16:31:17.813" v="2228" actId="1076"/>
        <pc:sldMkLst>
          <pc:docMk/>
          <pc:sldMk cId="1916856892" sldId="258"/>
        </pc:sldMkLst>
        <pc:spChg chg="del">
          <ac:chgData name="BAKSH DE LA IGLESIA, Amber (EAST LONDON NHS FOUNDATION TRUST)" userId="S::amber.bakshdelaiglesia1@nhs.net::b2650a99-9385-4d98-8a06-8e7c9d440112" providerId="AD" clId="Web-{ED678309-29B6-102F-0AF1-F542E13C5AA3}" dt="2024-03-12T15:54:18.542" v="533"/>
          <ac:spMkLst>
            <pc:docMk/>
            <pc:sldMk cId="1916856892" sldId="258"/>
            <ac:spMk id="2" creationId="{A738CAB5-9522-57F2-3CAA-CE21CEBE9D05}"/>
          </ac:spMkLst>
        </pc:spChg>
        <pc:spChg chg="del">
          <ac:chgData name="BAKSH DE LA IGLESIA, Amber (EAST LONDON NHS FOUNDATION TRUST)" userId="S::amber.bakshdelaiglesia1@nhs.net::b2650a99-9385-4d98-8a06-8e7c9d440112" providerId="AD" clId="Web-{ED678309-29B6-102F-0AF1-F542E13C5AA3}" dt="2024-03-12T15:54:18.542" v="532"/>
          <ac:spMkLst>
            <pc:docMk/>
            <pc:sldMk cId="1916856892" sldId="258"/>
            <ac:spMk id="3" creationId="{16F712EF-C233-778D-C206-24B8D725B0F6}"/>
          </ac:spMkLst>
        </pc:spChg>
        <pc:spChg chg="mod">
          <ac:chgData name="BAKSH DE LA IGLESIA, Amber (EAST LONDON NHS FOUNDATION TRUST)" userId="S::amber.bakshdelaiglesia1@nhs.net::b2650a99-9385-4d98-8a06-8e7c9d440112" providerId="AD" clId="Web-{ED678309-29B6-102F-0AF1-F542E13C5AA3}" dt="2024-03-12T16:31:09.563" v="2227" actId="1076"/>
          <ac:spMkLst>
            <pc:docMk/>
            <pc:sldMk cId="1916856892" sldId="258"/>
            <ac:spMk id="4" creationId="{74A77F04-71FA-5127-761E-16EA4DE66FD1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ED678309-29B6-102F-0AF1-F542E13C5AA3}" dt="2024-03-12T16:31:07.782" v="2221" actId="1076"/>
          <ac:spMkLst>
            <pc:docMk/>
            <pc:sldMk cId="1916856892" sldId="258"/>
            <ac:spMk id="6" creationId="{23960ABC-E69C-2E9C-B5FE-8F4C31C2C439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ED678309-29B6-102F-0AF1-F542E13C5AA3}" dt="2024-03-12T16:31:07.828" v="2222" actId="1076"/>
          <ac:spMkLst>
            <pc:docMk/>
            <pc:sldMk cId="1916856892" sldId="258"/>
            <ac:spMk id="8" creationId="{62B343DF-AE81-C987-4455-D128CF8E10D3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ED678309-29B6-102F-0AF1-F542E13C5AA3}" dt="2024-03-12T16:31:07.422" v="2211" actId="1076"/>
          <ac:spMkLst>
            <pc:docMk/>
            <pc:sldMk cId="1916856892" sldId="258"/>
            <ac:spMk id="12" creationId="{D307533B-AA3D-AC6B-A531-FAE9C5EB9DC7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ED678309-29B6-102F-0AF1-F542E13C5AA3}" dt="2024-03-12T16:31:07.469" v="2212" actId="1076"/>
          <ac:spMkLst>
            <pc:docMk/>
            <pc:sldMk cId="1916856892" sldId="258"/>
            <ac:spMk id="13" creationId="{F4264B7A-FEFA-239B-DD56-A5AABAA17812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ED678309-29B6-102F-0AF1-F542E13C5AA3}" dt="2024-03-12T16:31:07.860" v="2223" actId="1076"/>
          <ac:spMkLst>
            <pc:docMk/>
            <pc:sldMk cId="1916856892" sldId="258"/>
            <ac:spMk id="14" creationId="{E138C623-FDD8-1043-678A-9A705A28E7DA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ED678309-29B6-102F-0AF1-F542E13C5AA3}" dt="2024-03-12T16:31:07.891" v="2224" actId="1076"/>
          <ac:spMkLst>
            <pc:docMk/>
            <pc:sldMk cId="1916856892" sldId="258"/>
            <ac:spMk id="15" creationId="{73BD23FE-2D78-93DA-6800-D1BB86265732}"/>
          </ac:spMkLst>
        </pc:spChg>
        <pc:spChg chg="mod">
          <ac:chgData name="BAKSH DE LA IGLESIA, Amber (EAST LONDON NHS FOUNDATION TRUST)" userId="S::amber.bakshdelaiglesia1@nhs.net::b2650a99-9385-4d98-8a06-8e7c9d440112" providerId="AD" clId="Web-{ED678309-29B6-102F-0AF1-F542E13C5AA3}" dt="2024-03-12T16:31:07.578" v="2215" actId="1076"/>
          <ac:spMkLst>
            <pc:docMk/>
            <pc:sldMk cId="1916856892" sldId="258"/>
            <ac:spMk id="17" creationId="{BB34D39D-4193-77D6-3453-C957D5C7C0F1}"/>
          </ac:spMkLst>
        </pc:spChg>
        <pc:spChg chg="mod">
          <ac:chgData name="BAKSH DE LA IGLESIA, Amber (EAST LONDON NHS FOUNDATION TRUST)" userId="S::amber.bakshdelaiglesia1@nhs.net::b2650a99-9385-4d98-8a06-8e7c9d440112" providerId="AD" clId="Web-{ED678309-29B6-102F-0AF1-F542E13C5AA3}" dt="2024-03-12T16:31:07.641" v="2217" actId="1076"/>
          <ac:spMkLst>
            <pc:docMk/>
            <pc:sldMk cId="1916856892" sldId="258"/>
            <ac:spMk id="18" creationId="{CA40D362-0113-2269-14B5-7ED173A0A75E}"/>
          </ac:spMkLst>
        </pc:spChg>
        <pc:spChg chg="mod">
          <ac:chgData name="BAKSH DE LA IGLESIA, Amber (EAST LONDON NHS FOUNDATION TRUST)" userId="S::amber.bakshdelaiglesia1@nhs.net::b2650a99-9385-4d98-8a06-8e7c9d440112" providerId="AD" clId="Web-{ED678309-29B6-102F-0AF1-F542E13C5AA3}" dt="2024-03-12T16:31:07.375" v="2209" actId="1076"/>
          <ac:spMkLst>
            <pc:docMk/>
            <pc:sldMk cId="1916856892" sldId="258"/>
            <ac:spMk id="19" creationId="{61D6C0ED-4551-93E3-1CF4-28B489A3FA3C}"/>
          </ac:spMkLst>
        </pc:spChg>
        <pc:spChg chg="del">
          <ac:chgData name="BAKSH DE LA IGLESIA, Amber (EAST LONDON NHS FOUNDATION TRUST)" userId="S::amber.bakshdelaiglesia1@nhs.net::b2650a99-9385-4d98-8a06-8e7c9d440112" providerId="AD" clId="Web-{ED678309-29B6-102F-0AF1-F542E13C5AA3}" dt="2024-03-12T15:54:18.557" v="545"/>
          <ac:spMkLst>
            <pc:docMk/>
            <pc:sldMk cId="1916856892" sldId="258"/>
            <ac:spMk id="20" creationId="{DB9F0EAB-6430-C86F-E977-96C8437137B7}"/>
          </ac:spMkLst>
        </pc:spChg>
        <pc:spChg chg="del">
          <ac:chgData name="BAKSH DE LA IGLESIA, Amber (EAST LONDON NHS FOUNDATION TRUST)" userId="S::amber.bakshdelaiglesia1@nhs.net::b2650a99-9385-4d98-8a06-8e7c9d440112" providerId="AD" clId="Web-{ED678309-29B6-102F-0AF1-F542E13C5AA3}" dt="2024-03-12T15:54:18.557" v="544"/>
          <ac:spMkLst>
            <pc:docMk/>
            <pc:sldMk cId="1916856892" sldId="258"/>
            <ac:spMk id="21" creationId="{2C9CCABA-FDD6-2228-BE2D-A45813366F27}"/>
          </ac:spMkLst>
        </pc:spChg>
        <pc:spChg chg="del">
          <ac:chgData name="BAKSH DE LA IGLESIA, Amber (EAST LONDON NHS FOUNDATION TRUST)" userId="S::amber.bakshdelaiglesia1@nhs.net::b2650a99-9385-4d98-8a06-8e7c9d440112" providerId="AD" clId="Web-{ED678309-29B6-102F-0AF1-F542E13C5AA3}" dt="2024-03-12T15:54:18.557" v="543"/>
          <ac:spMkLst>
            <pc:docMk/>
            <pc:sldMk cId="1916856892" sldId="258"/>
            <ac:spMk id="22" creationId="{8950941D-68F4-F8EB-6B65-F7EBCEB957CB}"/>
          </ac:spMkLst>
        </pc:spChg>
        <pc:spChg chg="del">
          <ac:chgData name="BAKSH DE LA IGLESIA, Amber (EAST LONDON NHS FOUNDATION TRUST)" userId="S::amber.bakshdelaiglesia1@nhs.net::b2650a99-9385-4d98-8a06-8e7c9d440112" providerId="AD" clId="Web-{ED678309-29B6-102F-0AF1-F542E13C5AA3}" dt="2024-03-12T15:54:18.557" v="542"/>
          <ac:spMkLst>
            <pc:docMk/>
            <pc:sldMk cId="1916856892" sldId="258"/>
            <ac:spMk id="23" creationId="{4A3B3CDA-B21A-FF21-3496-16166C0D518E}"/>
          </ac:spMkLst>
        </pc:spChg>
        <pc:spChg chg="del">
          <ac:chgData name="BAKSH DE LA IGLESIA, Amber (EAST LONDON NHS FOUNDATION TRUST)" userId="S::amber.bakshdelaiglesia1@nhs.net::b2650a99-9385-4d98-8a06-8e7c9d440112" providerId="AD" clId="Web-{ED678309-29B6-102F-0AF1-F542E13C5AA3}" dt="2024-03-12T15:54:18.557" v="541"/>
          <ac:spMkLst>
            <pc:docMk/>
            <pc:sldMk cId="1916856892" sldId="258"/>
            <ac:spMk id="24" creationId="{67B7212B-A402-548F-7A03-0B16C9F5FFE1}"/>
          </ac:spMkLst>
        </pc:spChg>
        <pc:spChg chg="del">
          <ac:chgData name="BAKSH DE LA IGLESIA, Amber (EAST LONDON NHS FOUNDATION TRUST)" userId="S::amber.bakshdelaiglesia1@nhs.net::b2650a99-9385-4d98-8a06-8e7c9d440112" providerId="AD" clId="Web-{ED678309-29B6-102F-0AF1-F542E13C5AA3}" dt="2024-03-12T15:54:18.557" v="540"/>
          <ac:spMkLst>
            <pc:docMk/>
            <pc:sldMk cId="1916856892" sldId="258"/>
            <ac:spMk id="25" creationId="{D7C3D620-3D11-AA1D-CB58-E113823E0B74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ED678309-29B6-102F-0AF1-F542E13C5AA3}" dt="2024-03-12T16:31:07.500" v="2213" actId="1076"/>
          <ac:spMkLst>
            <pc:docMk/>
            <pc:sldMk cId="1916856892" sldId="258"/>
            <ac:spMk id="26" creationId="{8BA03909-C541-5F7D-D56F-0416C25262D0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ED678309-29B6-102F-0AF1-F542E13C5AA3}" dt="2024-03-12T16:31:07.547" v="2214" actId="1076"/>
          <ac:spMkLst>
            <pc:docMk/>
            <pc:sldMk cId="1916856892" sldId="258"/>
            <ac:spMk id="27" creationId="{3BE05739-4D4A-841A-051A-628E56D7E7FA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ED678309-29B6-102F-0AF1-F542E13C5AA3}" dt="2024-03-12T16:31:07.750" v="2220" actId="1076"/>
          <ac:spMkLst>
            <pc:docMk/>
            <pc:sldMk cId="1916856892" sldId="258"/>
            <ac:spMk id="28" creationId="{75B85BAD-A3AC-C913-B040-853780A3D474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ED678309-29B6-102F-0AF1-F542E13C5AA3}" dt="2024-03-12T16:31:07.719" v="2219" actId="1076"/>
          <ac:spMkLst>
            <pc:docMk/>
            <pc:sldMk cId="1916856892" sldId="258"/>
            <ac:spMk id="29" creationId="{83A072BD-5FE2-D775-1218-BD9A9A01244C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ED678309-29B6-102F-0AF1-F542E13C5AA3}" dt="2024-03-12T16:31:17.813" v="2228" actId="1076"/>
          <ac:spMkLst>
            <pc:docMk/>
            <pc:sldMk cId="1916856892" sldId="258"/>
            <ac:spMk id="30" creationId="{9340D125-EDE5-31BB-391D-1CE291818856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ED678309-29B6-102F-0AF1-F542E13C5AA3}" dt="2024-03-12T16:31:07.969" v="2226" actId="1076"/>
          <ac:spMkLst>
            <pc:docMk/>
            <pc:sldMk cId="1916856892" sldId="258"/>
            <ac:spMk id="31" creationId="{1CB9E16A-FF0C-1B6E-2EB5-EC63F7D3A13F}"/>
          </ac:spMkLst>
        </pc:spChg>
        <pc:spChg chg="mod">
          <ac:chgData name="BAKSH DE LA IGLESIA, Amber (EAST LONDON NHS FOUNDATION TRUST)" userId="S::amber.bakshdelaiglesia1@nhs.net::b2650a99-9385-4d98-8a06-8e7c9d440112" providerId="AD" clId="Web-{ED678309-29B6-102F-0AF1-F542E13C5AA3}" dt="2024-03-12T16:31:07.610" v="2216" actId="1076"/>
          <ac:spMkLst>
            <pc:docMk/>
            <pc:sldMk cId="1916856892" sldId="258"/>
            <ac:spMk id="35" creationId="{5B2D4150-7F6B-7F0E-780D-2AFC73EC4ABE}"/>
          </ac:spMkLst>
        </pc:spChg>
        <pc:spChg chg="mod">
          <ac:chgData name="BAKSH DE LA IGLESIA, Amber (EAST LONDON NHS FOUNDATION TRUST)" userId="S::amber.bakshdelaiglesia1@nhs.net::b2650a99-9385-4d98-8a06-8e7c9d440112" providerId="AD" clId="Web-{ED678309-29B6-102F-0AF1-F542E13C5AA3}" dt="2024-03-12T16:31:07.688" v="2218" actId="1076"/>
          <ac:spMkLst>
            <pc:docMk/>
            <pc:sldMk cId="1916856892" sldId="258"/>
            <ac:spMk id="36" creationId="{235B0880-C8AF-EA2E-B122-F4050C366221}"/>
          </ac:spMkLst>
        </pc:spChg>
        <pc:spChg chg="mod">
          <ac:chgData name="BAKSH DE LA IGLESIA, Amber (EAST LONDON NHS FOUNDATION TRUST)" userId="S::amber.bakshdelaiglesia1@nhs.net::b2650a99-9385-4d98-8a06-8e7c9d440112" providerId="AD" clId="Web-{ED678309-29B6-102F-0AF1-F542E13C5AA3}" dt="2024-03-12T16:31:07.391" v="2210" actId="1076"/>
          <ac:spMkLst>
            <pc:docMk/>
            <pc:sldMk cId="1916856892" sldId="258"/>
            <ac:spMk id="37" creationId="{854D5EDF-DF8B-E0F3-AF96-5932510FAE8E}"/>
          </ac:spMkLst>
        </pc:spChg>
        <pc:spChg chg="del">
          <ac:chgData name="BAKSH DE LA IGLESIA, Amber (EAST LONDON NHS FOUNDATION TRUST)" userId="S::amber.bakshdelaiglesia1@nhs.net::b2650a99-9385-4d98-8a06-8e7c9d440112" providerId="AD" clId="Web-{ED678309-29B6-102F-0AF1-F542E13C5AA3}" dt="2024-03-12T15:54:18.557" v="539"/>
          <ac:spMkLst>
            <pc:docMk/>
            <pc:sldMk cId="1916856892" sldId="258"/>
            <ac:spMk id="38" creationId="{2A61A3E2-8CB6-8426-D577-820A9C36E071}"/>
          </ac:spMkLst>
        </pc:spChg>
        <pc:spChg chg="del">
          <ac:chgData name="BAKSH DE LA IGLESIA, Amber (EAST LONDON NHS FOUNDATION TRUST)" userId="S::amber.bakshdelaiglesia1@nhs.net::b2650a99-9385-4d98-8a06-8e7c9d440112" providerId="AD" clId="Web-{ED678309-29B6-102F-0AF1-F542E13C5AA3}" dt="2024-03-12T15:54:18.557" v="538"/>
          <ac:spMkLst>
            <pc:docMk/>
            <pc:sldMk cId="1916856892" sldId="258"/>
            <ac:spMk id="39" creationId="{CB295707-EAF5-F64B-F685-B1C05AD2E2FD}"/>
          </ac:spMkLst>
        </pc:spChg>
        <pc:spChg chg="del">
          <ac:chgData name="BAKSH DE LA IGLESIA, Amber (EAST LONDON NHS FOUNDATION TRUST)" userId="S::amber.bakshdelaiglesia1@nhs.net::b2650a99-9385-4d98-8a06-8e7c9d440112" providerId="AD" clId="Web-{ED678309-29B6-102F-0AF1-F542E13C5AA3}" dt="2024-03-12T15:54:18.557" v="537"/>
          <ac:spMkLst>
            <pc:docMk/>
            <pc:sldMk cId="1916856892" sldId="258"/>
            <ac:spMk id="40" creationId="{2432C9F8-BA66-1D38-25AF-AD0F6F33A6F6}"/>
          </ac:spMkLst>
        </pc:spChg>
        <pc:spChg chg="del">
          <ac:chgData name="BAKSH DE LA IGLESIA, Amber (EAST LONDON NHS FOUNDATION TRUST)" userId="S::amber.bakshdelaiglesia1@nhs.net::b2650a99-9385-4d98-8a06-8e7c9d440112" providerId="AD" clId="Web-{ED678309-29B6-102F-0AF1-F542E13C5AA3}" dt="2024-03-12T15:54:18.557" v="536"/>
          <ac:spMkLst>
            <pc:docMk/>
            <pc:sldMk cId="1916856892" sldId="258"/>
            <ac:spMk id="41" creationId="{9EE2D5C1-CFCD-22A0-E6C9-6D60906366CE}"/>
          </ac:spMkLst>
        </pc:spChg>
        <pc:spChg chg="del">
          <ac:chgData name="BAKSH DE LA IGLESIA, Amber (EAST LONDON NHS FOUNDATION TRUST)" userId="S::amber.bakshdelaiglesia1@nhs.net::b2650a99-9385-4d98-8a06-8e7c9d440112" providerId="AD" clId="Web-{ED678309-29B6-102F-0AF1-F542E13C5AA3}" dt="2024-03-12T15:54:18.542" v="535"/>
          <ac:spMkLst>
            <pc:docMk/>
            <pc:sldMk cId="1916856892" sldId="258"/>
            <ac:spMk id="42" creationId="{153FEF67-9012-0BB0-CA45-FBE360B31A3F}"/>
          </ac:spMkLst>
        </pc:spChg>
        <pc:spChg chg="del">
          <ac:chgData name="BAKSH DE LA IGLESIA, Amber (EAST LONDON NHS FOUNDATION TRUST)" userId="S::amber.bakshdelaiglesia1@nhs.net::b2650a99-9385-4d98-8a06-8e7c9d440112" providerId="AD" clId="Web-{ED678309-29B6-102F-0AF1-F542E13C5AA3}" dt="2024-03-12T15:54:18.542" v="534"/>
          <ac:spMkLst>
            <pc:docMk/>
            <pc:sldMk cId="1916856892" sldId="258"/>
            <ac:spMk id="43" creationId="{27DFA763-4055-EEE4-40DF-184A17DDFAD1}"/>
          </ac:spMkLst>
        </pc:spChg>
      </pc:sldChg>
      <pc:sldChg chg="modSp">
        <pc:chgData name="BAKSH DE LA IGLESIA, Amber (EAST LONDON NHS FOUNDATION TRUST)" userId="S::amber.bakshdelaiglesia1@nhs.net::b2650a99-9385-4d98-8a06-8e7c9d440112" providerId="AD" clId="Web-{ED678309-29B6-102F-0AF1-F542E13C5AA3}" dt="2024-03-12T16:49:55.956" v="4414"/>
        <pc:sldMkLst>
          <pc:docMk/>
          <pc:sldMk cId="1925529785" sldId="264"/>
        </pc:sldMkLst>
        <pc:graphicFrameChg chg="mod modGraphic">
          <ac:chgData name="BAKSH DE LA IGLESIA, Amber (EAST LONDON NHS FOUNDATION TRUST)" userId="S::amber.bakshdelaiglesia1@nhs.net::b2650a99-9385-4d98-8a06-8e7c9d440112" providerId="AD" clId="Web-{ED678309-29B6-102F-0AF1-F542E13C5AA3}" dt="2024-03-12T16:49:55.956" v="4414"/>
          <ac:graphicFrameMkLst>
            <pc:docMk/>
            <pc:sldMk cId="1925529785" sldId="264"/>
            <ac:graphicFrameMk id="3" creationId="{A4F86B3A-5489-60F5-F342-A0B9EC6994E4}"/>
          </ac:graphicFrameMkLst>
        </pc:graphicFrameChg>
      </pc:sldChg>
      <pc:sldChg chg="modSp">
        <pc:chgData name="BAKSH DE LA IGLESIA, Amber (EAST LONDON NHS FOUNDATION TRUST)" userId="S::amber.bakshdelaiglesia1@nhs.net::b2650a99-9385-4d98-8a06-8e7c9d440112" providerId="AD" clId="Web-{ED678309-29B6-102F-0AF1-F542E13C5AA3}" dt="2024-03-12T17:07:39.474" v="6249"/>
        <pc:sldMkLst>
          <pc:docMk/>
          <pc:sldMk cId="3548518915" sldId="265"/>
        </pc:sldMkLst>
        <pc:graphicFrameChg chg="mod modGraphic">
          <ac:chgData name="BAKSH DE LA IGLESIA, Amber (EAST LONDON NHS FOUNDATION TRUST)" userId="S::amber.bakshdelaiglesia1@nhs.net::b2650a99-9385-4d98-8a06-8e7c9d440112" providerId="AD" clId="Web-{ED678309-29B6-102F-0AF1-F542E13C5AA3}" dt="2024-03-12T17:07:39.474" v="6249"/>
          <ac:graphicFrameMkLst>
            <pc:docMk/>
            <pc:sldMk cId="3548518915" sldId="265"/>
            <ac:graphicFrameMk id="3" creationId="{A4F86B3A-5489-60F5-F342-A0B9EC6994E4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4A77F04-71FA-5127-761E-16EA4DE66FD1}"/>
              </a:ext>
            </a:extLst>
          </p:cNvPr>
          <p:cNvSpPr/>
          <p:nvPr/>
        </p:nvSpPr>
        <p:spPr>
          <a:xfrm>
            <a:off x="159339" y="2788130"/>
            <a:ext cx="1473287" cy="9650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600" b="1" dirty="0">
                <a:solidFill>
                  <a:srgbClr val="000000"/>
                </a:solidFill>
                <a:latin typeface="Arial"/>
                <a:cs typeface="Calibri"/>
              </a:rPr>
              <a:t>Newham CHS 2024/25 </a:t>
            </a:r>
            <a:endParaRPr lang="en-US" sz="1600" b="1" dirty="0">
              <a:solidFill>
                <a:srgbClr val="000000"/>
              </a:solidFill>
              <a:latin typeface="Arial"/>
              <a:ea typeface="Calibri"/>
              <a:cs typeface="Calibri"/>
            </a:endParaRPr>
          </a:p>
          <a:p>
            <a:pPr algn="ctr"/>
            <a:r>
              <a:rPr lang="en-US" sz="1600" b="1" dirty="0">
                <a:solidFill>
                  <a:srgbClr val="000000"/>
                </a:solidFill>
                <a:latin typeface="Arial"/>
                <a:cs typeface="Calibri"/>
              </a:rPr>
              <a:t>Annual Plan Priorities</a:t>
            </a:r>
            <a:endParaRPr lang="en-US" sz="1600" b="1">
              <a:solidFill>
                <a:srgbClr val="000000"/>
              </a:solidFill>
              <a:latin typeface="Arial"/>
              <a:ea typeface="Calibri"/>
              <a:cs typeface="Calibri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8040B2C-E5F6-B4AE-82B5-C01A84D5E308}"/>
              </a:ext>
            </a:extLst>
          </p:cNvPr>
          <p:cNvSpPr/>
          <p:nvPr/>
        </p:nvSpPr>
        <p:spPr>
          <a:xfrm>
            <a:off x="2257102" y="894450"/>
            <a:ext cx="1633708" cy="63386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Arial"/>
                <a:cs typeface="Calibri"/>
              </a:rPr>
              <a:t>Improved Population Health</a:t>
            </a:r>
            <a:endParaRPr lang="en-US" sz="140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6C491FD-E604-9344-DEF7-DE718783197F}"/>
              </a:ext>
            </a:extLst>
          </p:cNvPr>
          <p:cNvSpPr/>
          <p:nvPr/>
        </p:nvSpPr>
        <p:spPr>
          <a:xfrm>
            <a:off x="2257100" y="2406157"/>
            <a:ext cx="1633708" cy="63386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/>
                <a:cs typeface="Calibri"/>
              </a:rPr>
              <a:t>Improved Experience of Care</a:t>
            </a:r>
            <a:endParaRPr lang="en-US" sz="14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14CF52A-E226-1663-AADA-0B700E67665E}"/>
              </a:ext>
            </a:extLst>
          </p:cNvPr>
          <p:cNvSpPr/>
          <p:nvPr/>
        </p:nvSpPr>
        <p:spPr>
          <a:xfrm>
            <a:off x="2257098" y="3905575"/>
            <a:ext cx="1633708" cy="63386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/>
                <a:cs typeface="Calibri"/>
              </a:rPr>
              <a:t>Improved Staff Experience</a:t>
            </a:r>
            <a:endParaRPr lang="en-US" sz="14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EED66E1-0754-BBEB-109D-B072037E1EBF}"/>
              </a:ext>
            </a:extLst>
          </p:cNvPr>
          <p:cNvSpPr/>
          <p:nvPr/>
        </p:nvSpPr>
        <p:spPr>
          <a:xfrm>
            <a:off x="2257097" y="5404994"/>
            <a:ext cx="1633708" cy="63386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/>
                <a:cs typeface="Calibri"/>
              </a:rPr>
              <a:t>Improved Value</a:t>
            </a:r>
            <a:endParaRPr lang="en-US" sz="14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5C0FF7E-B889-E61A-7BF9-953CF60A28D2}"/>
              </a:ext>
            </a:extLst>
          </p:cNvPr>
          <p:cNvSpPr txBox="1"/>
          <p:nvPr/>
        </p:nvSpPr>
        <p:spPr>
          <a:xfrm>
            <a:off x="2008416" y="30634"/>
            <a:ext cx="2224013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Trust Strategic Objective</a:t>
            </a:r>
            <a:endParaRPr lang="en-US" sz="1400" b="1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09724C8-F1B9-0826-F561-849F5BCB972D}"/>
              </a:ext>
            </a:extLst>
          </p:cNvPr>
          <p:cNvSpPr txBox="1"/>
          <p:nvPr/>
        </p:nvSpPr>
        <p:spPr>
          <a:xfrm>
            <a:off x="4380092" y="36774"/>
            <a:ext cx="2334303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Priority areas for the service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B34D39D-4193-77D6-3453-C957D5C7C0F1}"/>
              </a:ext>
            </a:extLst>
          </p:cNvPr>
          <p:cNvSpPr/>
          <p:nvPr/>
        </p:nvSpPr>
        <p:spPr>
          <a:xfrm>
            <a:off x="4410171" y="2368318"/>
            <a:ext cx="2165101" cy="51354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 dirty="0" err="1">
                <a:solidFill>
                  <a:schemeClr val="tx1"/>
                </a:solidFill>
                <a:latin typeface="Arial"/>
                <a:cs typeface="Arial"/>
              </a:rPr>
              <a:t>Optimising</a:t>
            </a:r>
            <a:r>
              <a:rPr lang="en-US" sz="900" dirty="0">
                <a:solidFill>
                  <a:schemeClr val="tx1"/>
                </a:solidFill>
                <a:latin typeface="Arial"/>
                <a:cs typeface="Arial"/>
              </a:rPr>
              <a:t> flow through </a:t>
            </a:r>
            <a:r>
              <a:rPr lang="en-US" sz="900">
                <a:solidFill>
                  <a:schemeClr val="tx1"/>
                </a:solidFill>
                <a:latin typeface="Arial"/>
                <a:cs typeface="Arial"/>
              </a:rPr>
              <a:t>Community Trust pathway 2 inpatient facility and transfer of care hub</a:t>
            </a:r>
            <a:endParaRPr lang="en-US" sz="160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A40D362-0113-2269-14B5-7ED173A0A75E}"/>
              </a:ext>
            </a:extLst>
          </p:cNvPr>
          <p:cNvSpPr/>
          <p:nvPr/>
        </p:nvSpPr>
        <p:spPr>
          <a:xfrm>
            <a:off x="4420198" y="2950491"/>
            <a:ext cx="2165101" cy="83439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  <a:latin typeface="Arial"/>
                <a:cs typeface="Arial"/>
              </a:rPr>
              <a:t>Improve access, waiting times, through co-production and pathway redesign with users and carers</a:t>
            </a:r>
            <a:endParaRPr lang="en-US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1D6C0ED-4551-93E3-1CF4-28B489A3FA3C}"/>
              </a:ext>
            </a:extLst>
          </p:cNvPr>
          <p:cNvSpPr/>
          <p:nvPr/>
        </p:nvSpPr>
        <p:spPr>
          <a:xfrm>
            <a:off x="4410171" y="1737954"/>
            <a:ext cx="2165101" cy="55365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Partnership working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5B2D4150-7F6B-7F0E-780D-2AFC73EC4ABE}"/>
              </a:ext>
            </a:extLst>
          </p:cNvPr>
          <p:cNvSpPr/>
          <p:nvPr/>
        </p:nvSpPr>
        <p:spPr>
          <a:xfrm>
            <a:off x="6793849" y="2378344"/>
            <a:ext cx="5227978" cy="51354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/>
              <a:buChar char="•"/>
            </a:pPr>
            <a:r>
              <a:rPr lang="en-US" sz="900">
                <a:solidFill>
                  <a:schemeClr val="tx1"/>
                </a:solidFill>
                <a:latin typeface="Arial"/>
                <a:cs typeface="Arial"/>
              </a:rPr>
              <a:t>Integrate IDH at ward level</a:t>
            </a:r>
            <a:endParaRPr lang="en-US" sz="1600">
              <a:solidFill>
                <a:schemeClr val="tx1"/>
              </a:solidFill>
              <a:latin typeface="Arial"/>
              <a:ea typeface="Calibri" panose="020F0502020204030204"/>
              <a:cs typeface="Arial"/>
            </a:endParaRP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chemeClr val="tx1"/>
                </a:solidFill>
                <a:latin typeface="Arial"/>
                <a:cs typeface="Arial"/>
              </a:rPr>
              <a:t>Establish a clearly defined and communicated admission criteria to East Ham Care </a:t>
            </a:r>
            <a:r>
              <a:rPr lang="en-US" sz="900">
                <a:solidFill>
                  <a:schemeClr val="tx1"/>
                </a:solidFill>
                <a:latin typeface="Arial"/>
                <a:cs typeface="Arial"/>
              </a:rPr>
              <a:t>Centre, underpinned by National Discharge and Choice Policy to improve </a:t>
            </a:r>
            <a:r>
              <a:rPr lang="en-US" sz="900" err="1">
                <a:solidFill>
                  <a:schemeClr val="tx1"/>
                </a:solidFill>
                <a:latin typeface="Arial"/>
                <a:cs typeface="Arial"/>
              </a:rPr>
              <a:t>utilisation</a:t>
            </a:r>
            <a:endParaRPr lang="en-US" sz="900" dirty="0" err="1">
              <a:solidFill>
                <a:schemeClr val="tx1"/>
              </a:solidFill>
              <a:latin typeface="Arial"/>
              <a:cs typeface="Arial"/>
            </a:endParaRP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chemeClr val="tx1"/>
                </a:solidFill>
                <a:latin typeface="Arial"/>
                <a:cs typeface="Arial"/>
              </a:rPr>
              <a:t>Embedding good practice in line with National Discharge Policy and Guidance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235B0880-C8AF-EA2E-B122-F4050C366221}"/>
              </a:ext>
            </a:extLst>
          </p:cNvPr>
          <p:cNvSpPr/>
          <p:nvPr/>
        </p:nvSpPr>
        <p:spPr>
          <a:xfrm>
            <a:off x="6803875" y="2960516"/>
            <a:ext cx="5227978" cy="83438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chemeClr val="tx1"/>
                </a:solidFill>
                <a:latin typeface="Arial"/>
                <a:cs typeface="Arial"/>
              </a:rPr>
              <a:t>Address podiatry backlog and maintain 18-week RTT</a:t>
            </a:r>
            <a:endParaRPr lang="en-US" sz="1600" dirty="0">
              <a:solidFill>
                <a:schemeClr val="tx1"/>
              </a:solidFill>
              <a:latin typeface="Arial"/>
              <a:ea typeface="Calibri" panose="020F0502020204030204"/>
              <a:cs typeface="Arial"/>
            </a:endParaRP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chemeClr val="tx1"/>
                </a:solidFill>
                <a:latin typeface="Arial"/>
                <a:cs typeface="Arial"/>
              </a:rPr>
              <a:t>Address MSK access and transform pathways as part of Community Collaborative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chemeClr val="tx1"/>
                </a:solidFill>
                <a:latin typeface="Arial"/>
                <a:cs typeface="Arial"/>
              </a:rPr>
              <a:t>Deliver continence and diabetes service within 18/52 RTT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chemeClr val="tx1"/>
                </a:solidFill>
                <a:latin typeface="Arial"/>
                <a:cs typeface="Arial"/>
              </a:rPr>
              <a:t>Redesign EPCT services, amalgamating fast falls, rapid response and referral and assessment team into one "Urgent Community Response Team"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chemeClr val="tx1"/>
                </a:solidFill>
                <a:latin typeface="Arial"/>
                <a:cs typeface="Arial"/>
              </a:rPr>
              <a:t>Achieve a 7/7 day working for therapies in EPCT and RR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54D5EDF-DF8B-E0F3-AF96-5932510FAE8E}"/>
              </a:ext>
            </a:extLst>
          </p:cNvPr>
          <p:cNvSpPr/>
          <p:nvPr/>
        </p:nvSpPr>
        <p:spPr>
          <a:xfrm>
            <a:off x="6793848" y="1748375"/>
            <a:ext cx="5238004" cy="55365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Work with the community collaborative to address specialist pathways to manage waiting times in collaboration with the ICB and other providers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Develop integrated pathways between secondary and primary care and local authority (including virtual wards, frailty, telehealth, homelessness, neuro rehab, phlebotomy)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4128A996-CC85-9846-E43E-AAD1936D53DD}"/>
              </a:ext>
            </a:extLst>
          </p:cNvPr>
          <p:cNvSpPr txBox="1"/>
          <p:nvPr/>
        </p:nvSpPr>
        <p:spPr>
          <a:xfrm>
            <a:off x="7126639" y="36775"/>
            <a:ext cx="4559175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Defined workstreams / projects / </a:t>
            </a:r>
            <a:r>
              <a:rPr lang="en-US" sz="1400" b="1" dirty="0" err="1">
                <a:cs typeface="Calibri"/>
              </a:rPr>
              <a:t>programmes</a:t>
            </a:r>
            <a:r>
              <a:rPr lang="en-US" sz="1400" b="1" dirty="0">
                <a:cs typeface="Calibri"/>
              </a:rPr>
              <a:t> for 24-25</a:t>
            </a:r>
            <a:endParaRPr lang="en-US" sz="1400" dirty="0">
              <a:cs typeface="Calibri" panose="020F0502020204030204"/>
            </a:endParaRPr>
          </a:p>
        </p:txBody>
      </p:sp>
      <p:pic>
        <p:nvPicPr>
          <p:cNvPr id="51" name="Picture 50" descr="Text&#10;&#10;Description automatically generated">
            <a:extLst>
              <a:ext uri="{FF2B5EF4-FFF2-40B4-BE49-F238E27FC236}">
                <a16:creationId xmlns:a16="http://schemas.microsoft.com/office/drawing/2014/main" id="{0492C38F-2DF5-9535-3365-2D915BE1542E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381" t="14839" r="7253" b="30968"/>
          <a:stretch>
            <a:fillRect/>
          </a:stretch>
        </p:blipFill>
        <p:spPr bwMode="auto">
          <a:xfrm>
            <a:off x="44513" y="41494"/>
            <a:ext cx="1400840" cy="682507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23960ABC-E69C-2E9C-B5FE-8F4C31C2C439}"/>
              </a:ext>
            </a:extLst>
          </p:cNvPr>
          <p:cNvSpPr/>
          <p:nvPr/>
        </p:nvSpPr>
        <p:spPr>
          <a:xfrm>
            <a:off x="4420198" y="6189638"/>
            <a:ext cx="2165101" cy="3230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  <a:latin typeface="Arial"/>
                <a:cs typeface="Arial"/>
              </a:rPr>
              <a:t>Deliver Financial Viability plans</a:t>
            </a:r>
            <a:endParaRPr lang="en-US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2B343DF-AE81-C987-4455-D128CF8E10D3}"/>
              </a:ext>
            </a:extLst>
          </p:cNvPr>
          <p:cNvSpPr/>
          <p:nvPr/>
        </p:nvSpPr>
        <p:spPr>
          <a:xfrm>
            <a:off x="6803875" y="6200057"/>
            <a:ext cx="5238004" cy="32305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Development of PIDS for Financial Viability </a:t>
            </a:r>
            <a:r>
              <a:rPr lang="en-US" sz="900" dirty="0" err="1">
                <a:solidFill>
                  <a:schemeClr val="tx1"/>
                </a:solidFill>
                <a:latin typeface="Arial"/>
                <a:cs typeface="Calibri"/>
              </a:rPr>
              <a:t>programmes</a:t>
            </a:r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 of work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chemeClr val="tx1"/>
                </a:solidFill>
                <a:latin typeface="Arial"/>
                <a:ea typeface="Calibri"/>
                <a:cs typeface="Calibri"/>
              </a:rPr>
              <a:t>Ensure that services are delivered in line with commissioning and financial envelope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307533B-AA3D-AC6B-A531-FAE9C5EB9DC7}"/>
              </a:ext>
            </a:extLst>
          </p:cNvPr>
          <p:cNvSpPr/>
          <p:nvPr/>
        </p:nvSpPr>
        <p:spPr>
          <a:xfrm>
            <a:off x="4410171" y="1517373"/>
            <a:ext cx="2165101" cy="17265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  <a:latin typeface="Arial"/>
                <a:cs typeface="Arial"/>
              </a:rPr>
              <a:t>Progress Fuller and PCN model</a:t>
            </a:r>
            <a:endParaRPr lang="en-US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4264B7A-FEFA-239B-DD56-A5AABAA17812}"/>
              </a:ext>
            </a:extLst>
          </p:cNvPr>
          <p:cNvSpPr/>
          <p:nvPr/>
        </p:nvSpPr>
        <p:spPr>
          <a:xfrm>
            <a:off x="6793848" y="1527793"/>
            <a:ext cx="5238004" cy="17265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/>
              <a:buChar char="•"/>
            </a:pPr>
            <a:r>
              <a:rPr lang="en-US" sz="900">
                <a:solidFill>
                  <a:schemeClr val="tx1"/>
                </a:solidFill>
                <a:latin typeface="Arial"/>
                <a:cs typeface="Arial"/>
              </a:rPr>
              <a:t>PCN transformation projects in line with Primary Care objectives</a:t>
            </a:r>
            <a:endParaRPr lang="en-US" sz="1600">
              <a:solidFill>
                <a:schemeClr val="tx1"/>
              </a:solidFill>
              <a:latin typeface="Arial"/>
              <a:ea typeface="Calibri" panose="020F0502020204030204"/>
              <a:cs typeface="Arial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138C623-FDD8-1043-678A-9A705A28E7DA}"/>
              </a:ext>
            </a:extLst>
          </p:cNvPr>
          <p:cNvSpPr/>
          <p:nvPr/>
        </p:nvSpPr>
        <p:spPr>
          <a:xfrm>
            <a:off x="4420198" y="5146900"/>
            <a:ext cx="2165101" cy="31302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  <a:latin typeface="Arial"/>
                <a:cs typeface="Arial"/>
              </a:rPr>
              <a:t>Deliver services within commissioning frameworks</a:t>
            </a:r>
            <a:endParaRPr lang="en-US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3BD23FE-2D78-93DA-6800-D1BB86265732}"/>
              </a:ext>
            </a:extLst>
          </p:cNvPr>
          <p:cNvSpPr/>
          <p:nvPr/>
        </p:nvSpPr>
        <p:spPr>
          <a:xfrm>
            <a:off x="6803875" y="5147295"/>
            <a:ext cx="5238004" cy="3130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Review service specifications particularly focusing on Long Covid and Pulmonary Rehab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chemeClr val="tx1"/>
                </a:solidFill>
                <a:latin typeface="Arial"/>
                <a:ea typeface="Calibri" panose="020F0502020204030204"/>
                <a:cs typeface="Calibri" panose="020F0502020204030204"/>
              </a:rPr>
              <a:t>Review the falls clinic/pathway currently provided in the Rapid Response team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BA03909-C541-5F7D-D56F-0416C25262D0}"/>
              </a:ext>
            </a:extLst>
          </p:cNvPr>
          <p:cNvSpPr/>
          <p:nvPr/>
        </p:nvSpPr>
        <p:spPr>
          <a:xfrm>
            <a:off x="4410171" y="504715"/>
            <a:ext cx="2165101" cy="9547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  <a:latin typeface="Arial"/>
                <a:cs typeface="Arial"/>
              </a:rPr>
              <a:t>Urgent and Emergency Care</a:t>
            </a:r>
            <a:endParaRPr lang="en-US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BE05739-4D4A-841A-051A-628E56D7E7FA}"/>
              </a:ext>
            </a:extLst>
          </p:cNvPr>
          <p:cNvSpPr/>
          <p:nvPr/>
        </p:nvSpPr>
        <p:spPr>
          <a:xfrm>
            <a:off x="6793848" y="515135"/>
            <a:ext cx="5238004" cy="95470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chemeClr val="tx1"/>
                </a:solidFill>
                <a:latin typeface="Arial"/>
                <a:cs typeface="Arial"/>
              </a:rPr>
              <a:t>ACP development within EPCT</a:t>
            </a:r>
            <a:endParaRPr lang="en-US" sz="1600" dirty="0">
              <a:solidFill>
                <a:schemeClr val="tx1"/>
              </a:solidFill>
              <a:latin typeface="Arial"/>
              <a:ea typeface="Calibri" panose="020F0502020204030204"/>
              <a:cs typeface="Arial"/>
            </a:endParaRP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chemeClr val="tx1"/>
                </a:solidFill>
                <a:latin typeface="Arial"/>
                <a:cs typeface="Arial"/>
              </a:rPr>
              <a:t>Psychology input into household patients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chemeClr val="tx1"/>
                </a:solidFill>
                <a:latin typeface="Arial"/>
                <a:cs typeface="Arial"/>
              </a:rPr>
              <a:t>Point of care testing and confirm a go-live date/rollout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chemeClr val="tx1"/>
                </a:solidFill>
                <a:latin typeface="Arial"/>
                <a:cs typeface="Arial"/>
              </a:rPr>
              <a:t>Rapid response and falls to be one team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chemeClr val="tx1"/>
                </a:solidFill>
                <a:latin typeface="Arial"/>
                <a:cs typeface="Arial"/>
              </a:rPr>
              <a:t>Streamline ordering of diagnostics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chemeClr val="tx1"/>
                </a:solidFill>
                <a:latin typeface="Arial"/>
                <a:cs typeface="Arial"/>
              </a:rPr>
              <a:t>Emergency Department front door integration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chemeClr val="tx1"/>
                </a:solidFill>
                <a:latin typeface="Arial"/>
                <a:cs typeface="Arial"/>
              </a:rPr>
              <a:t>Co-design UEC and ICT service in collaboration with Community Collaborative and ICB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75B85BAD-A3AC-C913-B040-853780A3D474}"/>
              </a:ext>
            </a:extLst>
          </p:cNvPr>
          <p:cNvSpPr/>
          <p:nvPr/>
        </p:nvSpPr>
        <p:spPr>
          <a:xfrm>
            <a:off x="4410172" y="3833452"/>
            <a:ext cx="2165101" cy="125549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Workforce, Recruitment and Retention plans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83A072BD-5FE2-D775-1218-BD9A9A01244C}"/>
              </a:ext>
            </a:extLst>
          </p:cNvPr>
          <p:cNvSpPr/>
          <p:nvPr/>
        </p:nvSpPr>
        <p:spPr>
          <a:xfrm>
            <a:off x="6793849" y="3833846"/>
            <a:ext cx="5238004" cy="125549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Increase uptake on apprenticeship roles in AHP and nursing by 5%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Collaborate with schools and colleges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Embed safe staffing tools and report quarterly ensuring that staffing models reflect the acuity and dependency of patients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Develop a workforce pipeline for international professionals linked to agency reduction (10% reduction)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Rotation posts for AHP with LBN and Acute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Realign admin functions away from clinicians ensuring skills and competencies are mapped for all bands and monitored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9340D125-EDE5-31BB-391D-1CE291818856}"/>
              </a:ext>
            </a:extLst>
          </p:cNvPr>
          <p:cNvSpPr/>
          <p:nvPr/>
        </p:nvSpPr>
        <p:spPr>
          <a:xfrm>
            <a:off x="4420198" y="5507847"/>
            <a:ext cx="2165101" cy="62383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  <a:latin typeface="Arial"/>
                <a:cs typeface="Arial"/>
              </a:rPr>
              <a:t>Sustainability</a:t>
            </a:r>
            <a:endParaRPr lang="en-US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CB9E16A-FF0C-1B6E-2EB5-EC63F7D3A13F}"/>
              </a:ext>
            </a:extLst>
          </p:cNvPr>
          <p:cNvSpPr/>
          <p:nvPr/>
        </p:nvSpPr>
        <p:spPr>
          <a:xfrm>
            <a:off x="6803875" y="5508240"/>
            <a:ext cx="5238004" cy="62383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Promote paper-light and agile working through the rollout of laptops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chemeClr val="tx1"/>
                </a:solidFill>
                <a:latin typeface="Arial"/>
                <a:ea typeface="Calibri" panose="020F0502020204030204"/>
                <a:cs typeface="Calibri" panose="020F0502020204030204"/>
              </a:rPr>
              <a:t>Repatriate services to East Ham Care Centre to </a:t>
            </a:r>
            <a:r>
              <a:rPr lang="en-US" sz="900" dirty="0" err="1">
                <a:solidFill>
                  <a:schemeClr val="tx1"/>
                </a:solidFill>
                <a:latin typeface="Arial"/>
                <a:ea typeface="Calibri" panose="020F0502020204030204"/>
                <a:cs typeface="Calibri" panose="020F0502020204030204"/>
              </a:rPr>
              <a:t>maximise</a:t>
            </a:r>
            <a:r>
              <a:rPr lang="en-US" sz="900" dirty="0">
                <a:solidFill>
                  <a:schemeClr val="tx1"/>
                </a:solidFill>
                <a:latin typeface="Arial"/>
                <a:ea typeface="Calibri" panose="020F0502020204030204"/>
                <a:cs typeface="Calibri" panose="020F0502020204030204"/>
              </a:rPr>
              <a:t> areas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chemeClr val="tx1"/>
                </a:solidFill>
                <a:latin typeface="Arial"/>
                <a:ea typeface="Calibri" panose="020F0502020204030204"/>
                <a:cs typeface="Calibri" panose="020F0502020204030204"/>
              </a:rPr>
              <a:t>Reduce footfall of multiple providers in patients homes (transport, IT)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 err="1">
                <a:solidFill>
                  <a:schemeClr val="tx1"/>
                </a:solidFill>
                <a:latin typeface="Arial"/>
                <a:ea typeface="Calibri" panose="020F0502020204030204"/>
                <a:cs typeface="Calibri" panose="020F0502020204030204"/>
              </a:rPr>
              <a:t>Maximise</a:t>
            </a:r>
            <a:r>
              <a:rPr lang="en-US" sz="900" dirty="0">
                <a:solidFill>
                  <a:schemeClr val="tx1"/>
                </a:solidFill>
                <a:latin typeface="Arial"/>
                <a:ea typeface="Calibri" panose="020F0502020204030204"/>
                <a:cs typeface="Calibri" panose="020F0502020204030204"/>
              </a:rPr>
              <a:t> estates and review open space usage</a:t>
            </a:r>
          </a:p>
        </p:txBody>
      </p:sp>
      <p:cxnSp>
        <p:nvCxnSpPr>
          <p:cNvPr id="3" name="Straight Arrow Connector 2"/>
          <p:cNvCxnSpPr>
            <a:stCxn id="26" idx="1"/>
            <a:endCxn id="5" idx="3"/>
          </p:cNvCxnSpPr>
          <p:nvPr/>
        </p:nvCxnSpPr>
        <p:spPr>
          <a:xfrm flipH="1">
            <a:off x="3890810" y="982069"/>
            <a:ext cx="519361" cy="2293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12" idx="1"/>
            <a:endCxn id="5" idx="3"/>
          </p:cNvCxnSpPr>
          <p:nvPr/>
        </p:nvCxnSpPr>
        <p:spPr>
          <a:xfrm flipH="1" flipV="1">
            <a:off x="3890810" y="1211383"/>
            <a:ext cx="519361" cy="3923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19" idx="1"/>
            <a:endCxn id="5" idx="3"/>
          </p:cNvCxnSpPr>
          <p:nvPr/>
        </p:nvCxnSpPr>
        <p:spPr>
          <a:xfrm flipH="1" flipV="1">
            <a:off x="3890810" y="1211383"/>
            <a:ext cx="519361" cy="8033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17" idx="1"/>
            <a:endCxn id="7" idx="3"/>
          </p:cNvCxnSpPr>
          <p:nvPr/>
        </p:nvCxnSpPr>
        <p:spPr>
          <a:xfrm flipH="1">
            <a:off x="3890808" y="2625093"/>
            <a:ext cx="519363" cy="979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18" idx="1"/>
            <a:endCxn id="7" idx="3"/>
          </p:cNvCxnSpPr>
          <p:nvPr/>
        </p:nvCxnSpPr>
        <p:spPr>
          <a:xfrm flipH="1" flipV="1">
            <a:off x="3890808" y="2723090"/>
            <a:ext cx="529390" cy="6445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28" idx="1"/>
            <a:endCxn id="9" idx="3"/>
          </p:cNvCxnSpPr>
          <p:nvPr/>
        </p:nvCxnSpPr>
        <p:spPr>
          <a:xfrm flipH="1" flipV="1">
            <a:off x="3890806" y="4222508"/>
            <a:ext cx="519366" cy="2386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stCxn id="14" idx="1"/>
            <a:endCxn id="10" idx="3"/>
          </p:cNvCxnSpPr>
          <p:nvPr/>
        </p:nvCxnSpPr>
        <p:spPr>
          <a:xfrm flipH="1">
            <a:off x="3890805" y="5303411"/>
            <a:ext cx="529393" cy="4185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stCxn id="30" idx="1"/>
            <a:endCxn id="10" idx="3"/>
          </p:cNvCxnSpPr>
          <p:nvPr/>
        </p:nvCxnSpPr>
        <p:spPr>
          <a:xfrm flipH="1" flipV="1">
            <a:off x="3890805" y="5721927"/>
            <a:ext cx="529393" cy="978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6" idx="1"/>
            <a:endCxn id="10" idx="3"/>
          </p:cNvCxnSpPr>
          <p:nvPr/>
        </p:nvCxnSpPr>
        <p:spPr>
          <a:xfrm flipH="1" flipV="1">
            <a:off x="3890805" y="5721927"/>
            <a:ext cx="529393" cy="6292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>
            <a:stCxn id="27" idx="1"/>
            <a:endCxn id="26" idx="3"/>
          </p:cNvCxnSpPr>
          <p:nvPr/>
        </p:nvCxnSpPr>
        <p:spPr>
          <a:xfrm flipH="1" flipV="1">
            <a:off x="6575272" y="982069"/>
            <a:ext cx="218576" cy="104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>
            <a:stCxn id="13" idx="1"/>
            <a:endCxn id="12" idx="3"/>
          </p:cNvCxnSpPr>
          <p:nvPr/>
        </p:nvCxnSpPr>
        <p:spPr>
          <a:xfrm flipH="1" flipV="1">
            <a:off x="6575272" y="1603701"/>
            <a:ext cx="218576" cy="104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>
            <a:stCxn id="37" idx="1"/>
            <a:endCxn id="19" idx="3"/>
          </p:cNvCxnSpPr>
          <p:nvPr/>
        </p:nvCxnSpPr>
        <p:spPr>
          <a:xfrm flipH="1" flipV="1">
            <a:off x="6575272" y="2014781"/>
            <a:ext cx="218576" cy="104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>
            <a:stCxn id="35" idx="1"/>
            <a:endCxn id="17" idx="3"/>
          </p:cNvCxnSpPr>
          <p:nvPr/>
        </p:nvCxnSpPr>
        <p:spPr>
          <a:xfrm flipH="1" flipV="1">
            <a:off x="6575272" y="2625093"/>
            <a:ext cx="218577" cy="100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>
            <a:stCxn id="36" idx="1"/>
            <a:endCxn id="18" idx="3"/>
          </p:cNvCxnSpPr>
          <p:nvPr/>
        </p:nvCxnSpPr>
        <p:spPr>
          <a:xfrm flipH="1" flipV="1">
            <a:off x="6585299" y="3367686"/>
            <a:ext cx="218576" cy="100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>
            <a:stCxn id="29" idx="1"/>
            <a:endCxn id="28" idx="3"/>
          </p:cNvCxnSpPr>
          <p:nvPr/>
        </p:nvCxnSpPr>
        <p:spPr>
          <a:xfrm flipH="1" flipV="1">
            <a:off x="6575273" y="4461200"/>
            <a:ext cx="218576" cy="3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>
            <a:stCxn id="15" idx="1"/>
            <a:endCxn id="14" idx="3"/>
          </p:cNvCxnSpPr>
          <p:nvPr/>
        </p:nvCxnSpPr>
        <p:spPr>
          <a:xfrm flipH="1" flipV="1">
            <a:off x="6585299" y="5303411"/>
            <a:ext cx="218576" cy="3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>
            <a:stCxn id="31" idx="1"/>
            <a:endCxn id="30" idx="3"/>
          </p:cNvCxnSpPr>
          <p:nvPr/>
        </p:nvCxnSpPr>
        <p:spPr>
          <a:xfrm flipH="1" flipV="1">
            <a:off x="6585299" y="5819767"/>
            <a:ext cx="218576" cy="3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>
            <a:stCxn id="8" idx="1"/>
            <a:endCxn id="6" idx="3"/>
          </p:cNvCxnSpPr>
          <p:nvPr/>
        </p:nvCxnSpPr>
        <p:spPr>
          <a:xfrm flipH="1" flipV="1">
            <a:off x="6585299" y="6351163"/>
            <a:ext cx="218576" cy="104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5" name="Straight Arrow Connector 84"/>
          <p:cNvCxnSpPr>
            <a:stCxn id="5" idx="1"/>
            <a:endCxn id="4" idx="3"/>
          </p:cNvCxnSpPr>
          <p:nvPr/>
        </p:nvCxnSpPr>
        <p:spPr>
          <a:xfrm flipH="1">
            <a:off x="1632626" y="1211383"/>
            <a:ext cx="624476" cy="20592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>
            <a:stCxn id="7" idx="1"/>
            <a:endCxn id="4" idx="3"/>
          </p:cNvCxnSpPr>
          <p:nvPr/>
        </p:nvCxnSpPr>
        <p:spPr>
          <a:xfrm flipH="1">
            <a:off x="1632626" y="2723090"/>
            <a:ext cx="624474" cy="5475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>
            <a:stCxn id="9" idx="1"/>
            <a:endCxn id="4" idx="3"/>
          </p:cNvCxnSpPr>
          <p:nvPr/>
        </p:nvCxnSpPr>
        <p:spPr>
          <a:xfrm flipH="1" flipV="1">
            <a:off x="1632626" y="3270658"/>
            <a:ext cx="624472" cy="9518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4" name="Straight Arrow Connector 93"/>
          <p:cNvCxnSpPr>
            <a:stCxn id="10" idx="1"/>
            <a:endCxn id="4" idx="3"/>
          </p:cNvCxnSpPr>
          <p:nvPr/>
        </p:nvCxnSpPr>
        <p:spPr>
          <a:xfrm flipH="1" flipV="1">
            <a:off x="1632626" y="3270658"/>
            <a:ext cx="624471" cy="24512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68568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id="{A4F86B3A-5489-60F5-F342-A0B9EC6994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334560"/>
              </p:ext>
            </p:extLst>
          </p:nvPr>
        </p:nvGraphicFramePr>
        <p:xfrm>
          <a:off x="111327" y="79604"/>
          <a:ext cx="11969862" cy="6522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8637">
                  <a:extLst>
                    <a:ext uri="{9D8B030D-6E8A-4147-A177-3AD203B41FA5}">
                      <a16:colId xmlns:a16="http://schemas.microsoft.com/office/drawing/2014/main" val="394885941"/>
                    </a:ext>
                  </a:extLst>
                </a:gridCol>
                <a:gridCol w="1538277">
                  <a:extLst>
                    <a:ext uri="{9D8B030D-6E8A-4147-A177-3AD203B41FA5}">
                      <a16:colId xmlns:a16="http://schemas.microsoft.com/office/drawing/2014/main" val="3091026047"/>
                    </a:ext>
                  </a:extLst>
                </a:gridCol>
                <a:gridCol w="1233250">
                  <a:extLst>
                    <a:ext uri="{9D8B030D-6E8A-4147-A177-3AD203B41FA5}">
                      <a16:colId xmlns:a16="http://schemas.microsoft.com/office/drawing/2014/main" val="2570968873"/>
                    </a:ext>
                  </a:extLst>
                </a:gridCol>
                <a:gridCol w="1253289">
                  <a:extLst>
                    <a:ext uri="{9D8B030D-6E8A-4147-A177-3AD203B41FA5}">
                      <a16:colId xmlns:a16="http://schemas.microsoft.com/office/drawing/2014/main" val="2059740920"/>
                    </a:ext>
                  </a:extLst>
                </a:gridCol>
                <a:gridCol w="1145979">
                  <a:extLst>
                    <a:ext uri="{9D8B030D-6E8A-4147-A177-3AD203B41FA5}">
                      <a16:colId xmlns:a16="http://schemas.microsoft.com/office/drawing/2014/main" val="751507583"/>
                    </a:ext>
                  </a:extLst>
                </a:gridCol>
                <a:gridCol w="1522842">
                  <a:extLst>
                    <a:ext uri="{9D8B030D-6E8A-4147-A177-3AD203B41FA5}">
                      <a16:colId xmlns:a16="http://schemas.microsoft.com/office/drawing/2014/main" val="1770898672"/>
                    </a:ext>
                  </a:extLst>
                </a:gridCol>
                <a:gridCol w="1506382">
                  <a:extLst>
                    <a:ext uri="{9D8B030D-6E8A-4147-A177-3AD203B41FA5}">
                      <a16:colId xmlns:a16="http://schemas.microsoft.com/office/drawing/2014/main" val="1906995116"/>
                    </a:ext>
                  </a:extLst>
                </a:gridCol>
                <a:gridCol w="1517085">
                  <a:extLst>
                    <a:ext uri="{9D8B030D-6E8A-4147-A177-3AD203B41FA5}">
                      <a16:colId xmlns:a16="http://schemas.microsoft.com/office/drawing/2014/main" val="1046757216"/>
                    </a:ext>
                  </a:extLst>
                </a:gridCol>
                <a:gridCol w="1154121">
                  <a:extLst>
                    <a:ext uri="{9D8B030D-6E8A-4147-A177-3AD203B41FA5}">
                      <a16:colId xmlns:a16="http://schemas.microsoft.com/office/drawing/2014/main" val="176646359"/>
                    </a:ext>
                  </a:extLst>
                </a:gridCol>
              </a:tblGrid>
              <a:tr h="196138">
                <a:tc rowSpan="2"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Arial"/>
                        </a:rPr>
                        <a:t>Priority/</a:t>
                      </a:r>
                      <a:endParaRPr lang="en-US" sz="1000"/>
                    </a:p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Key Objective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grid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Where do we expect to be by...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What performance measures will be monitored? 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i="0" u="none" strike="noStrike" noProof="0" dirty="0">
                          <a:solidFill>
                            <a:srgbClr val="FFFFFF"/>
                          </a:solidFill>
                          <a:latin typeface="Arial"/>
                        </a:rPr>
                        <a:t>How does this link to your FV/</a:t>
                      </a:r>
                      <a:endParaRPr lang="en-US" sz="1000"/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i="0" u="none" strike="noStrike" noProof="0" dirty="0">
                          <a:solidFill>
                            <a:srgbClr val="FFFFFF"/>
                          </a:solidFill>
                          <a:latin typeface="Arial"/>
                        </a:rPr>
                        <a:t>Sustainability goals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What support is required to achieve this priority?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Accountable lead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246532"/>
                  </a:ext>
                </a:extLst>
              </a:tr>
              <a:tr h="16161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Quarter 1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Quarter 2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Quarter 3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Quarter 4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3304320"/>
                  </a:ext>
                </a:extLst>
              </a:tr>
              <a:tr h="921849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1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Urgent and Emergency Care</a:t>
                      </a:r>
                      <a:endParaRPr lang="en-US" sz="900" b="1" i="0" u="none" strike="noStrike" noProof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Review service specification with the ICB and develop ED front door links with NUH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Work with the ICB to design the URC model in line with national and NEL needs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Audit patient activity for point of care testing and map patient journey to ascertain whether current test panels are effective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Business as usual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Arial"/>
                        </a:rPr>
                        <a:t>Business as usual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Increase in oral antibiotic prescribing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Reductions in ED admissions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800" dirty="0">
                          <a:latin typeface="Arial"/>
                        </a:rPr>
                        <a:t>Supporting admission avoidance which will improve patient experience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Calibri"/>
                        <a:buChar char="-"/>
                      </a:pPr>
                      <a:r>
                        <a:rPr lang="en-US" sz="800" dirty="0">
                          <a:latin typeface="Arial"/>
                        </a:rPr>
                        <a:t>Pharmacy</a:t>
                      </a:r>
                    </a:p>
                    <a:p>
                      <a:pPr marL="171450" lvl="0" indent="-171450" algn="l">
                        <a:buFont typeface="Calibri"/>
                        <a:buChar char="-"/>
                      </a:pPr>
                      <a:r>
                        <a:rPr lang="en-US" sz="800" dirty="0">
                          <a:latin typeface="Arial"/>
                        </a:rPr>
                        <a:t>ICB</a:t>
                      </a:r>
                    </a:p>
                    <a:p>
                      <a:pPr marL="171450" lvl="0" indent="-171450" algn="l">
                        <a:buFont typeface="Calibri"/>
                        <a:buChar char="-"/>
                      </a:pPr>
                      <a:r>
                        <a:rPr lang="en-US" sz="800" dirty="0">
                          <a:latin typeface="Arial"/>
                        </a:rPr>
                        <a:t>ED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800" dirty="0">
                          <a:latin typeface="Arial"/>
                        </a:rPr>
                        <a:t>Raj Shah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7883022"/>
                  </a:ext>
                </a:extLst>
              </a:tr>
              <a:tr h="377631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1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Progress Fuller and PCN model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Ensure effective communication</a:t>
                      </a:r>
                      <a:r>
                        <a:rPr lang="en-US" sz="800" baseline="0" dirty="0">
                          <a:latin typeface="Arial"/>
                        </a:rPr>
                        <a:t> between ICS subgroups at place levels</a:t>
                      </a: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CD to feedback to CS forums as work progress</a:t>
                      </a:r>
                      <a:r>
                        <a:rPr lang="en-US" sz="800" baseline="0" dirty="0">
                          <a:latin typeface="Arial"/>
                        </a:rPr>
                        <a:t> in Transformation groups</a:t>
                      </a: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Business as usual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Business as usual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TBC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800" dirty="0">
                          <a:latin typeface="Arial"/>
                        </a:rPr>
                        <a:t>None identified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800" dirty="0">
                          <a:latin typeface="Arial"/>
                        </a:rPr>
                        <a:t>None identified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800" dirty="0">
                          <a:latin typeface="Arial"/>
                        </a:rPr>
                        <a:t>Raj Shah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7093612"/>
                  </a:ext>
                </a:extLst>
              </a:tr>
              <a:tr h="2047159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1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Partnership Working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EMIS templates update  and scoping exercise of respiratory virtual wards – audit current activity and demand against current staffing model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New Florence system evaluation and </a:t>
                      </a:r>
                      <a:r>
                        <a:rPr lang="en-US" sz="800" b="0" i="0" u="none" strike="noStrike" noProof="0" dirty="0" err="1">
                          <a:solidFill>
                            <a:srgbClr val="000000"/>
                          </a:solidFill>
                          <a:latin typeface="Arial"/>
                        </a:rPr>
                        <a:t>Docobo</a:t>
                      </a:r>
                      <a:r>
                        <a:rPr lang="en-US" sz="8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 within care homes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Pathway meeting with stakeholders and funding identification for homelessness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Neuro-navigator funded and identify training needs and gaps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Review phlebotomy and feedback to staff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Approve funding for frailty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Respiratory virtual ward live and potentially frailty virtual ward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Care homes pilot and scaling where RMT need is identified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Develop a sustainable place based model for homelessness – dependent on ICB funding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Continue discussion with ICB and identify IC set up to provide care to L1 patients including staff training needs and review neuro-navigation data 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Barts to liaise with contracts after pilot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Evaluation and data collection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Relevant SLT and </a:t>
                      </a:r>
                      <a:r>
                        <a:rPr lang="en-US" sz="800" dirty="0" err="1">
                          <a:latin typeface="Arial"/>
                        </a:rPr>
                        <a:t>MoUs</a:t>
                      </a:r>
                      <a:r>
                        <a:rPr lang="en-US" sz="800" dirty="0">
                          <a:latin typeface="Arial"/>
                        </a:rPr>
                        <a:t> to implement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Develop a business case if applicable for telehealth and level 1 patients – neuro rehab 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Business as usual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Analyse data via discharges and step downs 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err="1">
                          <a:latin typeface="Arial"/>
                        </a:rPr>
                        <a:t>Swiftqueue</a:t>
                      </a:r>
                      <a:endParaRPr lang="en-US" sz="800" dirty="0" err="1">
                        <a:latin typeface="Arial"/>
                      </a:endParaRP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Audit patient activity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Feedback and patient surveys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Outcome data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800" dirty="0">
                          <a:latin typeface="Arial"/>
                        </a:rPr>
                        <a:t>Reducing pathway duplications</a:t>
                      </a:r>
                    </a:p>
                    <a:p>
                      <a:pPr lvl="0" algn="l">
                        <a:buNone/>
                      </a:pPr>
                      <a:endParaRPr lang="en-US" sz="800" dirty="0">
                        <a:latin typeface="Arial"/>
                      </a:endParaRPr>
                    </a:p>
                    <a:p>
                      <a:pPr lvl="0" algn="l">
                        <a:buNone/>
                      </a:pPr>
                      <a:r>
                        <a:rPr lang="en-US" sz="800" dirty="0">
                          <a:latin typeface="Arial"/>
                        </a:rPr>
                        <a:t>Streamlining current pathways ensuring these are effective and efficient contributing to patient outcomes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Calibri"/>
                        <a:buChar char="-"/>
                      </a:pPr>
                      <a:r>
                        <a:rPr lang="en-US" sz="800" dirty="0">
                          <a:latin typeface="Arial"/>
                        </a:rPr>
                        <a:t>LBN</a:t>
                      </a:r>
                    </a:p>
                    <a:p>
                      <a:pPr marL="171450" lvl="0" indent="-171450" algn="l">
                        <a:buFont typeface="Calibri"/>
                        <a:buChar char="-"/>
                      </a:pPr>
                      <a:r>
                        <a:rPr lang="en-US" sz="800" dirty="0">
                          <a:latin typeface="Arial"/>
                        </a:rPr>
                        <a:t>ICB</a:t>
                      </a:r>
                    </a:p>
                    <a:p>
                      <a:pPr marL="171450" lvl="0" indent="-171450" algn="l">
                        <a:buFont typeface="Calibri"/>
                        <a:buChar char="-"/>
                      </a:pPr>
                      <a:r>
                        <a:rPr lang="en-US" sz="800" dirty="0">
                          <a:latin typeface="Arial"/>
                        </a:rPr>
                        <a:t>Finance</a:t>
                      </a:r>
                    </a:p>
                    <a:p>
                      <a:pPr marL="171450" lvl="0" indent="-171450" algn="l">
                        <a:buFont typeface="Calibri"/>
                        <a:buChar char="-"/>
                      </a:pPr>
                      <a:r>
                        <a:rPr lang="en-US" sz="800" dirty="0">
                          <a:latin typeface="Arial"/>
                        </a:rPr>
                        <a:t>BDU</a:t>
                      </a:r>
                    </a:p>
                    <a:p>
                      <a:pPr marL="171450" lvl="0" indent="-171450" algn="l">
                        <a:buFont typeface="Calibri"/>
                        <a:buChar char="-"/>
                      </a:pPr>
                      <a:r>
                        <a:rPr lang="en-US" sz="800" dirty="0">
                          <a:latin typeface="Arial"/>
                        </a:rPr>
                        <a:t>Performance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800" dirty="0">
                          <a:latin typeface="Arial"/>
                        </a:rPr>
                        <a:t>Ram/Jo/Gavin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8504920"/>
                  </a:ext>
                </a:extLst>
              </a:tr>
              <a:tr h="695637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900" b="1" dirty="0" err="1">
                          <a:latin typeface="Arial"/>
                        </a:rPr>
                        <a:t>Optimising</a:t>
                      </a:r>
                      <a:r>
                        <a:rPr lang="en-US" sz="900" b="1" dirty="0">
                          <a:latin typeface="Arial"/>
                        </a:rPr>
                        <a:t> flow through community trust pathway 2 Inpatient facility and transfer of care hub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In reach therapy impact and data collection, review and meet with NUHT therapists to integrated IDH at ward level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Agree an admission and discharge criteria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Implement recommendations from Q1 review 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Evaluation against current workforce and possible A and E in reach inclusion (capacity dependent)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Continue and review data and </a:t>
                      </a:r>
                      <a:r>
                        <a:rPr lang="en-US" sz="800" dirty="0" err="1">
                          <a:latin typeface="Arial"/>
                        </a:rPr>
                        <a:t>presnet</a:t>
                      </a:r>
                      <a:r>
                        <a:rPr lang="en-US" sz="800" dirty="0">
                          <a:latin typeface="Arial"/>
                        </a:rPr>
                        <a:t> at IDH governance group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In reach data and measurement against actual discharges – to be led by the head of IDH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800" dirty="0">
                          <a:latin typeface="Arial"/>
                        </a:rPr>
                        <a:t>Establishing a clear admission and discharge criteria to prevent delays, admissions etc. 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800" dirty="0">
                          <a:latin typeface="Arial"/>
                        </a:rPr>
                        <a:t>In reach data with the help of performance as required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800" dirty="0">
                          <a:latin typeface="Arial"/>
                        </a:rPr>
                        <a:t>Ram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46394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55297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id="{A4F86B3A-5489-60F5-F342-A0B9EC6994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6032981"/>
              </p:ext>
            </p:extLst>
          </p:nvPr>
        </p:nvGraphicFramePr>
        <p:xfrm>
          <a:off x="111327" y="79604"/>
          <a:ext cx="11969864" cy="6614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3552">
                  <a:extLst>
                    <a:ext uri="{9D8B030D-6E8A-4147-A177-3AD203B41FA5}">
                      <a16:colId xmlns:a16="http://schemas.microsoft.com/office/drawing/2014/main" val="394885941"/>
                    </a:ext>
                  </a:extLst>
                </a:gridCol>
                <a:gridCol w="1283363">
                  <a:extLst>
                    <a:ext uri="{9D8B030D-6E8A-4147-A177-3AD203B41FA5}">
                      <a16:colId xmlns:a16="http://schemas.microsoft.com/office/drawing/2014/main" val="3091026047"/>
                    </a:ext>
                  </a:extLst>
                </a:gridCol>
                <a:gridCol w="1233250">
                  <a:extLst>
                    <a:ext uri="{9D8B030D-6E8A-4147-A177-3AD203B41FA5}">
                      <a16:colId xmlns:a16="http://schemas.microsoft.com/office/drawing/2014/main" val="2570968873"/>
                    </a:ext>
                  </a:extLst>
                </a:gridCol>
                <a:gridCol w="1133614">
                  <a:extLst>
                    <a:ext uri="{9D8B030D-6E8A-4147-A177-3AD203B41FA5}">
                      <a16:colId xmlns:a16="http://schemas.microsoft.com/office/drawing/2014/main" val="2059740920"/>
                    </a:ext>
                  </a:extLst>
                </a:gridCol>
                <a:gridCol w="1265655">
                  <a:extLst>
                    <a:ext uri="{9D8B030D-6E8A-4147-A177-3AD203B41FA5}">
                      <a16:colId xmlns:a16="http://schemas.microsoft.com/office/drawing/2014/main" val="751507583"/>
                    </a:ext>
                  </a:extLst>
                </a:gridCol>
                <a:gridCol w="1522842">
                  <a:extLst>
                    <a:ext uri="{9D8B030D-6E8A-4147-A177-3AD203B41FA5}">
                      <a16:colId xmlns:a16="http://schemas.microsoft.com/office/drawing/2014/main" val="1770898672"/>
                    </a:ext>
                  </a:extLst>
                </a:gridCol>
                <a:gridCol w="1506382">
                  <a:extLst>
                    <a:ext uri="{9D8B030D-6E8A-4147-A177-3AD203B41FA5}">
                      <a16:colId xmlns:a16="http://schemas.microsoft.com/office/drawing/2014/main" val="1906995116"/>
                    </a:ext>
                  </a:extLst>
                </a:gridCol>
                <a:gridCol w="1517085">
                  <a:extLst>
                    <a:ext uri="{9D8B030D-6E8A-4147-A177-3AD203B41FA5}">
                      <a16:colId xmlns:a16="http://schemas.microsoft.com/office/drawing/2014/main" val="1046757216"/>
                    </a:ext>
                  </a:extLst>
                </a:gridCol>
                <a:gridCol w="1154121">
                  <a:extLst>
                    <a:ext uri="{9D8B030D-6E8A-4147-A177-3AD203B41FA5}">
                      <a16:colId xmlns:a16="http://schemas.microsoft.com/office/drawing/2014/main" val="176646359"/>
                    </a:ext>
                  </a:extLst>
                </a:gridCol>
              </a:tblGrid>
              <a:tr h="300789">
                <a:tc rowSpan="2"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Arial"/>
                        </a:rPr>
                        <a:t>Priority/</a:t>
                      </a:r>
                      <a:endParaRPr lang="en-US" sz="1000"/>
                    </a:p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Key Objective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grid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Where do we expect to be by...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What performance measures will be monitored? 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i="0" u="none" strike="noStrike" noProof="0" dirty="0">
                          <a:solidFill>
                            <a:srgbClr val="FFFFFF"/>
                          </a:solidFill>
                          <a:latin typeface="Arial"/>
                        </a:rPr>
                        <a:t>How does this link to your FV/</a:t>
                      </a:r>
                      <a:endParaRPr lang="en-US" sz="1000"/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i="0" u="none" strike="noStrike" noProof="0" dirty="0">
                          <a:solidFill>
                            <a:srgbClr val="FFFFFF"/>
                          </a:solidFill>
                          <a:latin typeface="Arial"/>
                        </a:rPr>
                        <a:t>Sustainability goals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What support is required to achieve this priority?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Accountable lead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246532"/>
                  </a:ext>
                </a:extLst>
              </a:tr>
              <a:tr h="24063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Quarter 1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Quarter 2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Quarter 3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Quarter 4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3304320"/>
                  </a:ext>
                </a:extLst>
              </a:tr>
              <a:tr h="377719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1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Improve access, waiting times, through co-production and pathway redesign with users and carers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3% reduction in podiatry caseload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Ensure referral guidance is in place for MSK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Undertake demand and capacity analysis for Diabetes/continence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People and culture consultation for 7/7 working in EPCT and RR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5% backlog reduction in podiatry caseload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Review the clinical effectiveness of the </a:t>
                      </a:r>
                      <a:r>
                        <a:rPr lang="en-US" sz="800" dirty="0" err="1">
                          <a:latin typeface="Arial"/>
                        </a:rPr>
                        <a:t>getUbetter</a:t>
                      </a:r>
                      <a:r>
                        <a:rPr lang="en-US" sz="800" dirty="0">
                          <a:latin typeface="Arial"/>
                        </a:rPr>
                        <a:t> app for MSK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GP/PCN engagement to ensure effectiveness of diabetes and continence 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Start process with People and Culture for EPCT and develop business case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10% reduction in backlog for podiatry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Business as usual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Consultation for EPCT services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Business as usual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Waiting times (referrals, waiting lists etc.)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KPIs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Activity growth 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Staff wellbeing via. Surveys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 err="1">
                          <a:latin typeface="Arial"/>
                        </a:rPr>
                        <a:t>Enusring</a:t>
                      </a:r>
                      <a:r>
                        <a:rPr lang="en-US" sz="800" dirty="0">
                          <a:latin typeface="Arial"/>
                        </a:rPr>
                        <a:t> services remain efficient reducing delays and reducing costs by ensuring that patients are moving through the pathway efficiently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Performance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Digital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ICB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Barts Health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People and Culture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Primary Care 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Finance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buNone/>
                      </a:pPr>
                      <a:r>
                        <a:rPr lang="en-US" sz="800" dirty="0">
                          <a:latin typeface="Arial"/>
                        </a:rPr>
                        <a:t>Gavin/Jo/Ram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7883022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1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Workforce, recruitment and retention plans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Appoint AHP facilitator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Ensure Band 8a/7 training for Safe Staffing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Scope out increasing update of AHP apprentice roles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Advertise AHP apprentice roles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Implement safe staffing training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Business as usual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Business as usual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Retention of staff 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Increase temporary staffing to backfill vacancy created by post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Staff survey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Evaluation against current workforce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n/a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Governance team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Psychology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Corporate People and Culture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buNone/>
                      </a:pPr>
                      <a:r>
                        <a:rPr lang="en-US" sz="800" dirty="0">
                          <a:latin typeface="Arial"/>
                        </a:rPr>
                        <a:t>Gavin/Ram/Jo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7093612"/>
                  </a:ext>
                </a:extLst>
              </a:tr>
              <a:tr h="377718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1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Deliver services within commissioning frameworks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Service </a:t>
                      </a:r>
                      <a:r>
                        <a:rPr lang="en-US" sz="800" dirty="0" err="1">
                          <a:latin typeface="Arial"/>
                        </a:rPr>
                        <a:t>conitnuity</a:t>
                      </a:r>
                      <a:r>
                        <a:rPr lang="en-US" sz="800" dirty="0">
                          <a:latin typeface="Arial"/>
                        </a:rPr>
                        <a:t> of long covid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Book additional value for pulmonary rehab classes 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Review falls clinic/pathway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Potential tender process for long covid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Consider PR/CR/LC ops service merger and leadership direction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Potential service provision across NEL for long covid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Review services' activity and data reporting in line with national requirement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Development of a business case for pulmonary rehab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Referral data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Patient feedback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buNone/>
                      </a:pPr>
                      <a:r>
                        <a:rPr lang="en-US" sz="800" dirty="0">
                          <a:latin typeface="Arial"/>
                        </a:rPr>
                        <a:t>Ensuring services meet FV goals and targets 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Performance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People and Culture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buNone/>
                      </a:pPr>
                      <a:r>
                        <a:rPr lang="en-US" sz="800" dirty="0">
                          <a:latin typeface="Arial"/>
                        </a:rPr>
                        <a:t>Ram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8504920"/>
                  </a:ext>
                </a:extLst>
              </a:tr>
              <a:tr h="451184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900" b="1" dirty="0">
                          <a:latin typeface="Arial"/>
                        </a:rPr>
                        <a:t>Sustainability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Move away from patient folders and current model of printing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Implement learning from Q1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Business as usual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Business as usual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Printing volumes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800" dirty="0">
                          <a:latin typeface="Arial"/>
                        </a:rPr>
                        <a:t>Promoting paper-light and adult working through the rollout of laptops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Green Team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800" dirty="0">
                          <a:latin typeface="Arial"/>
                        </a:rPr>
                        <a:t>Fran Colley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4639499"/>
                  </a:ext>
                </a:extLst>
              </a:tr>
              <a:tr h="377718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1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Financial Viability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Conclude PIDS for Financial Viability </a:t>
                      </a:r>
                      <a:r>
                        <a:rPr lang="en-US" sz="800" err="1">
                          <a:latin typeface="Arial"/>
                        </a:rPr>
                        <a:t>programmes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Conduct a consultation of services to relocate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Reduce phlebotomy staff in line with the review recommendations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Monitor activity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Relocate services following office consolidation review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Business as usual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SQ data 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800" dirty="0">
                          <a:latin typeface="Arial"/>
                        </a:rPr>
                        <a:t>FV </a:t>
                      </a:r>
                      <a:r>
                        <a:rPr lang="en-US" sz="800" dirty="0" err="1">
                          <a:latin typeface="Arial"/>
                        </a:rPr>
                        <a:t>Programmes</a:t>
                      </a:r>
                      <a:r>
                        <a:rPr lang="en-US" sz="800" dirty="0">
                          <a:latin typeface="Arial"/>
                        </a:rPr>
                        <a:t> of work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Sarah (FV)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Performance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SQ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800" dirty="0">
                          <a:latin typeface="Arial"/>
                        </a:rPr>
                        <a:t>Jo/Ram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70460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85189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B519BAE8345774E8669FA46DF2DD9E1" ma:contentTypeVersion="20" ma:contentTypeDescription="Create a new document." ma:contentTypeScope="" ma:versionID="ce8b6b22cebbadb735770af2aa570fc1">
  <xsd:schema xmlns:xsd="http://www.w3.org/2001/XMLSchema" xmlns:xs="http://www.w3.org/2001/XMLSchema" xmlns:p="http://schemas.microsoft.com/office/2006/metadata/properties" xmlns:ns1="http://schemas.microsoft.com/sharepoint/v3" xmlns:ns2="4d648a74-5c83-46a7-8e4c-7f989ae960a5" xmlns:ns3="6194e418-5875-4308-b033-74eb9c181361" targetNamespace="http://schemas.microsoft.com/office/2006/metadata/properties" ma:root="true" ma:fieldsID="fb65f5af740bc6ccd9b76fae7dc9d7b7" ns1:_="" ns2:_="" ns3:_="">
    <xsd:import namespace="http://schemas.microsoft.com/sharepoint/v3"/>
    <xsd:import namespace="4d648a74-5c83-46a7-8e4c-7f989ae960a5"/>
    <xsd:import namespace="6194e418-5875-4308-b033-74eb9c18136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648a74-5c83-46a7-8e4c-7f989ae960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2c8d5fda-b97d-42c6-97e2-f76465e161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94e418-5875-4308-b033-74eb9c181361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d6777f02-5793-47ea-9637-5fc0f7654bd6}" ma:internalName="TaxCatchAll" ma:showField="CatchAllData" ma:web="6194e418-5875-4308-b033-74eb9c18136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4d648a74-5c83-46a7-8e4c-7f989ae960a5">
      <Terms xmlns="http://schemas.microsoft.com/office/infopath/2007/PartnerControls"/>
    </lcf76f155ced4ddcb4097134ff3c332f>
    <_ip_UnifiedCompliancePolicyProperties xmlns="http://schemas.microsoft.com/sharepoint/v3" xsi:nil="true"/>
    <TaxCatchAll xmlns="6194e418-5875-4308-b033-74eb9c181361" xsi:nil="true"/>
  </documentManagement>
</p:properties>
</file>

<file path=customXml/itemProps1.xml><?xml version="1.0" encoding="utf-8"?>
<ds:datastoreItem xmlns:ds="http://schemas.openxmlformats.org/officeDocument/2006/customXml" ds:itemID="{FC5075DC-9888-4350-B28B-7A50ED6E4FA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4d648a74-5c83-46a7-8e4c-7f989ae960a5"/>
    <ds:schemaRef ds:uri="6194e418-5875-4308-b033-74eb9c18136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E2827A9-F419-4FCE-AD3C-96BAD1F5287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B640CB3-D588-425A-AEA5-9272871C0FE6}">
  <ds:schemaRefs>
    <ds:schemaRef ds:uri="http://purl.org/dc/elements/1.1/"/>
    <ds:schemaRef ds:uri="4d648a74-5c83-46a7-8e4c-7f989ae960a5"/>
    <ds:schemaRef ds:uri="http://purl.org/dc/dcmitype/"/>
    <ds:schemaRef ds:uri="http://schemas.microsoft.com/office/2006/metadata/properties"/>
    <ds:schemaRef ds:uri="http://purl.org/dc/terms/"/>
    <ds:schemaRef ds:uri="http://schemas.microsoft.com/sharepoint/v3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6194e418-5875-4308-b033-74eb9c1813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1370</Words>
  <Application>Microsoft Office PowerPoint</Application>
  <PresentationFormat>Widescreen</PresentationFormat>
  <Paragraphs>212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Baksh de la Iglesia Amber</dc:creator>
  <cp:lastModifiedBy>Baksh de la Iglesia Amber</cp:lastModifiedBy>
  <cp:revision>905</cp:revision>
  <dcterms:created xsi:type="dcterms:W3CDTF">2023-12-01T11:05:55Z</dcterms:created>
  <dcterms:modified xsi:type="dcterms:W3CDTF">2024-03-13T12:09:17Z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0x0101007B519BAE8345774E8669FA46DF2DD9E1</vt:lpwstr>
  </property>
  <property fmtid="{D5CDD505-2E9C-101B-9397-08002B2CF9AE}" pid="3" name="MediaServiceImageTags">
    <vt:lpwstr/>
  </property>
</Properties>
</file>