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8838A5-6F88-5D8D-D148-BFB311EF7019}" v="4089" dt="2024-03-12T14:07:23.001"/>
    <p1510:client id="{B64BCF92-BF13-8015-CBDE-3AF6BE9CBB92}" v="49" dt="2024-03-12T12:00:45.3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96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SH DE LA IGLESIA, Amber (EAST LONDON NHS FOUNDATION TRUST)" userId="S::amber.bakshdelaiglesia1@nhs.net::b2650a99-9385-4d98-8a06-8e7c9d440112" providerId="AD" clId="Web-{B5C2BCD9-9CB4-391F-A612-C2EB1C9DE5F7}"/>
    <pc:docChg chg="addSld modSld sldOrd">
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<pc:docMkLst>
        <pc:docMk/>
      </pc:docMkLst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220" v="4"/>
        <pc:sldMkLst>
          <pc:docMk/>
          <pc:sldMk cId="2139390216" sldId="260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111" v="7"/>
        <pc:sldMkLst>
          <pc:docMk/>
          <pc:sldMk cId="2363844062" sldId="261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079" v="6"/>
        <pc:sldMkLst>
          <pc:docMk/>
          <pc:sldMk cId="1465521632" sldId="262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9.892" v="5"/>
        <pc:sldMkLst>
          <pc:docMk/>
          <pc:sldMk cId="1445301394" sldId="263"/>
        </pc:sldMkLst>
      </pc:sldChg>
      <pc:sldChg chg="addSp delSp modSp">
        <pc:chgData name="BAKSH DE LA IGLESIA, Amber (EAST LONDON NHS FOUNDATION TRUST)" userId="S::amber.bakshdelaiglesia1@nhs.net::b2650a99-9385-4d98-8a06-8e7c9d440112" providerId="AD" clId="Web-{B5C2BCD9-9CB4-391F-A612-C2EB1C9DE5F7}" dt="2023-12-01T11:56:42.876" v="2"/>
        <pc:sldMkLst>
          <pc:docMk/>
          <pc:sldMk cId="1925529785" sldId="264"/>
        </pc:sldMkLst>
        <pc:spChg chg="add del mod">
          <ac:chgData name="BAKSH DE LA IGLESIA, Amber (EAST LONDON NHS FOUNDATION TRUST)" userId="S::amber.bakshdelaiglesia1@nhs.net::b2650a99-9385-4d98-8a06-8e7c9d440112" providerId="AD" clId="Web-{B5C2BCD9-9CB4-391F-A612-C2EB1C9DE5F7}" dt="2023-12-01T11:56:42.876" v="2"/>
          <ac:spMkLst>
            <pc:docMk/>
            <pc:sldMk cId="1925529785" sldId="264"/>
            <ac:spMk id="2" creationId="{DEA5D90C-96BD-EA09-AF65-C158C58982BD}"/>
          </ac:spMkLst>
        </pc:spChg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188" v="3"/>
        <pc:sldMkLst>
          <pc:docMk/>
          <pc:sldMk cId="3362048251" sldId="265"/>
        </pc:sldMkLst>
      </pc:sldChg>
      <pc:sldChg chg="modSp add ord replId">
  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<pc:sldMkLst>
          <pc:docMk/>
          <pc:sldMk cId="4086588236" sldId="266"/>
        </pc:sldMkLst>
        <pc:spChg chg="mod">
          <a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  <ac:spMkLst>
            <pc:docMk/>
            <pc:sldMk cId="4086588236" sldId="266"/>
            <ac:spMk id="3" creationId="{63996C09-89A3-A8CB-04E4-6CCEDAD576A3}"/>
          </ac:spMkLst>
        </pc:spChg>
      </pc:sldChg>
    </pc:docChg>
  </pc:docChgLst>
  <pc:docChgLst>
    <pc:chgData clId="Web-{7F3A5A35-1DB4-786B-D760-1B6E0858F186}"/>
    <pc:docChg chg="delSld">
      <pc:chgData name="" userId="" providerId="" clId="Web-{7F3A5A35-1DB4-786B-D760-1B6E0858F186}" dt="2023-12-01T14:28:55.312" v="3"/>
      <pc:docMkLst>
        <pc:docMk/>
      </pc:docMkLst>
      <pc:sldChg chg="del">
        <pc:chgData name="" userId="" providerId="" clId="Web-{7F3A5A35-1DB4-786B-D760-1B6E0858F186}" dt="2023-12-01T14:28:49.858" v="1"/>
        <pc:sldMkLst>
          <pc:docMk/>
          <pc:sldMk cId="2139390216" sldId="260"/>
        </pc:sldMkLst>
      </pc:sldChg>
      <pc:sldChg chg="del">
        <pc:chgData name="" userId="" providerId="" clId="Web-{7F3A5A35-1DB4-786B-D760-1B6E0858F186}" dt="2023-12-01T14:28:55.312" v="3"/>
        <pc:sldMkLst>
          <pc:docMk/>
          <pc:sldMk cId="2363844062" sldId="261"/>
        </pc:sldMkLst>
      </pc:sldChg>
      <pc:sldChg chg="del">
        <pc:chgData name="" userId="" providerId="" clId="Web-{7F3A5A35-1DB4-786B-D760-1B6E0858F186}" dt="2023-12-01T14:28:54.531" v="2"/>
        <pc:sldMkLst>
          <pc:docMk/>
          <pc:sldMk cId="3362048251" sldId="265"/>
        </pc:sldMkLst>
      </pc:sldChg>
      <pc:sldChg chg="del">
        <pc:chgData name="" userId="" providerId="" clId="Web-{7F3A5A35-1DB4-786B-D760-1B6E0858F186}" dt="2023-12-01T14:28:48.983" v="0"/>
        <pc:sldMkLst>
          <pc:docMk/>
          <pc:sldMk cId="4086588236" sldId="266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1E8838A5-6F88-5D8D-D148-BFB311EF7019}"/>
    <pc:docChg chg="addSld modSld">
      <pc:chgData name="BAKSH DE LA IGLESIA, Amber (EAST LONDON NHS FOUNDATION TRUST)" userId="S::amber.bakshdelaiglesia1@nhs.net::b2650a99-9385-4d98-8a06-8e7c9d440112" providerId="AD" clId="Web-{1E8838A5-6F88-5D8D-D148-BFB311EF7019}" dt="2024-03-12T14:07:18.595" v="3976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1E8838A5-6F88-5D8D-D148-BFB311EF7019}" dt="2024-03-12T13:38:21.321" v="2314" actId="20577"/>
        <pc:sldMkLst>
          <pc:docMk/>
          <pc:sldMk cId="1916856892" sldId="258"/>
        </pc:sldMkLst>
        <pc:spChg chg="add mod">
          <ac:chgData name="BAKSH DE LA IGLESIA, Amber (EAST LONDON NHS FOUNDATION TRUST)" userId="S::amber.bakshdelaiglesia1@nhs.net::b2650a99-9385-4d98-8a06-8e7c9d440112" providerId="AD" clId="Web-{1E8838A5-6F88-5D8D-D148-BFB311EF7019}" dt="2024-03-12T12:49:02.912" v="1750" actId="1076"/>
          <ac:spMkLst>
            <pc:docMk/>
            <pc:sldMk cId="1916856892" sldId="258"/>
            <ac:spMk id="2" creationId="{A738CAB5-9522-57F2-3CAA-CE21CEBE9D05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1E8838A5-6F88-5D8D-D148-BFB311EF7019}" dt="2024-03-12T12:49:02.959" v="1751" actId="1076"/>
          <ac:spMkLst>
            <pc:docMk/>
            <pc:sldMk cId="1916856892" sldId="258"/>
            <ac:spMk id="3" creationId="{16F712EF-C233-778D-C206-24B8D725B0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26:33.277" v="1846" actId="14100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865" v="1346" actId="14100"/>
          <ac:spMkLst>
            <pc:docMk/>
            <pc:sldMk cId="1916856892" sldId="258"/>
            <ac:spMk id="5" creationId="{88040B2C-E5F6-B4AE-82B5-C01A84D5E308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880" v="1347" actId="14100"/>
          <ac:spMkLst>
            <pc:docMk/>
            <pc:sldMk cId="1916856892" sldId="258"/>
            <ac:spMk id="7" creationId="{56C491FD-E604-9344-DEF7-DE718783197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912" v="1348" actId="14100"/>
          <ac:spMkLst>
            <pc:docMk/>
            <pc:sldMk cId="1916856892" sldId="258"/>
            <ac:spMk id="9" creationId="{D14CF52A-E226-1663-AADA-0B700E6766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927" v="1349" actId="14100"/>
          <ac:spMkLst>
            <pc:docMk/>
            <pc:sldMk cId="1916856892" sldId="258"/>
            <ac:spMk id="10" creationId="{CEED66E1-0754-BBEB-109D-B072037E1EB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02.006" v="1350" actId="1076"/>
          <ac:spMkLst>
            <pc:docMk/>
            <pc:sldMk cId="1916856892" sldId="258"/>
            <ac:spMk id="11" creationId="{65C0FF7E-B889-E61A-7BF9-953CF60A28D2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10.428" v="1361" actId="1076"/>
          <ac:spMkLst>
            <pc:docMk/>
            <pc:sldMk cId="1916856892" sldId="258"/>
            <ac:spMk id="16" creationId="{E09724C8-F1B9-0826-F561-849F5BCB972D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06.819" v="1351" actId="1076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2.610" v="1537" actId="1076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2.641" v="1538" actId="1076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8.663" v="1753" actId="14100"/>
          <ac:spMkLst>
            <pc:docMk/>
            <pc:sldMk cId="1916856892" sldId="258"/>
            <ac:spMk id="20" creationId="{DB9F0EAB-6430-C86F-E977-96C8437137B7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475" v="1740" actId="1076"/>
          <ac:spMkLst>
            <pc:docMk/>
            <pc:sldMk cId="1916856892" sldId="258"/>
            <ac:spMk id="21" creationId="{2C9CCABA-FDD6-2228-BE2D-A45813366F27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537" v="1741" actId="1076"/>
          <ac:spMkLst>
            <pc:docMk/>
            <pc:sldMk cId="1916856892" sldId="258"/>
            <ac:spMk id="22" creationId="{8950941D-68F4-F8EB-6B65-F7EBCEB957CB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569" v="1742" actId="1076"/>
          <ac:spMkLst>
            <pc:docMk/>
            <pc:sldMk cId="1916856892" sldId="258"/>
            <ac:spMk id="23" creationId="{4A3B3CDA-B21A-FF21-3496-16166C0D51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16" v="1743" actId="1076"/>
          <ac:spMkLst>
            <pc:docMk/>
            <pc:sldMk cId="1916856892" sldId="258"/>
            <ac:spMk id="24" creationId="{67B7212B-A402-548F-7A03-0B16C9F5FFE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62" v="1744" actId="1076"/>
          <ac:spMkLst>
            <pc:docMk/>
            <pc:sldMk cId="1916856892" sldId="258"/>
            <ac:spMk id="25" creationId="{D7C3D620-3D11-AA1D-CB58-E113823E0B74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18.351" v="1362" actId="14100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7.766" v="1545" actId="1076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22:30.002" v="1845" actId="20577"/>
          <ac:spMkLst>
            <pc:docMk/>
            <pc:sldMk cId="1916856892" sldId="258"/>
            <ac:spMk id="37" creationId="{854D5EDF-DF8B-E0F3-AF96-5932510FAE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12.866" v="1754"/>
          <ac:spMkLst>
            <pc:docMk/>
            <pc:sldMk cId="1916856892" sldId="258"/>
            <ac:spMk id="38" creationId="{2A61A3E2-8CB6-8426-D577-820A9C36E07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94" v="1745" actId="1076"/>
          <ac:spMkLst>
            <pc:docMk/>
            <pc:sldMk cId="1916856892" sldId="258"/>
            <ac:spMk id="39" creationId="{CB295707-EAF5-F64B-F685-B1C05AD2E2FD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741" v="1746" actId="1076"/>
          <ac:spMkLst>
            <pc:docMk/>
            <pc:sldMk cId="1916856892" sldId="258"/>
            <ac:spMk id="40" creationId="{2432C9F8-BA66-1D38-25AF-AD0F6F33A6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787" v="1747" actId="1076"/>
          <ac:spMkLst>
            <pc:docMk/>
            <pc:sldMk cId="1916856892" sldId="258"/>
            <ac:spMk id="41" creationId="{9EE2D5C1-CFCD-22A0-E6C9-6D60906366C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38:21.321" v="2314" actId="20577"/>
          <ac:spMkLst>
            <pc:docMk/>
            <pc:sldMk cId="1916856892" sldId="258"/>
            <ac:spMk id="42" creationId="{153FEF67-9012-0BB0-CA45-FBE360B31A3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866" v="1749" actId="1076"/>
          <ac:spMkLst>
            <pc:docMk/>
            <pc:sldMk cId="1916856892" sldId="258"/>
            <ac:spMk id="43" creationId="{27DFA763-4055-EEE4-40DF-184A17DDFAD1}"/>
          </ac:spMkLst>
        </pc:spChg>
        <pc:spChg chg="del">
          <ac:chgData name="BAKSH DE LA IGLESIA, Amber (EAST LONDON NHS FOUNDATION TRUST)" userId="S::amber.bakshdelaiglesia1@nhs.net::b2650a99-9385-4d98-8a06-8e7c9d440112" providerId="AD" clId="Web-{1E8838A5-6F88-5D8D-D148-BFB311EF7019}" dt="2024-03-12T12:32:22.174" v="470"/>
          <ac:spMkLst>
            <pc:docMk/>
            <pc:sldMk cId="1916856892" sldId="258"/>
            <ac:spMk id="44" creationId="{BC7CB55F-0224-F7B1-AB26-C3BF03125C7F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1E8838A5-6F88-5D8D-D148-BFB311EF7019}" dt="2024-03-12T12:27:36.686" v="331"/>
          <ac:spMkLst>
            <pc:docMk/>
            <pc:sldMk cId="1916856892" sldId="258"/>
            <ac:spMk id="50" creationId="{429D4B1D-0720-8072-C713-12835167FCF3}"/>
          </ac:spMkLst>
        </pc:spChg>
        <pc:picChg chg="mod">
          <ac:chgData name="BAKSH DE LA IGLESIA, Amber (EAST LONDON NHS FOUNDATION TRUST)" userId="S::amber.bakshdelaiglesia1@nhs.net::b2650a99-9385-4d98-8a06-8e7c9d440112" providerId="AD" clId="Web-{1E8838A5-6F88-5D8D-D148-BFB311EF7019}" dt="2024-03-12T13:36:56.849" v="2281" actId="1076"/>
          <ac:picMkLst>
            <pc:docMk/>
            <pc:sldMk cId="1916856892" sldId="258"/>
            <ac:picMk id="51" creationId="{0492C38F-2DF5-9535-3365-2D915BE1542E}"/>
          </ac:picMkLst>
        </pc:pic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504" v="1335"/>
          <ac:cxnSpMkLst>
            <pc:docMk/>
            <pc:sldMk cId="1916856892" sldId="258"/>
            <ac:cxnSpMk id="12" creationId="{9E2BE3B5-F510-956B-E0B8-97BE5787B61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504" v="1334"/>
          <ac:cxnSpMkLst>
            <pc:docMk/>
            <pc:sldMk cId="1916856892" sldId="258"/>
            <ac:cxnSpMk id="13" creationId="{F40CD0F4-31AA-B8ED-19C1-EF36BBFD4899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489" v="1333"/>
          <ac:cxnSpMkLst>
            <pc:docMk/>
            <pc:sldMk cId="1916856892" sldId="258"/>
            <ac:cxnSpMk id="14" creationId="{55FC239C-B4F2-CF28-B74C-82DC6D71BC15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489" v="1332"/>
          <ac:cxnSpMkLst>
            <pc:docMk/>
            <pc:sldMk cId="1916856892" sldId="258"/>
            <ac:cxnSpMk id="15" creationId="{2113D928-F40B-7E17-0FF6-BF2FFDD2EDE6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8"/>
          <ac:cxnSpMkLst>
            <pc:docMk/>
            <pc:sldMk cId="1916856892" sldId="258"/>
            <ac:cxnSpMk id="26" creationId="{0830DBE8-D9FA-3175-383F-2EEE4752BF4D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7"/>
          <ac:cxnSpMkLst>
            <pc:docMk/>
            <pc:sldMk cId="1916856892" sldId="258"/>
            <ac:cxnSpMk id="27" creationId="{6112AA52-88FB-A8FD-B51C-A49557A322F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6"/>
          <ac:cxnSpMkLst>
            <pc:docMk/>
            <pc:sldMk cId="1916856892" sldId="258"/>
            <ac:cxnSpMk id="28" creationId="{C1A233EB-12B9-0755-13EE-67D0EF87E3AE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5"/>
          <ac:cxnSpMkLst>
            <pc:docMk/>
            <pc:sldMk cId="1916856892" sldId="258"/>
            <ac:cxnSpMk id="29" creationId="{C5FB0285-AC61-6F3B-D850-EB76DDA42BDB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4"/>
          <ac:cxnSpMkLst>
            <pc:docMk/>
            <pc:sldMk cId="1916856892" sldId="258"/>
            <ac:cxnSpMk id="30" creationId="{5DC98B0B-055E-5113-897F-6A49DE0E6AD3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3"/>
          <ac:cxnSpMkLst>
            <pc:docMk/>
            <pc:sldMk cId="1916856892" sldId="258"/>
            <ac:cxnSpMk id="31" creationId="{FE806802-A5EA-73D2-A6C2-63B41EE16DA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2"/>
          <ac:cxnSpMkLst>
            <pc:docMk/>
            <pc:sldMk cId="1916856892" sldId="258"/>
            <ac:cxnSpMk id="32" creationId="{EF03FFFD-60E5-4908-5BA5-047E4DD5F89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1"/>
          <ac:cxnSpMkLst>
            <pc:docMk/>
            <pc:sldMk cId="1916856892" sldId="258"/>
            <ac:cxnSpMk id="33" creationId="{27FBCCAF-BF40-322D-14D9-3AB57D664C0C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0"/>
          <ac:cxnSpMkLst>
            <pc:docMk/>
            <pc:sldMk cId="1916856892" sldId="258"/>
            <ac:cxnSpMk id="34" creationId="{EF399E7E-38EE-02B8-574C-4F7AA151BAA0}"/>
          </ac:cxnSpMkLst>
        </pc:cxnChg>
      </pc:sldChg>
      <pc:sldChg chg="modSp">
        <pc:chgData name="BAKSH DE LA IGLESIA, Amber (EAST LONDON NHS FOUNDATION TRUST)" userId="S::amber.bakshdelaiglesia1@nhs.net::b2650a99-9385-4d98-8a06-8e7c9d440112" providerId="AD" clId="Web-{1E8838A5-6F88-5D8D-D148-BFB311EF7019}" dt="2024-03-12T13:57:32.133" v="3439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1E8838A5-6F88-5D8D-D148-BFB311EF7019}" dt="2024-03-12T13:57:32.133" v="3439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modSp add replId">
        <pc:chgData name="BAKSH DE LA IGLESIA, Amber (EAST LONDON NHS FOUNDATION TRUST)" userId="S::amber.bakshdelaiglesia1@nhs.net::b2650a99-9385-4d98-8a06-8e7c9d440112" providerId="AD" clId="Web-{1E8838A5-6F88-5D8D-D148-BFB311EF7019}" dt="2024-03-12T14:07:18.595" v="3976"/>
        <pc:sldMkLst>
          <pc:docMk/>
          <pc:sldMk cId="3548518915" sldId="265"/>
        </pc:sldMkLst>
        <pc:graphicFrameChg chg="mod modGraphic">
          <ac:chgData name="BAKSH DE LA IGLESIA, Amber (EAST LONDON NHS FOUNDATION TRUST)" userId="S::amber.bakshdelaiglesia1@nhs.net::b2650a99-9385-4d98-8a06-8e7c9d440112" providerId="AD" clId="Web-{1E8838A5-6F88-5D8D-D148-BFB311EF7019}" dt="2024-03-12T14:07:18.595" v="3976"/>
          <ac:graphicFrameMkLst>
            <pc:docMk/>
            <pc:sldMk cId="3548518915" sldId="265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E1198C5F-BE96-4758-935C-84CDE1A53317}"/>
    <pc:docChg chg="addSld delSld modSld sldOrd">
      <pc:chgData name="BAKSH DE LA IGLESIA, Amber (EAST LONDON NHS FOUNDATION TRUST)" userId="S::amber.bakshdelaiglesia1@nhs.net::b2650a99-9385-4d98-8a06-8e7c9d440112" providerId="AD" clId="Web-{E1198C5F-BE96-4758-935C-84CDE1A53317}" dt="2023-12-01T11:08:52.585" v="19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E1198C5F-BE96-4758-935C-84CDE1A53317}" dt="2023-12-01T11:06:16.987" v="1"/>
        <pc:sldMkLst>
          <pc:docMk/>
          <pc:sldMk cId="109857222" sldId="256"/>
        </pc:sldMkLst>
      </pc:sldChg>
      <pc:sldChg chg="modSp add ord">
        <p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4.897" v="6" actId="20577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7.491" v="10" actId="20577"/>
          <ac:spMkLst>
            <pc:docMk/>
            <pc:sldMk cId="1916856892" sldId="258"/>
            <ac:spMk id="45" creationId="{4128A996-CC85-9846-E43E-AAD1936D53DD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  <ac:spMkLst>
            <pc:docMk/>
            <pc:sldMk cId="1916856892" sldId="258"/>
            <ac:spMk id="50" creationId="{429D4B1D-0720-8072-C713-12835167FCF3}"/>
          </ac:spMkLst>
        </pc:spChg>
      </pc:sldChg>
      <pc:sldChg chg="addSp delSp modSp add">
        <pc:chgData name="BAKSH DE LA IGLESIA, Amber (EAST LONDON NHS FOUNDATION TRUST)" userId="S::amber.bakshdelaiglesia1@nhs.net::b2650a99-9385-4d98-8a06-8e7c9d440112" providerId="AD" clId="Web-{E1198C5F-BE96-4758-935C-84CDE1A53317}" dt="2023-12-01T11:08:52.585" v="19"/>
        <pc:sldMkLst>
          <pc:docMk/>
          <pc:sldMk cId="1925529785" sldId="264"/>
        </pc:sldMkLst>
        <pc:spChg chg="del">
          <ac:chgData name="BAKSH DE LA IGLESIA, Amber (EAST LONDON NHS FOUNDATION TRUST)" userId="S::amber.bakshdelaiglesia1@nhs.net::b2650a99-9385-4d98-8a06-8e7c9d440112" providerId="AD" clId="Web-{E1198C5F-BE96-4758-935C-84CDE1A53317}" dt="2023-12-01T11:08:47.647" v="18"/>
          <ac:spMkLst>
            <pc:docMk/>
            <pc:sldMk cId="1925529785" sldId="264"/>
            <ac:spMk id="2" creationId="{00000000-0000-0000-0000-000000000000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E1198C5F-BE96-4758-935C-84CDE1A53317}" dt="2023-12-01T11:08:52.585" v="19"/>
          <ac:spMkLst>
            <pc:docMk/>
            <pc:sldMk cId="1925529785" sldId="264"/>
            <ac:spMk id="5" creationId="{A84C7045-D6F5-FF76-F265-7693371D93B4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B64BCF92-BF13-8015-CBDE-3AF6BE9CBB92}"/>
    <pc:docChg chg="modSld">
      <pc:chgData name="BAKSH DE LA IGLESIA, Amber (EAST LONDON NHS FOUNDATION TRUST)" userId="S::amber.bakshdelaiglesia1@nhs.net::b2650a99-9385-4d98-8a06-8e7c9d440112" providerId="AD" clId="Web-{B64BCF92-BF13-8015-CBDE-3AF6BE9CBB92}" dt="2024-03-12T12:00:43.994" v="43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B64BCF92-BF13-8015-CBDE-3AF6BE9CBB92}" dt="2024-03-12T12:00:43.994" v="43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B64BCF92-BF13-8015-CBDE-3AF6BE9CBB92}" dt="2024-03-12T12:00:43.994" v="43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7F3A5A35-1DB4-786B-D760-1B6E0858F186}"/>
    <pc:docChg chg="delSld">
      <pc:chgData name="BAKSH DE LA IGLESIA, Amber (EAST LONDON NHS FOUNDATION TRUST)" userId="S::amber.bakshdelaiglesia1@nhs.net::b2650a99-9385-4d98-8a06-8e7c9d440112" providerId="AD" clId="Web-{7F3A5A35-1DB4-786B-D760-1B6E0858F186}" dt="2023-12-01T14:28:59.015" v="1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7.031" v="0"/>
        <pc:sldMkLst>
          <pc:docMk/>
          <pc:sldMk cId="1465521632" sldId="262"/>
        </pc:sldMkLst>
      </pc:sldChg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9.015" v="1"/>
        <pc:sldMkLst>
          <pc:docMk/>
          <pc:sldMk cId="1445301394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647762"/>
            <a:ext cx="1473287" cy="965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b="1" dirty="0">
                <a:solidFill>
                  <a:srgbClr val="000000"/>
                </a:solidFill>
                <a:latin typeface="Arial"/>
                <a:cs typeface="Calibri"/>
              </a:rPr>
              <a:t>Newham MH 2024/25 </a:t>
            </a:r>
            <a:endParaRPr lang="en-US" sz="1600" b="1" dirty="0">
              <a:solidFill>
                <a:srgbClr val="000000"/>
              </a:solidFill>
              <a:latin typeface="Arial"/>
              <a:ea typeface="Calibri"/>
              <a:cs typeface="Calibri"/>
            </a:endParaRPr>
          </a:p>
          <a:p>
            <a:pPr algn="ctr"/>
            <a:r>
              <a:rPr lang="en-US" sz="1600" b="1" dirty="0">
                <a:solidFill>
                  <a:srgbClr val="000000"/>
                </a:solidFill>
                <a:latin typeface="Arial"/>
                <a:cs typeface="Calibri"/>
              </a:rPr>
              <a:t>Annual Plan Priorities</a:t>
            </a:r>
            <a:endParaRPr lang="en-US" sz="1600" b="1">
              <a:solidFill>
                <a:srgbClr val="000000"/>
              </a:solidFill>
              <a:latin typeface="Arial"/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257102" y="894450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257100" y="2406157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257098" y="3905575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257097" y="5404994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008416" y="30634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Trust Strategic Objective</a:t>
            </a:r>
            <a:endParaRPr lang="en-US" sz="14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4380092" y="36774"/>
            <a:ext cx="233430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Priority areas for the service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4390120" y="413187"/>
            <a:ext cx="2165101" cy="77423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Deliver on the community Integrated Mental Health Service Recovery Plan &amp; Community Roadmap objectives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4390120" y="1235991"/>
            <a:ext cx="2165101" cy="6138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Focus on delivering meaningful interventions across Community &amp; Inpatient services informed by Dialog/+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4390119" y="1898375"/>
            <a:ext cx="2165101" cy="6138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Improve the quality of life for people with learning disabilities who present with </a:t>
            </a:r>
            <a:r>
              <a:rPr lang="en-US" sz="1000" dirty="0" err="1">
                <a:solidFill>
                  <a:schemeClr val="tx1"/>
                </a:solidFill>
                <a:latin typeface="Arial"/>
                <a:cs typeface="Calibri"/>
              </a:rPr>
              <a:t>behaviours</a:t>
            </a:r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 that can be challenging in Newham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9F0EAB-6430-C86F-E977-96C8437137B7}"/>
              </a:ext>
            </a:extLst>
          </p:cNvPr>
          <p:cNvSpPr/>
          <p:nvPr/>
        </p:nvSpPr>
        <p:spPr>
          <a:xfrm>
            <a:off x="4380094" y="2560758"/>
            <a:ext cx="2165101" cy="4734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Working Together Group priorities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9CCABA-FDD6-2228-BE2D-A45813366F27}"/>
              </a:ext>
            </a:extLst>
          </p:cNvPr>
          <p:cNvSpPr/>
          <p:nvPr/>
        </p:nvSpPr>
        <p:spPr>
          <a:xfrm>
            <a:off x="4380094" y="3082773"/>
            <a:ext cx="2165101" cy="6238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Test an Integrated Front Door with Social Care, supported by an Estates and IT plan which reflects system and service user needs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50941D-68F4-F8EB-6B65-F7EBCEB957CB}"/>
              </a:ext>
            </a:extLst>
          </p:cNvPr>
          <p:cNvSpPr/>
          <p:nvPr/>
        </p:nvSpPr>
        <p:spPr>
          <a:xfrm>
            <a:off x="4380093" y="3755183"/>
            <a:ext cx="2165101" cy="7842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Achieve an Adult Acute Bed Occupancy of 85%, with a focus on improving flow throughout our wards and Urgent &amp; Emergency Care pathway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A3B3CDA-B21A-FF21-3496-16166C0D518E}"/>
              </a:ext>
            </a:extLst>
          </p:cNvPr>
          <p:cNvSpPr/>
          <p:nvPr/>
        </p:nvSpPr>
        <p:spPr>
          <a:xfrm>
            <a:off x="4377829" y="4588014"/>
            <a:ext cx="2165101" cy="6037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Focus on expanding the use of values-based recruitment &amp; improving development opportunities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B7212B-A402-548F-7A03-0B16C9F5FFE1}"/>
              </a:ext>
            </a:extLst>
          </p:cNvPr>
          <p:cNvSpPr/>
          <p:nvPr/>
        </p:nvSpPr>
        <p:spPr>
          <a:xfrm>
            <a:off x="4377828" y="5240371"/>
            <a:ext cx="2165101" cy="4934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Streamline administrative processes and tasks for frontline staff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7C3D620-3D11-AA1D-CB58-E113823E0B74}"/>
              </a:ext>
            </a:extLst>
          </p:cNvPr>
          <p:cNvSpPr/>
          <p:nvPr/>
        </p:nvSpPr>
        <p:spPr>
          <a:xfrm>
            <a:off x="4377827" y="5792465"/>
            <a:ext cx="2165101" cy="2328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Financial Viability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6821663" y="393134"/>
            <a:ext cx="5227978" cy="7742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Progress with the CIMHS </a:t>
            </a:r>
            <a:r>
              <a:rPr lang="en-US" sz="1000" dirty="0" err="1">
                <a:solidFill>
                  <a:schemeClr val="tx1"/>
                </a:solidFill>
                <a:latin typeface="Arial"/>
                <a:cs typeface="Calibri"/>
              </a:rPr>
              <a:t>organisational</a:t>
            </a:r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 development plan, and focus on new roles including Clinical Associate Psychologists (CAPs) and Care Coordinators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Progress with the Depot Clinic proposal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Implement and rollout step-down beds in the North and South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Undertake a sub-team admissions audit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5B0880-C8AF-EA2E-B122-F4050C366221}"/>
              </a:ext>
            </a:extLst>
          </p:cNvPr>
          <p:cNvSpPr/>
          <p:nvPr/>
        </p:nvSpPr>
        <p:spPr>
          <a:xfrm>
            <a:off x="6821664" y="1221149"/>
            <a:ext cx="5227978" cy="6138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Conclude CPA design work 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"Go live" of the new Individual Placement Service (IPS)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6833954" y="1888744"/>
            <a:ext cx="5238004" cy="6037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Improve access and reducing inequalities for patients with Learning Disabilities and Autism to understand what is available for them and provide support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6823928" y="2556338"/>
            <a:ext cx="5238004" cy="4834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Address inequalities in the borough to make services accessible to all</a:t>
            </a:r>
          </a:p>
          <a:p>
            <a:pPr marL="171450" indent="-171450">
              <a:buFont typeface="Arial"/>
              <a:buChar char="•"/>
            </a:pPr>
            <a:r>
              <a:rPr lang="en-US" sz="1000">
                <a:solidFill>
                  <a:srgbClr val="000000"/>
                </a:solidFill>
                <a:latin typeface="Arial"/>
                <a:cs typeface="Arial"/>
              </a:rPr>
              <a:t>Develop more education opportunities for service users and carers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rgbClr val="000000"/>
                </a:solidFill>
                <a:latin typeface="Arial"/>
                <a:cs typeface="Arial"/>
              </a:rPr>
              <a:t>Identify the barriers of care and focus on getting the basics right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295707-EAF5-F64B-F685-B1C05AD2E2FD}"/>
              </a:ext>
            </a:extLst>
          </p:cNvPr>
          <p:cNvSpPr/>
          <p:nvPr/>
        </p:nvSpPr>
        <p:spPr>
          <a:xfrm>
            <a:off x="6809373" y="3083564"/>
            <a:ext cx="5227978" cy="6037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Undertake a scoping meeting and design a revised interface model with Social Care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Work up a Triest model test along with a single assessment framework and Standard Operating Procedure to support implementation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432C9F8-BA66-1D38-25AF-AD0F6F33A6F6}"/>
              </a:ext>
            </a:extLst>
          </p:cNvPr>
          <p:cNvSpPr/>
          <p:nvPr/>
        </p:nvSpPr>
        <p:spPr>
          <a:xfrm>
            <a:off x="6819399" y="3751158"/>
            <a:ext cx="5227978" cy="7842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Expand Crisis beds and launch of the new Crisis Café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Undertake reviews of Clinically Ready for Discharge (CRFD) blitz and Mobile 1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Elimination of private bed usage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Undertake a pilot of a Discharge to Assess model 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6811637" y="4589200"/>
            <a:ext cx="5227978" cy="6037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Continue with the recruitment and retention group 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Ensure appropriate rotation and exposure through shadowing Advanced Clinical Practitioners and Managers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53FEF67-9012-0BB0-CA45-FBE360B31A3F}"/>
              </a:ext>
            </a:extLst>
          </p:cNvPr>
          <p:cNvSpPr/>
          <p:nvPr/>
        </p:nvSpPr>
        <p:spPr>
          <a:xfrm>
            <a:off x="6821663" y="5236741"/>
            <a:ext cx="5227978" cy="4834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Scope out project on inpatient services through a 15-minute observation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Link to work around the Patient Safety Incident Response Framework (PSIRF)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Review current CPA processes in the Community and use Dialog as a single care plan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DFA763-4055-EEE4-40DF-184A17DDFAD1}"/>
              </a:ext>
            </a:extLst>
          </p:cNvPr>
          <p:cNvSpPr/>
          <p:nvPr/>
        </p:nvSpPr>
        <p:spPr>
          <a:xfrm>
            <a:off x="6821661" y="5784020"/>
            <a:ext cx="5227979" cy="2328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Delivery of 2024/25 Financial Viability </a:t>
            </a:r>
            <a:r>
              <a:rPr lang="en-US" sz="1000" dirty="0" err="1">
                <a:solidFill>
                  <a:schemeClr val="tx1"/>
                </a:solidFill>
                <a:latin typeface="Arial"/>
                <a:cs typeface="Calibri"/>
              </a:rPr>
              <a:t>Programmes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Defined workstreams / projects / </a:t>
            </a:r>
            <a:r>
              <a:rPr lang="en-US" sz="1400" b="1" dirty="0" err="1">
                <a:cs typeface="Calibri"/>
              </a:rPr>
              <a:t>programmes</a:t>
            </a:r>
            <a:r>
              <a:rPr lang="en-US" sz="1400" b="1" dirty="0">
                <a:cs typeface="Calibri"/>
              </a:rPr>
              <a:t> for 24-25</a:t>
            </a:r>
            <a:endParaRPr lang="en-US" sz="1400" dirty="0">
              <a:cs typeface="Calibri" panose="020F0502020204030204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44513" y="41494"/>
            <a:ext cx="1400840" cy="68250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738CAB5-9522-57F2-3CAA-CE21CEBE9D05}"/>
              </a:ext>
            </a:extLst>
          </p:cNvPr>
          <p:cNvSpPr/>
          <p:nvPr/>
        </p:nvSpPr>
        <p:spPr>
          <a:xfrm>
            <a:off x="4377827" y="6073848"/>
            <a:ext cx="2165101" cy="683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Ensure value for  money and quality improvement in Community Placements in collaboration with Adult Social Care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F712EF-C233-778D-C206-24B8D725B0F6}"/>
              </a:ext>
            </a:extLst>
          </p:cNvPr>
          <p:cNvSpPr/>
          <p:nvPr/>
        </p:nvSpPr>
        <p:spPr>
          <a:xfrm>
            <a:off x="6811637" y="6070614"/>
            <a:ext cx="5227978" cy="6739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Develop a business case for the Forensic step-down service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ea typeface="Calibri" panose="020F0502020204030204"/>
                <a:cs typeface="Calibri" panose="020F0502020204030204"/>
              </a:rPr>
              <a:t>Scope out opportunities for Learning Disability and Autism placements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/>
                <a:ea typeface="Calibri" panose="020F0502020204030204"/>
                <a:cs typeface="Calibri" panose="020F0502020204030204"/>
              </a:rPr>
              <a:t>Develop a longer-term plan for step-down and crisis beds</a:t>
            </a:r>
          </a:p>
        </p:txBody>
      </p:sp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237661"/>
              </p:ext>
            </p:extLst>
          </p:nvPr>
        </p:nvGraphicFramePr>
        <p:xfrm>
          <a:off x="111327" y="79604"/>
          <a:ext cx="11969864" cy="669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841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173074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233250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253289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145980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522842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506382">
                  <a:extLst>
                    <a:ext uri="{9D8B030D-6E8A-4147-A177-3AD203B41FA5}">
                      <a16:colId xmlns:a16="http://schemas.microsoft.com/office/drawing/2014/main" val="1906995116"/>
                    </a:ext>
                  </a:extLst>
                </a:gridCol>
                <a:gridCol w="1517085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154121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300789"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/>
                        </a:rPr>
                        <a:t>Priority/</a:t>
                      </a:r>
                      <a:endParaRPr lang="en-US" sz="1000"/>
                    </a:p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How does this link to your FV/</a:t>
                      </a:r>
                      <a:endParaRPr lang="en-US" sz="100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Sustainability 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2406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377719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Deliver on the community Integrated Mental Health Service Recovery Plan &amp; Community Roadmap objectives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OD Plan: CIMHS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Focus on new roles (CAPs/CC)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Depot clinic proposal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Start step downs: North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Arial"/>
                        </a:rPr>
                        <a:t>Continue with Quarter 1 priorities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OD Plan: Expand to CRT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Start step downs: South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Project: Self-neglect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Sub-team admissions audit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Arial"/>
                        </a:rPr>
                        <a:t>Business as usual progressing actions from 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Referral to assessment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Caseload of STC </a:t>
                      </a:r>
                      <a:r>
                        <a:rPr lang="en-US" sz="800" dirty="0" err="1">
                          <a:latin typeface="Arial"/>
                        </a:rPr>
                        <a:t>RiO</a:t>
                      </a:r>
                      <a:r>
                        <a:rPr lang="en-US" sz="800" dirty="0">
                          <a:latin typeface="Arial"/>
                        </a:rPr>
                        <a:t> Team</a:t>
                      </a:r>
                    </a:p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Focus on delivering meaningful interventions across Community &amp; Inpatient services informed by Dialog/+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Conclude CPA design work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New IPS service go live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Use of Dialog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Paired Dialog scores analysis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Number of PHBs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IPS Access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Improve the quality of life for people with learning disabilities who present with </a:t>
                      </a:r>
                      <a:r>
                        <a:rPr lang="en-US" sz="900" b="0" i="0" u="none" strike="noStrike" noProof="0" err="1">
                          <a:solidFill>
                            <a:schemeClr val="tx1"/>
                          </a:solidFill>
                          <a:latin typeface="Arial"/>
                        </a:rPr>
                        <a:t>behaviours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 that can be challenging in Newham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Quality of life questionnaires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Service user/carer workshops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45118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Working Together Group priorities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639499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Test an Integrated Front Door with Social Care, supported by an Estates and IT plan which reflects system and service user needs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Scoping meeting and developing a revised interface model with Social Care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Progress Quarter 1 actions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Work up Trieste model test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Single assessment framework/SOP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7046066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Achieve an Adult Acute Bed Occupancy of 85%, with a focus on improving flow throughout our wards and Urgent &amp; Emergency Care pathway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Expand crisis beds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Launch new crisis café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Flow event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Mobile 1 Review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Review CRFD Blitz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Continue with Quarter 1 actions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Eliminate private bed usage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Pilot an enhanced BnB offer/D2A model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Bed Occupancy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12-hour breaches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CRFDs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Length of Stay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342059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Focus on expanding the use of values-based recruitment &amp; improving development 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opportunities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Recruitment and retention group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Rotation/exposure and shadowing ACPs/Managers forum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Staff survey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2178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529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532128"/>
              </p:ext>
            </p:extLst>
          </p:nvPr>
        </p:nvGraphicFramePr>
        <p:xfrm>
          <a:off x="111327" y="79604"/>
          <a:ext cx="11969866" cy="4364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842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173074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233250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133615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265655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522842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506382">
                  <a:extLst>
                    <a:ext uri="{9D8B030D-6E8A-4147-A177-3AD203B41FA5}">
                      <a16:colId xmlns:a16="http://schemas.microsoft.com/office/drawing/2014/main" val="1906995116"/>
                    </a:ext>
                  </a:extLst>
                </a:gridCol>
                <a:gridCol w="1517085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154121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300789"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/>
                        </a:rPr>
                        <a:t>Priority/</a:t>
                      </a:r>
                      <a:endParaRPr lang="en-US" sz="1000"/>
                    </a:p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How does this link to your FV/</a:t>
                      </a:r>
                      <a:endParaRPr lang="en-US" sz="100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Sustainability 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2406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377719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Streamline administrative processes and tasks for frontline staff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Scope out project on inpatients – 15 minute observations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Link to PSIRF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Progress actions from 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Look at CPA processes/Community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Dialog as a single care plan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Reduction in the use of spreadsheets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Staff survey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(TBC)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Financial Viability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Ensure value for  money and quality improvement in Community Placements in collaboration with Adult Social Care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Develop a business case for Forensic step-down service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Scope out opportunities in LDA placements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Progress Quarter 1 actions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Longer term home for Step Down/Crisis Beds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Complex care budget spend (%)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% of placements in the borough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45118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9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639499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900" b="0" i="0" u="none" strike="noStrike" noProof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7046066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900" b="0" i="0" u="none" strike="noStrike" noProof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342059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900" b="0" i="0" u="none" strike="noStrike" noProof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2178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8518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B640CB3-D588-425A-AEA5-9272871C0FE6}">
  <ds:schemaRefs>
    <ds:schemaRef ds:uri="http://purl.org/dc/elements/1.1/"/>
    <ds:schemaRef ds:uri="4d648a74-5c83-46a7-8e4c-7f989ae960a5"/>
    <ds:schemaRef ds:uri="http://purl.org/dc/dcmitype/"/>
    <ds:schemaRef ds:uri="http://schemas.microsoft.com/office/2006/metadata/properties"/>
    <ds:schemaRef ds:uri="http://purl.org/dc/terms/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6194e418-5875-4308-b033-74eb9c18136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C5075DC-9888-4350-B28B-7A50ED6E4F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97</Words>
  <Application>Microsoft Office PowerPoint</Application>
  <PresentationFormat>Widescreen</PresentationFormat>
  <Paragraphs>27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IGLESIA, Amber (EAST LONDON NHS FOUNDATION TRUST)</cp:lastModifiedBy>
  <cp:revision>388</cp:revision>
  <dcterms:created xsi:type="dcterms:W3CDTF">2023-12-01T11:05:55Z</dcterms:created>
  <dcterms:modified xsi:type="dcterms:W3CDTF">2024-03-12T14:07:23Z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