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4" r:id="rId6"/>
  </p:sldIdLst>
  <p:sldSz cx="12192000" cy="6858000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FBD8293-0D41-7865-1940-8838784BBC2F}" v="396" dt="2024-03-08T11:27:09.0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7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ITEWE, Auzewell (EAST LONDON NHS FOUNDATION TRUST)" userId="1c6b872e-f6bb-47a4-83ec-abc15edd0747" providerId="ADAL" clId="{F99C8A76-2D9E-4E3D-9C4D-F79DB2BF5007}"/>
    <pc:docChg chg="custSel modSld">
      <pc:chgData name="CHITEWE, Auzewell (EAST LONDON NHS FOUNDATION TRUST)" userId="1c6b872e-f6bb-47a4-83ec-abc15edd0747" providerId="ADAL" clId="{F99C8A76-2D9E-4E3D-9C4D-F79DB2BF5007}" dt="2024-02-13T23:19:18.026" v="0" actId="313"/>
      <pc:docMkLst>
        <pc:docMk/>
      </pc:docMkLst>
      <pc:sldChg chg="modSp mod">
        <pc:chgData name="CHITEWE, Auzewell (EAST LONDON NHS FOUNDATION TRUST)" userId="1c6b872e-f6bb-47a4-83ec-abc15edd0747" providerId="ADAL" clId="{F99C8A76-2D9E-4E3D-9C4D-F79DB2BF5007}" dt="2024-02-13T23:19:18.026" v="0" actId="313"/>
        <pc:sldMkLst>
          <pc:docMk/>
          <pc:sldMk cId="1925529785" sldId="264"/>
        </pc:sldMkLst>
        <pc:graphicFrameChg chg="modGraphic">
          <ac:chgData name="CHITEWE, Auzewell (EAST LONDON NHS FOUNDATION TRUST)" userId="1c6b872e-f6bb-47a4-83ec-abc15edd0747" providerId="ADAL" clId="{F99C8A76-2D9E-4E3D-9C4D-F79DB2BF5007}" dt="2024-02-13T23:19:18.026" v="0" actId="313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CHITEWE, Auzewell (EAST LONDON NHS FOUNDATION TRUST)" userId="S::auzewell.chitewe@nhs.net::1c6b872e-f6bb-47a4-83ec-abc15edd0747" providerId="AD" clId="Web-{FFBD8293-0D41-7865-1940-8838784BBC2F}"/>
    <pc:docChg chg="modSld">
      <pc:chgData name="CHITEWE, Auzewell (EAST LONDON NHS FOUNDATION TRUST)" userId="S::auzewell.chitewe@nhs.net::1c6b872e-f6bb-47a4-83ec-abc15edd0747" providerId="AD" clId="Web-{FFBD8293-0D41-7865-1940-8838784BBC2F}" dt="2024-03-08T11:27:04.873" v="358"/>
      <pc:docMkLst>
        <pc:docMk/>
      </pc:docMkLst>
      <pc:sldChg chg="modSp">
        <pc:chgData name="CHITEWE, Auzewell (EAST LONDON NHS FOUNDATION TRUST)" userId="S::auzewell.chitewe@nhs.net::1c6b872e-f6bb-47a4-83ec-abc15edd0747" providerId="AD" clId="Web-{FFBD8293-0D41-7865-1940-8838784BBC2F}" dt="2024-03-08T11:26:21.543" v="298" actId="20577"/>
        <pc:sldMkLst>
          <pc:docMk/>
          <pc:sldMk cId="1916856892" sldId="258"/>
        </pc:sldMkLst>
        <pc:spChg chg="mod">
          <ac:chgData name="CHITEWE, Auzewell (EAST LONDON NHS FOUNDATION TRUST)" userId="S::auzewell.chitewe@nhs.net::1c6b872e-f6bb-47a4-83ec-abc15edd0747" providerId="AD" clId="Web-{FFBD8293-0D41-7865-1940-8838784BBC2F}" dt="2024-03-08T11:26:21.543" v="298" actId="20577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CHITEWE, Auzewell (EAST LONDON NHS FOUNDATION TRUST)" userId="S::auzewell.chitewe@nhs.net::1c6b872e-f6bb-47a4-83ec-abc15edd0747" providerId="AD" clId="Web-{FFBD8293-0D41-7865-1940-8838784BBC2F}" dt="2024-03-08T11:08:37.485" v="12" actId="20577"/>
          <ac:spMkLst>
            <pc:docMk/>
            <pc:sldMk cId="1916856892" sldId="258"/>
            <ac:spMk id="35" creationId="{5B2D4150-7F6B-7F0E-780D-2AFC73EC4ABE}"/>
          </ac:spMkLst>
        </pc:spChg>
      </pc:sldChg>
      <pc:sldChg chg="modSp">
        <pc:chgData name="CHITEWE, Auzewell (EAST LONDON NHS FOUNDATION TRUST)" userId="S::auzewell.chitewe@nhs.net::1c6b872e-f6bb-47a4-83ec-abc15edd0747" providerId="AD" clId="Web-{FFBD8293-0D41-7865-1940-8838784BBC2F}" dt="2024-03-08T11:27:04.873" v="358"/>
        <pc:sldMkLst>
          <pc:docMk/>
          <pc:sldMk cId="1925529785" sldId="264"/>
        </pc:sldMkLst>
        <pc:graphicFrameChg chg="mod modGraphic">
          <ac:chgData name="CHITEWE, Auzewell (EAST LONDON NHS FOUNDATION TRUST)" userId="S::auzewell.chitewe@nhs.net::1c6b872e-f6bb-47a4-83ec-abc15edd0747" providerId="AD" clId="Web-{FFBD8293-0D41-7865-1940-8838784BBC2F}" dt="2024-03-08T11:27:04.873" v="358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  <pc:docChgLst>
    <pc:chgData name="CHITEWE, Auzewell (EAST LONDON NHS FOUNDATION TRUST)" userId="S::auzewell.chitewe@nhs.net::1c6b872e-f6bb-47a4-83ec-abc15edd0747" providerId="AD" clId="Web-{ECD9F378-5773-BEBF-F95A-DB6C4C55C674}"/>
    <pc:docChg chg="modSld">
      <pc:chgData name="CHITEWE, Auzewell (EAST LONDON NHS FOUNDATION TRUST)" userId="S::auzewell.chitewe@nhs.net::1c6b872e-f6bb-47a4-83ec-abc15edd0747" providerId="AD" clId="Web-{ECD9F378-5773-BEBF-F95A-DB6C4C55C674}" dt="2024-02-13T13:59:39.782" v="9" actId="20577"/>
      <pc:docMkLst>
        <pc:docMk/>
      </pc:docMkLst>
      <pc:sldChg chg="modSp">
        <pc:chgData name="CHITEWE, Auzewell (EAST LONDON NHS FOUNDATION TRUST)" userId="S::auzewell.chitewe@nhs.net::1c6b872e-f6bb-47a4-83ec-abc15edd0747" providerId="AD" clId="Web-{ECD9F378-5773-BEBF-F95A-DB6C4C55C674}" dt="2024-02-13T13:59:39.782" v="9" actId="20577"/>
        <pc:sldMkLst>
          <pc:docMk/>
          <pc:sldMk cId="1916856892" sldId="258"/>
        </pc:sldMkLst>
        <pc:spChg chg="mod">
          <ac:chgData name="CHITEWE, Auzewell (EAST LONDON NHS FOUNDATION TRUST)" userId="S::auzewell.chitewe@nhs.net::1c6b872e-f6bb-47a4-83ec-abc15edd0747" providerId="AD" clId="Web-{ECD9F378-5773-BEBF-F95A-DB6C4C55C674}" dt="2024-02-13T13:59:39.782" v="9" actId="20577"/>
          <ac:spMkLst>
            <pc:docMk/>
            <pc:sldMk cId="1916856892" sldId="258"/>
            <ac:spMk id="4" creationId="{74A77F04-71FA-5127-761E-16EA4DE66FD1}"/>
          </ac:spMkLst>
        </pc:spChg>
      </pc:sldChg>
    </pc:docChg>
  </pc:docChgLst>
  <pc:docChgLst>
    <pc:chgData name="BRITTIN, Katherine (EAST LONDON NHS FOUNDATION TRUST)" userId="S::katherine.brittin@nhs.net::d65ce759-57f3-4f5d-bb4c-ca4395cb61bf" providerId="AD" clId="Web-{13379FDC-BB69-E426-6AB1-01A78AC81394}"/>
    <pc:docChg chg="modSld">
      <pc:chgData name="BRITTIN, Katherine (EAST LONDON NHS FOUNDATION TRUST)" userId="S::katherine.brittin@nhs.net::d65ce759-57f3-4f5d-bb4c-ca4395cb61bf" providerId="AD" clId="Web-{13379FDC-BB69-E426-6AB1-01A78AC81394}" dt="2024-01-31T20:11:33.168" v="81" actId="20577"/>
      <pc:docMkLst>
        <pc:docMk/>
      </pc:docMkLst>
      <pc:sldChg chg="modSp">
        <pc:chgData name="BRITTIN, Katherine (EAST LONDON NHS FOUNDATION TRUST)" userId="S::katherine.brittin@nhs.net::d65ce759-57f3-4f5d-bb4c-ca4395cb61bf" providerId="AD" clId="Web-{13379FDC-BB69-E426-6AB1-01A78AC81394}" dt="2024-01-31T20:11:33.168" v="81" actId="20577"/>
        <pc:sldMkLst>
          <pc:docMk/>
          <pc:sldMk cId="1916856892" sldId="258"/>
        </pc:sldMkLst>
        <pc:spChg chg="mod">
          <ac:chgData name="BRITTIN, Katherine (EAST LONDON NHS FOUNDATION TRUST)" userId="S::katherine.brittin@nhs.net::d65ce759-57f3-4f5d-bb4c-ca4395cb61bf" providerId="AD" clId="Web-{13379FDC-BB69-E426-6AB1-01A78AC81394}" dt="2024-01-30T19:55:32.106" v="10" actId="1076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0T19:56:44.279" v="46" actId="20577"/>
          <ac:spMkLst>
            <pc:docMk/>
            <pc:sldMk cId="1916856892" sldId="258"/>
            <ac:spMk id="17" creationId="{BB34D39D-4193-77D6-3453-C957D5C7C0F1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0T19:56:56.186" v="50" actId="20577"/>
          <ac:spMkLst>
            <pc:docMk/>
            <pc:sldMk cId="1916856892" sldId="258"/>
            <ac:spMk id="19" creationId="{61D6C0ED-4551-93E3-1CF4-28B489A3FA3C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0T19:57:27.390" v="58" actId="20577"/>
          <ac:spMkLst>
            <pc:docMk/>
            <pc:sldMk cId="1916856892" sldId="258"/>
            <ac:spMk id="22" creationId="{8950941D-68F4-F8EB-6B65-F7EBCEB957CB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1T20:11:33.168" v="81" actId="20577"/>
          <ac:spMkLst>
            <pc:docMk/>
            <pc:sldMk cId="1916856892" sldId="258"/>
            <ac:spMk id="24" creationId="{67B7212B-A402-548F-7A03-0B16C9F5FFE1}"/>
          </ac:spMkLst>
        </pc:spChg>
        <pc:spChg chg="mod">
          <ac:chgData name="BRITTIN, Katherine (EAST LONDON NHS FOUNDATION TRUST)" userId="S::katherine.brittin@nhs.net::d65ce759-57f3-4f5d-bb4c-ca4395cb61bf" providerId="AD" clId="Web-{13379FDC-BB69-E426-6AB1-01A78AC81394}" dt="2024-01-30T19:56:05.513" v="21" actId="20577"/>
          <ac:spMkLst>
            <pc:docMk/>
            <pc:sldMk cId="1916856892" sldId="258"/>
            <ac:spMk id="50" creationId="{429D4B1D-0720-8072-C713-12835167FCF3}"/>
          </ac:spMkLst>
        </pc:spChg>
      </pc:sldChg>
    </pc:docChg>
  </pc:docChgLst>
  <pc:docChgLst>
    <pc:chgData name="BRITTIN, Katherine (EAST LONDON NHS FOUNDATION TRUST)" userId="d65ce759-57f3-4f5d-bb4c-ca4395cb61bf" providerId="ADAL" clId="{B4BCE9E6-E93E-46F1-AB2E-3787C7E67728}"/>
    <pc:docChg chg="undo custSel modSld">
      <pc:chgData name="BRITTIN, Katherine (EAST LONDON NHS FOUNDATION TRUST)" userId="d65ce759-57f3-4f5d-bb4c-ca4395cb61bf" providerId="ADAL" clId="{B4BCE9E6-E93E-46F1-AB2E-3787C7E67728}" dt="2024-02-05T20:07:39.860" v="480" actId="20577"/>
      <pc:docMkLst>
        <pc:docMk/>
      </pc:docMkLst>
      <pc:sldChg chg="addSp delSp modSp mod">
        <pc:chgData name="BRITTIN, Katherine (EAST LONDON NHS FOUNDATION TRUST)" userId="d65ce759-57f3-4f5d-bb4c-ca4395cb61bf" providerId="ADAL" clId="{B4BCE9E6-E93E-46F1-AB2E-3787C7E67728}" dt="2024-02-05T20:05:05.583" v="292" actId="14100"/>
        <pc:sldMkLst>
          <pc:docMk/>
          <pc:sldMk cId="1916856892" sldId="258"/>
        </pc:sldMkLst>
        <pc:spChg chg="mod">
          <ac:chgData name="BRITTIN, Katherine (EAST LONDON NHS FOUNDATION TRUST)" userId="d65ce759-57f3-4f5d-bb4c-ca4395cb61bf" providerId="ADAL" clId="{B4BCE9E6-E93E-46F1-AB2E-3787C7E67728}" dt="2024-02-05T19:52:18.488" v="40" actId="20577"/>
          <ac:spMkLst>
            <pc:docMk/>
            <pc:sldMk cId="1916856892" sldId="258"/>
            <ac:spMk id="4" creationId="{74A77F04-71FA-5127-761E-16EA4DE66FD1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19.967" v="8" actId="478"/>
          <ac:spMkLst>
            <pc:docMk/>
            <pc:sldMk cId="1916856892" sldId="258"/>
            <ac:spMk id="18" creationId="{CA40D362-0113-2269-14B5-7ED173A0A75E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0:01.201" v="17" actId="1076"/>
          <ac:spMkLst>
            <pc:docMk/>
            <pc:sldMk cId="1916856892" sldId="258"/>
            <ac:spMk id="19" creationId="{61D6C0ED-4551-93E3-1CF4-28B489A3FA3C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47.256" v="13" actId="478"/>
          <ac:spMkLst>
            <pc:docMk/>
            <pc:sldMk cId="1916856892" sldId="258"/>
            <ac:spMk id="20" creationId="{DB9F0EAB-6430-C86F-E977-96C8437137B7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55.572" v="16" actId="478"/>
          <ac:spMkLst>
            <pc:docMk/>
            <pc:sldMk cId="1916856892" sldId="258"/>
            <ac:spMk id="21" creationId="{2C9CCABA-FDD6-2228-BE2D-A45813366F27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1:12.618" v="30" actId="1076"/>
          <ac:spMkLst>
            <pc:docMk/>
            <pc:sldMk cId="1916856892" sldId="258"/>
            <ac:spMk id="22" creationId="{8950941D-68F4-F8EB-6B65-F7EBCEB957CB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50:46.703" v="24" actId="478"/>
          <ac:spMkLst>
            <pc:docMk/>
            <pc:sldMk cId="1916856892" sldId="258"/>
            <ac:spMk id="23" creationId="{4A3B3CDA-B21A-FF21-3496-16166C0D518E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2:41.111" v="45" actId="1076"/>
          <ac:spMkLst>
            <pc:docMk/>
            <pc:sldMk cId="1916856892" sldId="258"/>
            <ac:spMk id="24" creationId="{67B7212B-A402-548F-7A03-0B16C9F5FFE1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50:49.443" v="25" actId="478"/>
          <ac:spMkLst>
            <pc:docMk/>
            <pc:sldMk cId="1916856892" sldId="258"/>
            <ac:spMk id="25" creationId="{D7C3D620-3D11-AA1D-CB58-E113823E0B74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5:08.271" v="63" actId="33524"/>
          <ac:spMkLst>
            <pc:docMk/>
            <pc:sldMk cId="1916856892" sldId="258"/>
            <ac:spMk id="35" creationId="{5B2D4150-7F6B-7F0E-780D-2AFC73EC4ABE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14.235" v="7" actId="478"/>
          <ac:spMkLst>
            <pc:docMk/>
            <pc:sldMk cId="1916856892" sldId="258"/>
            <ac:spMk id="36" creationId="{235B0880-C8AF-EA2E-B122-F4050C366221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20:03:40.893" v="272" actId="20577"/>
          <ac:spMkLst>
            <pc:docMk/>
            <pc:sldMk cId="1916856892" sldId="258"/>
            <ac:spMk id="37" creationId="{854D5EDF-DF8B-E0F3-AF96-5932510FAE8E}"/>
          </ac:spMkLst>
        </pc:spChg>
        <pc:spChg chg="del">
          <ac:chgData name="BRITTIN, Katherine (EAST LONDON NHS FOUNDATION TRUST)" userId="d65ce759-57f3-4f5d-bb4c-ca4395cb61bf" providerId="ADAL" clId="{B4BCE9E6-E93E-46F1-AB2E-3787C7E67728}" dt="2024-02-05T19:49:43.191" v="12" actId="478"/>
          <ac:spMkLst>
            <pc:docMk/>
            <pc:sldMk cId="1916856892" sldId="258"/>
            <ac:spMk id="38" creationId="{2A61A3E2-8CB6-8426-D577-820A9C36E071}"/>
          </ac:spMkLst>
        </pc:spChg>
        <pc:spChg chg="add del mod">
          <ac:chgData name="BRITTIN, Katherine (EAST LONDON NHS FOUNDATION TRUST)" userId="d65ce759-57f3-4f5d-bb4c-ca4395cb61bf" providerId="ADAL" clId="{B4BCE9E6-E93E-46F1-AB2E-3787C7E67728}" dt="2024-02-05T19:54:48.659" v="59" actId="255"/>
          <ac:spMkLst>
            <pc:docMk/>
            <pc:sldMk cId="1916856892" sldId="258"/>
            <ac:spMk id="39" creationId="{CB295707-EAF5-F64B-F685-B1C05AD2E2FD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4:43.841" v="58" actId="255"/>
          <ac:spMkLst>
            <pc:docMk/>
            <pc:sldMk cId="1916856892" sldId="258"/>
            <ac:spMk id="40" creationId="{2432C9F8-BA66-1D38-25AF-AD0F6F33A6F6}"/>
          </ac:spMkLst>
        </pc:spChg>
        <pc:spChg chg="add del mod">
          <ac:chgData name="BRITTIN, Katherine (EAST LONDON NHS FOUNDATION TRUST)" userId="d65ce759-57f3-4f5d-bb4c-ca4395cb61bf" providerId="ADAL" clId="{B4BCE9E6-E93E-46F1-AB2E-3787C7E67728}" dt="2024-02-05T19:54:39.430" v="57" actId="255"/>
          <ac:spMkLst>
            <pc:docMk/>
            <pc:sldMk cId="1916856892" sldId="258"/>
            <ac:spMk id="41" creationId="{9EE2D5C1-CFCD-22A0-E6C9-6D60906366CE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4:34.587" v="56" actId="255"/>
          <ac:spMkLst>
            <pc:docMk/>
            <pc:sldMk cId="1916856892" sldId="258"/>
            <ac:spMk id="42" creationId="{153FEF67-9012-0BB0-CA45-FBE360B31A3F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4:28.720" v="55" actId="255"/>
          <ac:spMkLst>
            <pc:docMk/>
            <pc:sldMk cId="1916856892" sldId="258"/>
            <ac:spMk id="43" creationId="{27DFA763-4055-EEE4-40DF-184A17DDFAD1}"/>
          </ac:spMkLst>
        </pc:spChg>
        <pc:spChg chg="mod">
          <ac:chgData name="BRITTIN, Katherine (EAST LONDON NHS FOUNDATION TRUST)" userId="d65ce759-57f3-4f5d-bb4c-ca4395cb61bf" providerId="ADAL" clId="{B4BCE9E6-E93E-46F1-AB2E-3787C7E67728}" dt="2024-02-05T19:55:16.181" v="74" actId="20577"/>
          <ac:spMkLst>
            <pc:docMk/>
            <pc:sldMk cId="1916856892" sldId="258"/>
            <ac:spMk id="50" creationId="{429D4B1D-0720-8072-C713-12835167FCF3}"/>
          </ac:spMkLst>
        </pc:spChg>
        <pc:cxnChg chg="mod">
          <ac:chgData name="BRITTIN, Katherine (EAST LONDON NHS FOUNDATION TRUST)" userId="d65ce759-57f3-4f5d-bb4c-ca4395cb61bf" providerId="ADAL" clId="{B4BCE9E6-E93E-46F1-AB2E-3787C7E67728}" dt="2024-02-05T19:52:31.034" v="43" actId="14100"/>
          <ac:cxnSpMkLst>
            <pc:docMk/>
            <pc:sldMk cId="1916856892" sldId="258"/>
            <ac:cxnSpMk id="12" creationId="{9E2BE3B5-F510-956B-E0B8-97BE5787B611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2:28.032" v="42" actId="14100"/>
          <ac:cxnSpMkLst>
            <pc:docMk/>
            <pc:sldMk cId="1916856892" sldId="258"/>
            <ac:cxnSpMk id="13" creationId="{F40CD0F4-31AA-B8ED-19C1-EF36BBFD4899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2:34.460" v="44" actId="14100"/>
          <ac:cxnSpMkLst>
            <pc:docMk/>
            <pc:sldMk cId="1916856892" sldId="258"/>
            <ac:cxnSpMk id="14" creationId="{55FC239C-B4F2-CF28-B74C-82DC6D71BC15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2:24.433" v="41" actId="14100"/>
          <ac:cxnSpMkLst>
            <pc:docMk/>
            <pc:sldMk cId="1916856892" sldId="258"/>
            <ac:cxnSpMk id="15" creationId="{2113D928-F40B-7E17-0FF6-BF2FFDD2EDE6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49:23.591" v="9" actId="478"/>
          <ac:cxnSpMkLst>
            <pc:docMk/>
            <pc:sldMk cId="1916856892" sldId="258"/>
            <ac:cxnSpMk id="27" creationId="{6112AA52-88FB-A8FD-B51C-A49557A322F1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0:06.682" v="19" actId="14100"/>
          <ac:cxnSpMkLst>
            <pc:docMk/>
            <pc:sldMk cId="1916856892" sldId="258"/>
            <ac:cxnSpMk id="28" creationId="{C1A233EB-12B9-0755-13EE-67D0EF87E3AE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49:50.190" v="14" actId="478"/>
          <ac:cxnSpMkLst>
            <pc:docMk/>
            <pc:sldMk cId="1916856892" sldId="258"/>
            <ac:cxnSpMk id="29" creationId="{C5FB0285-AC61-6F3B-D850-EB76DDA42BDB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49:52.777" v="15" actId="478"/>
          <ac:cxnSpMkLst>
            <pc:docMk/>
            <pc:sldMk cId="1916856892" sldId="258"/>
            <ac:cxnSpMk id="30" creationId="{5DC98B0B-055E-5113-897F-6A49DE0E6AD3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1:16.112" v="31" actId="14100"/>
          <ac:cxnSpMkLst>
            <pc:docMk/>
            <pc:sldMk cId="1916856892" sldId="258"/>
            <ac:cxnSpMk id="31" creationId="{FE806802-A5EA-73D2-A6C2-63B41EE16DA1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51:00.054" v="27" actId="478"/>
          <ac:cxnSpMkLst>
            <pc:docMk/>
            <pc:sldMk cId="1916856892" sldId="258"/>
            <ac:cxnSpMk id="32" creationId="{EF03FFFD-60E5-4908-5BA5-047E4DD5F890}"/>
          </ac:cxnSpMkLst>
        </pc:cxnChg>
        <pc:cxnChg chg="mod">
          <ac:chgData name="BRITTIN, Katherine (EAST LONDON NHS FOUNDATION TRUST)" userId="d65ce759-57f3-4f5d-bb4c-ca4395cb61bf" providerId="ADAL" clId="{B4BCE9E6-E93E-46F1-AB2E-3787C7E67728}" dt="2024-02-05T19:52:46.153" v="47" actId="14100"/>
          <ac:cxnSpMkLst>
            <pc:docMk/>
            <pc:sldMk cId="1916856892" sldId="258"/>
            <ac:cxnSpMk id="33" creationId="{27FBCCAF-BF40-322D-14D9-3AB57D664C0C}"/>
          </ac:cxnSpMkLst>
        </pc:cxnChg>
        <pc:cxnChg chg="del">
          <ac:chgData name="BRITTIN, Katherine (EAST LONDON NHS FOUNDATION TRUST)" userId="d65ce759-57f3-4f5d-bb4c-ca4395cb61bf" providerId="ADAL" clId="{B4BCE9E6-E93E-46F1-AB2E-3787C7E67728}" dt="2024-02-05T19:50:57.361" v="26" actId="478"/>
          <ac:cxnSpMkLst>
            <pc:docMk/>
            <pc:sldMk cId="1916856892" sldId="258"/>
            <ac:cxnSpMk id="34" creationId="{EF399E7E-38EE-02B8-574C-4F7AA151BAA0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10.927" v="275" actId="14100"/>
          <ac:cxnSpMkLst>
            <pc:docMk/>
            <pc:sldMk cId="1916856892" sldId="258"/>
            <ac:cxnSpMk id="54" creationId="{8891089F-C44B-A073-1A99-1D4992C600E3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19.282" v="278" actId="14100"/>
          <ac:cxnSpMkLst>
            <pc:docMk/>
            <pc:sldMk cId="1916856892" sldId="258"/>
            <ac:cxnSpMk id="56" creationId="{E57905E2-C708-585F-C682-E9993276E643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28.038" v="281" actId="14100"/>
          <ac:cxnSpMkLst>
            <pc:docMk/>
            <pc:sldMk cId="1916856892" sldId="258"/>
            <ac:cxnSpMk id="58" creationId="{76D65D02-5762-5957-7A1D-3FB7CEDEBFC2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36.760" v="283" actId="1076"/>
          <ac:cxnSpMkLst>
            <pc:docMk/>
            <pc:sldMk cId="1916856892" sldId="258"/>
            <ac:cxnSpMk id="60" creationId="{D4DACE5A-CD53-02D1-273A-808DA4A05493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44.928" v="286" actId="14100"/>
          <ac:cxnSpMkLst>
            <pc:docMk/>
            <pc:sldMk cId="1916856892" sldId="258"/>
            <ac:cxnSpMk id="61" creationId="{E2FCCC48-FBF7-22F3-768B-57CDBA1D3C0B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4:54.637" v="289" actId="14100"/>
          <ac:cxnSpMkLst>
            <pc:docMk/>
            <pc:sldMk cId="1916856892" sldId="258"/>
            <ac:cxnSpMk id="63" creationId="{629BE939-4219-261F-E013-2BB767572963}"/>
          </ac:cxnSpMkLst>
        </pc:cxnChg>
        <pc:cxnChg chg="add mod">
          <ac:chgData name="BRITTIN, Katherine (EAST LONDON NHS FOUNDATION TRUST)" userId="d65ce759-57f3-4f5d-bb4c-ca4395cb61bf" providerId="ADAL" clId="{B4BCE9E6-E93E-46F1-AB2E-3787C7E67728}" dt="2024-02-05T20:05:05.583" v="292" actId="14100"/>
          <ac:cxnSpMkLst>
            <pc:docMk/>
            <pc:sldMk cId="1916856892" sldId="258"/>
            <ac:cxnSpMk id="65" creationId="{C49B6EC4-B27E-5A57-1FFC-1232AF78AB0E}"/>
          </ac:cxnSpMkLst>
        </pc:cxnChg>
      </pc:sldChg>
      <pc:sldChg chg="modSp mod">
        <pc:chgData name="BRITTIN, Katherine (EAST LONDON NHS FOUNDATION TRUST)" userId="d65ce759-57f3-4f5d-bb4c-ca4395cb61bf" providerId="ADAL" clId="{B4BCE9E6-E93E-46F1-AB2E-3787C7E67728}" dt="2024-02-05T20:07:39.860" v="480" actId="20577"/>
        <pc:sldMkLst>
          <pc:docMk/>
          <pc:sldMk cId="1925529785" sldId="264"/>
        </pc:sldMkLst>
        <pc:graphicFrameChg chg="mod modGraphic">
          <ac:chgData name="BRITTIN, Katherine (EAST LONDON NHS FOUNDATION TRUST)" userId="d65ce759-57f3-4f5d-bb4c-ca4395cb61bf" providerId="ADAL" clId="{B4BCE9E6-E93E-46F1-AB2E-3787C7E67728}" dt="2024-02-05T20:07:39.860" v="480" actId="20577"/>
          <ac:graphicFrameMkLst>
            <pc:docMk/>
            <pc:sldMk cId="1925529785" sldId="264"/>
            <ac:graphicFrameMk id="3" creationId="{A4F86B3A-5489-60F5-F342-A0B9EC6994E4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472708"/>
            <a:ext cx="1844260" cy="12945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Quality Improvement Department  </a:t>
            </a:r>
          </a:p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2024/25 Annual Plan Priorities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31592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81533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  <a:endCxn id="4" idx="3"/>
          </p:cNvCxnSpPr>
          <p:nvPr/>
        </p:nvCxnSpPr>
        <p:spPr>
          <a:xfrm flipH="1">
            <a:off x="2053731" y="1074481"/>
            <a:ext cx="815138" cy="20455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  <a:endCxn id="4" idx="3"/>
          </p:cNvCxnSpPr>
          <p:nvPr/>
        </p:nvCxnSpPr>
        <p:spPr>
          <a:xfrm flipH="1">
            <a:off x="2053731" y="2598598"/>
            <a:ext cx="815138" cy="5213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  <a:endCxn id="4" idx="3"/>
          </p:cNvCxnSpPr>
          <p:nvPr/>
        </p:nvCxnSpPr>
        <p:spPr>
          <a:xfrm flipH="1" flipV="1">
            <a:off x="2053731" y="3119993"/>
            <a:ext cx="864299" cy="9041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  <a:endCxn id="4" idx="3"/>
          </p:cNvCxnSpPr>
          <p:nvPr/>
        </p:nvCxnSpPr>
        <p:spPr>
          <a:xfrm flipH="1" flipV="1">
            <a:off x="2053731" y="3119993"/>
            <a:ext cx="864299" cy="24650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51857" y="80421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Pursuing Equity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51855" y="221903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Flow </a:t>
            </a:r>
            <a:r>
              <a:rPr lang="en-US" sz="1400" dirty="0" err="1">
                <a:solidFill>
                  <a:schemeClr val="tx1"/>
                </a:solidFill>
                <a:latin typeface="Arial"/>
                <a:cs typeface="Calibri"/>
              </a:rPr>
              <a:t>programme</a:t>
            </a:r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 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5031964" y="382762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Building Capability 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73034" y="529403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Financial Viability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</p:cNvCxnSpPr>
          <p:nvPr/>
        </p:nvCxnSpPr>
        <p:spPr>
          <a:xfrm flipH="1">
            <a:off x="4826758" y="1000737"/>
            <a:ext cx="2052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  <a:stCxn id="19" idx="1"/>
            <a:endCxn id="7" idx="3"/>
          </p:cNvCxnSpPr>
          <p:nvPr/>
        </p:nvCxnSpPr>
        <p:spPr>
          <a:xfrm flipH="1">
            <a:off x="4733018" y="2455760"/>
            <a:ext cx="318837" cy="968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  <a:stCxn id="22" idx="1"/>
            <a:endCxn id="9" idx="3"/>
          </p:cNvCxnSpPr>
          <p:nvPr/>
        </p:nvCxnSpPr>
        <p:spPr>
          <a:xfrm flipH="1" flipV="1">
            <a:off x="4733016" y="4052060"/>
            <a:ext cx="298948" cy="122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  <a:stCxn id="24" idx="1"/>
            <a:endCxn id="10" idx="3"/>
          </p:cNvCxnSpPr>
          <p:nvPr/>
        </p:nvCxnSpPr>
        <p:spPr>
          <a:xfrm flipH="1">
            <a:off x="4733015" y="5530754"/>
            <a:ext cx="340019" cy="207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202663" y="804211"/>
            <a:ext cx="4646453" cy="8876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Multiyear programme to support teams across trust to address inequalities and inequity in health outcomes, experience and access to care. Teams include improving equity around, race, gender,  LBGTQ+, </a:t>
            </a:r>
            <a:r>
              <a:rPr lang="en-GB" sz="1200" b="1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disability, Ensure</a:t>
            </a:r>
            <a:r>
              <a:rPr lang="en-GB" sz="1200" b="1" i="0" u="none" strike="noStrike" dirty="0">
                <a:solidFill>
                  <a:srgbClr val="000000"/>
                </a:solidFill>
                <a:effectLst/>
                <a:latin typeface="Calibri"/>
                <a:ea typeface="Calibri"/>
                <a:cs typeface="Calibri"/>
              </a:rPr>
              <a:t> Service user involvement.</a:t>
            </a:r>
            <a:endParaRPr lang="en-US" sz="1200" dirty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214953" y="1880731"/>
            <a:ext cx="4646453" cy="101562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dirty="0">
                <a:solidFill>
                  <a:srgbClr val="000000"/>
                </a:solidFill>
                <a:latin typeface="Calibri" panose="020F0502020204030204" pitchFamily="34" charset="0"/>
              </a:rPr>
              <a:t>Conclusion of </a:t>
            </a:r>
            <a:r>
              <a:rPr lang="en-GB" sz="1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 year-long programme that  supported teams across the Trust to use QI methods to approach improving inpatient  safety  and quality of care. This includes inpatient flow, safety bundle and therapeutic engagement &amp; observation.  Ensure Service user involvement </a:t>
            </a:r>
            <a:endParaRPr lang="en-US" sz="12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7190372" y="2977802"/>
            <a:ext cx="4646453" cy="64730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rtl="0" fontAlgn="base"/>
            <a:r>
              <a:rPr lang="en-GB" sz="1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Alignment of  QI training  with directorate priorities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en-GB" sz="1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Pocket QI, Improvement Leaders programme, Improvement Coaching Programme . Service users </a:t>
            </a:r>
            <a:endParaRPr lang="en-US" sz="12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190372" y="3741598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Identifying and addressing inequalities of access to QI training programmes.  Support and develop QI team and ICS team</a:t>
            </a:r>
            <a:endParaRPr lang="en-US" sz="12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02662" y="4356114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Supporting the rigorous use of Improvements methods for Trust wide improvement work</a:t>
            </a:r>
            <a:endParaRPr lang="en-US" sz="12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202662" y="4946049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Supporting QI coaches' development. QI coaches with Lived experience</a:t>
            </a:r>
            <a:endParaRPr lang="en-US" sz="12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7202661" y="548682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QI support using improvement methods for financial viability</a:t>
            </a:r>
            <a:endParaRPr lang="en-US" sz="12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24-25</a:t>
            </a:r>
            <a:endParaRPr lang="en-US" sz="1400" dirty="0">
              <a:cs typeface="Calibri" panose="020F0502020204030204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29D4B1D-0720-8072-C713-12835167FCF3}"/>
              </a:ext>
            </a:extLst>
          </p:cNvPr>
          <p:cNvSpPr txBox="1"/>
          <p:nvPr/>
        </p:nvSpPr>
        <p:spPr>
          <a:xfrm>
            <a:off x="118280" y="6115458"/>
            <a:ext cx="7747380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dirty="0"/>
              <a:t>Annual plan for 2024-25: Team/service: Quality Improvement </a:t>
            </a:r>
            <a:endParaRPr lang="en-US" dirty="0"/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8891089F-C44B-A073-1A99-1D4992C600E3}"/>
              </a:ext>
            </a:extLst>
          </p:cNvPr>
          <p:cNvCxnSpPr>
            <a:cxnSpLocks/>
            <a:endCxn id="17" idx="3"/>
          </p:cNvCxnSpPr>
          <p:nvPr/>
        </p:nvCxnSpPr>
        <p:spPr>
          <a:xfrm flipH="1" flipV="1">
            <a:off x="6896117" y="1040935"/>
            <a:ext cx="286444" cy="2051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E57905E2-C708-585F-C682-E9993276E643}"/>
              </a:ext>
            </a:extLst>
          </p:cNvPr>
          <p:cNvCxnSpPr>
            <a:cxnSpLocks/>
            <a:endCxn id="19" idx="3"/>
          </p:cNvCxnSpPr>
          <p:nvPr/>
        </p:nvCxnSpPr>
        <p:spPr>
          <a:xfrm flipH="1">
            <a:off x="6896115" y="2399541"/>
            <a:ext cx="338726" cy="56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76D65D02-5762-5957-7A1D-3FB7CEDEBFC2}"/>
              </a:ext>
            </a:extLst>
          </p:cNvPr>
          <p:cNvCxnSpPr>
            <a:cxnSpLocks/>
            <a:endCxn id="22" idx="3"/>
          </p:cNvCxnSpPr>
          <p:nvPr/>
        </p:nvCxnSpPr>
        <p:spPr>
          <a:xfrm flipH="1">
            <a:off x="6876224" y="3301385"/>
            <a:ext cx="299576" cy="7629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D4DACE5A-CD53-02D1-273A-808DA4A05493}"/>
              </a:ext>
            </a:extLst>
          </p:cNvPr>
          <p:cNvCxnSpPr>
            <a:cxnSpLocks/>
          </p:cNvCxnSpPr>
          <p:nvPr/>
        </p:nvCxnSpPr>
        <p:spPr>
          <a:xfrm flipH="1">
            <a:off x="6856335" y="3970815"/>
            <a:ext cx="318837" cy="968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E2FCCC48-FBF7-22F3-768B-57CDBA1D3C0B}"/>
              </a:ext>
            </a:extLst>
          </p:cNvPr>
          <p:cNvCxnSpPr>
            <a:cxnSpLocks/>
            <a:endCxn id="22" idx="3"/>
          </p:cNvCxnSpPr>
          <p:nvPr/>
        </p:nvCxnSpPr>
        <p:spPr>
          <a:xfrm flipH="1" flipV="1">
            <a:off x="6876224" y="4064349"/>
            <a:ext cx="359907" cy="5155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629BE939-4219-261F-E013-2BB767572963}"/>
              </a:ext>
            </a:extLst>
          </p:cNvPr>
          <p:cNvCxnSpPr>
            <a:cxnSpLocks/>
            <a:endCxn id="22" idx="3"/>
          </p:cNvCxnSpPr>
          <p:nvPr/>
        </p:nvCxnSpPr>
        <p:spPr>
          <a:xfrm flipH="1" flipV="1">
            <a:off x="6876224" y="4064349"/>
            <a:ext cx="309206" cy="1135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C49B6EC4-B27E-5A57-1FFC-1232AF78AB0E}"/>
              </a:ext>
            </a:extLst>
          </p:cNvPr>
          <p:cNvCxnSpPr>
            <a:cxnSpLocks/>
            <a:endCxn id="24" idx="3"/>
          </p:cNvCxnSpPr>
          <p:nvPr/>
        </p:nvCxnSpPr>
        <p:spPr>
          <a:xfrm flipH="1" flipV="1">
            <a:off x="6917294" y="5530754"/>
            <a:ext cx="251117" cy="1444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536222"/>
              </p:ext>
            </p:extLst>
          </p:nvPr>
        </p:nvGraphicFramePr>
        <p:xfrm>
          <a:off x="111048" y="105081"/>
          <a:ext cx="11969897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5500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090082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142879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513416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354134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2148009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809748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326129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675899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/>
                        </a:rPr>
                        <a:t>Priority/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777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377719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Pursuing Equity </a:t>
                      </a: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</a:p>
                    <a:p>
                      <a:pPr algn="ctr" rtl="0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(population Health, Staff experience, Service user experience)  ​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Launch of Year 2 Pursuing Equity ​programme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Recruitment of teams 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 teams started testing​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Measurement plan in place ​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Improvement​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Sustained improvement ​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Improvement​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Sustained improvement ​</a:t>
                      </a: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Number of teams ​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 of teams testing​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 of teams seeing improvement​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 of teams with service user involvement​</a:t>
                      </a: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*specific measures for each topic area​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latin typeface="Arial"/>
                        </a:rPr>
                        <a:t>Executive sponsor.</a:t>
                      </a:r>
                    </a:p>
                    <a:p>
                      <a:pPr lvl="0">
                        <a:buNone/>
                      </a:pPr>
                      <a:r>
                        <a:rPr lang="en-US" sz="1100" dirty="0">
                          <a:latin typeface="Arial"/>
                        </a:rPr>
                        <a:t>People participation.</a:t>
                      </a:r>
                    </a:p>
                    <a:p>
                      <a:pPr lvl="0">
                        <a:buNone/>
                      </a:pPr>
                      <a:r>
                        <a:rPr lang="en-US" sz="1100" dirty="0">
                          <a:latin typeface="Arial"/>
                        </a:rPr>
                        <a:t>Communications.</a:t>
                      </a:r>
                    </a:p>
                    <a:p>
                      <a:pPr lvl="0">
                        <a:buNone/>
                      </a:pPr>
                      <a:r>
                        <a:rPr lang="en-US" sz="1100" dirty="0">
                          <a:latin typeface="Arial"/>
                        </a:rPr>
                        <a:t>Trust Networks.</a:t>
                      </a:r>
                    </a:p>
                    <a:p>
                      <a:pPr lvl="0">
                        <a:buNone/>
                      </a:pPr>
                      <a:endParaRPr lang="en-US" sz="11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None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Head of Improvement Programmes</a:t>
                      </a:r>
                    </a:p>
                    <a:p>
                      <a:pPr lvl="0" algn="l">
                        <a:buFont typeface="Arial" panose="020B0604020202020204" pitchFamily="34" charset="0"/>
                        <a:buNone/>
                      </a:pP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  <a:p>
                      <a:pPr lvl="0" algn="l">
                        <a:buFont typeface="Arial" panose="020B0604020202020204" pitchFamily="34" charset="0"/>
                        <a:buNone/>
                      </a:pPr>
                      <a:endParaRPr lang="en-GB" sz="1100" b="0" i="0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Capability </a:t>
                      </a: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4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 rtl="0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(staff experience) ​</a:t>
                      </a:r>
                      <a:endParaRPr lang="en-GB" sz="14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ILP - Wave 13 complete​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ICP – cohort 8 complete​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Pocket QI monthly  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ILP - Recruitment for wave 14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ICP – Recruitment for cohort 10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Pocket QI monthly  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ILP - Commence wave 14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ICP – commence cohort 10​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Pocket QI monthly  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/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Support project leads  with Projects on ILP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Pocket QI monthly  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base"/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Pocket QI - Number of graduates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ILP– Number of graduates​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ICP – Number of graduates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of active coaches across the Trust 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latin typeface="Arial"/>
                        </a:rPr>
                        <a:t>Logistic support and venues.</a:t>
                      </a:r>
                    </a:p>
                    <a:p>
                      <a:pPr lvl="0">
                        <a:buNone/>
                      </a:pPr>
                      <a:r>
                        <a:rPr lang="en-US" sz="1100" dirty="0">
                          <a:latin typeface="Arial"/>
                        </a:rPr>
                        <a:t>Communications .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rgbClr val="000000"/>
                          </a:solidFill>
                          <a:latin typeface="Arial"/>
                        </a:rPr>
                        <a:t>People Participation.</a:t>
                      </a:r>
                    </a:p>
                    <a:p>
                      <a:pPr lvl="0">
                        <a:buNone/>
                      </a:pPr>
                      <a:endParaRPr lang="en-US" sz="11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latin typeface="Arial"/>
                        </a:rPr>
                        <a:t>Head of Improvement Capability </a:t>
                      </a:r>
                    </a:p>
                    <a:p>
                      <a:pPr lvl="0">
                        <a:buNone/>
                      </a:pPr>
                      <a:endParaRPr lang="en-US" sz="110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Flow​</a:t>
                      </a:r>
                      <a:endParaRPr lang="en-GB" sz="1400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ctr" rtl="0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(service user experience) ​</a:t>
                      </a:r>
                      <a:endParaRPr lang="en-GB" sz="14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Designing the Flow programme across inpatient units.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Launch.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teams testing and measuring. 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teams testing and measuring. </a:t>
                      </a: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teams testing and measuring. </a:t>
                      </a: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Collating lessons and forward planning. </a:t>
                      </a: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 of teams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 of teams testing​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 of teams seeing improvement​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 of teams with service user involvement​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*specific measures for each topic area​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latin typeface="Arial"/>
                        </a:rPr>
                        <a:t>Executive sponsor .</a:t>
                      </a:r>
                    </a:p>
                    <a:p>
                      <a:pPr lvl="0">
                        <a:buNone/>
                      </a:pPr>
                      <a:r>
                        <a:rPr lang="en-US" sz="1100" dirty="0">
                          <a:latin typeface="Arial"/>
                        </a:rPr>
                        <a:t>Director of Nursing.</a:t>
                      </a:r>
                    </a:p>
                    <a:p>
                      <a:pPr lvl="0">
                        <a:buNone/>
                      </a:pPr>
                      <a:r>
                        <a:rPr lang="en-US" sz="1100" dirty="0">
                          <a:latin typeface="Arial"/>
                        </a:rPr>
                        <a:t>Communications.</a:t>
                      </a:r>
                    </a:p>
                    <a:p>
                      <a:pPr lvl="0">
                        <a:buNone/>
                      </a:pPr>
                      <a:r>
                        <a:rPr lang="en-US" sz="1100" dirty="0">
                          <a:latin typeface="Arial"/>
                        </a:rPr>
                        <a:t>Performance.</a:t>
                      </a:r>
                    </a:p>
                    <a:p>
                      <a:pPr lvl="0">
                        <a:buNone/>
                      </a:pPr>
                      <a:r>
                        <a:rPr lang="en-US" sz="1100" dirty="0">
                          <a:latin typeface="Arial"/>
                        </a:rPr>
                        <a:t>People Participation.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100" b="0" i="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Associate Director </a:t>
                      </a:r>
                    </a:p>
                    <a:p>
                      <a:pPr lvl="0">
                        <a:buNone/>
                      </a:pPr>
                      <a:endParaRPr lang="en-US" sz="11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377718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GB" sz="14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 </a:t>
                      </a:r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sz="1400" b="0" i="0">
                        <a:solidFill>
                          <a:srgbClr val="000000"/>
                        </a:solidFill>
                        <a:effectLst/>
                      </a:endParaRPr>
                    </a:p>
                    <a:p>
                      <a:pPr algn="ctr" rtl="0" fontAlgn="base"/>
                      <a:r>
                        <a:rPr lang="en-GB" sz="14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(Improving value)​</a:t>
                      </a:r>
                      <a:endParaRPr lang="en-GB" sz="1400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Support FV to identify FV QI projects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Support FV to identify FV QI projects </a:t>
                      </a: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None/>
                      </a:pP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Support FV to identify FV QI projects </a:t>
                      </a: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None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Support FV to identify FV QI projects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None/>
                      </a:pP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 of FV projects across Directorates​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rtl="0" fontAlgn="base">
                        <a:buFont typeface="Arial" panose="020B0604020202020204" pitchFamily="34" charset="0"/>
                        <a:buChar char="•"/>
                      </a:pPr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 cost savings within Internal dept  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latin typeface="Arial"/>
                        </a:rPr>
                        <a:t>Finance business partners.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100" dirty="0">
                          <a:latin typeface="Arial"/>
                        </a:rPr>
                        <a:t>Associate Director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TaxCatchAll xmlns="6194e418-5875-4308-b033-74eb9c181361" xsi:nil="true"/>
    <SharedWithUsers xmlns="6194e418-5875-4308-b033-74eb9c181361">
      <UserInfo>
        <DisplayName>AURELIO, Marco (EAST LONDON NHS FOUNDATION TRUST)</DisplayName>
        <AccountId>30</AccountId>
        <AccountType/>
      </UserInfo>
      <UserInfo>
        <DisplayName>CHITEWE, Auzewell (EAST LONDON NHS FOUNDATION TRUST)</DisplayName>
        <AccountId>26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4CECEE-5C94-412E-AA3B-60B734214906}"/>
</file>

<file path=customXml/itemProps3.xml><?xml version="1.0" encoding="utf-8"?>
<ds:datastoreItem xmlns:ds="http://schemas.openxmlformats.org/officeDocument/2006/customXml" ds:itemID="{3B640CB3-D588-425A-AEA5-9272871C0FE6}">
  <ds:schemaRefs>
    <ds:schemaRef ds:uri="ac41d42a-5402-485a-8705-b829d862fb50"/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c2555680-74a5-428b-86ea-9902b68ff480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587</Words>
  <Application>Microsoft Office PowerPoint</Application>
  <PresentationFormat>Widescreen</PresentationFormat>
  <Paragraphs>103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CHITEWE, Auzewell (EAST LONDON NHS FOUNDATION TRUST)</cp:lastModifiedBy>
  <cp:revision>115</cp:revision>
  <cp:lastPrinted>2024-02-13T22:54:22Z</cp:lastPrinted>
  <dcterms:created xsi:type="dcterms:W3CDTF">2023-12-01T11:05:55Z</dcterms:created>
  <dcterms:modified xsi:type="dcterms:W3CDTF">2024-03-08T11:27:10Z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