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  <p:sldId id="264" r:id="rId6"/>
  </p:sldIdLst>
  <p:sldSz cx="12192000" cy="6858000"/>
  <p:notesSz cx="7099300" cy="9385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647162-FC22-5EC8-CD84-CA45575AA17F}" v="4302" dt="2024-03-18T14:48:41.1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5" d="100"/>
          <a:sy n="85" d="100"/>
        </p:scale>
        <p:origin x="7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32647162-FC22-5EC8-CD84-CA45575AA17F}"/>
    <pc:docChg chg="modSld">
      <pc:chgData name="" userId="" providerId="" clId="Web-{32647162-FC22-5EC8-CD84-CA45575AA17F}" dt="2024-03-18T14:09:02.265" v="12" actId="20577"/>
      <pc:docMkLst>
        <pc:docMk/>
      </pc:docMkLst>
      <pc:sldChg chg="modSp">
        <pc:chgData name="" userId="" providerId="" clId="Web-{32647162-FC22-5EC8-CD84-CA45575AA17F}" dt="2024-03-18T14:09:02.265" v="12" actId="20577"/>
        <pc:sldMkLst>
          <pc:docMk/>
          <pc:sldMk cId="1916856892" sldId="258"/>
        </pc:sldMkLst>
        <pc:spChg chg="mod">
          <ac:chgData name="" userId="" providerId="" clId="Web-{32647162-FC22-5EC8-CD84-CA45575AA17F}" dt="2024-03-18T14:09:02.265" v="12" actId="20577"/>
          <ac:spMkLst>
            <pc:docMk/>
            <pc:sldMk cId="1916856892" sldId="258"/>
            <ac:spMk id="4" creationId="{74A77F04-71FA-5127-761E-16EA4DE66FD1}"/>
          </ac:spMkLst>
        </pc:spChg>
      </pc:sldChg>
    </pc:docChg>
  </pc:docChgLst>
  <pc:docChgLst>
    <pc:chgData name="CHITEWE, Auzewell (EAST LONDON NHS FOUNDATION TRUST)" userId="1c6b872e-f6bb-47a4-83ec-abc15edd0747" providerId="ADAL" clId="{F99C8A76-2D9E-4E3D-9C4D-F79DB2BF5007}"/>
    <pc:docChg chg="custSel modSld">
      <pc:chgData name="CHITEWE, Auzewell (EAST LONDON NHS FOUNDATION TRUST)" userId="1c6b872e-f6bb-47a4-83ec-abc15edd0747" providerId="ADAL" clId="{F99C8A76-2D9E-4E3D-9C4D-F79DB2BF5007}" dt="2024-02-13T23:19:18.026" v="0" actId="313"/>
      <pc:docMkLst>
        <pc:docMk/>
      </pc:docMkLst>
      <pc:sldChg chg="modSp mod">
        <pc:chgData name="CHITEWE, Auzewell (EAST LONDON NHS FOUNDATION TRUST)" userId="1c6b872e-f6bb-47a4-83ec-abc15edd0747" providerId="ADAL" clId="{F99C8A76-2D9E-4E3D-9C4D-F79DB2BF5007}" dt="2024-02-13T23:19:18.026" v="0" actId="313"/>
        <pc:sldMkLst>
          <pc:docMk/>
          <pc:sldMk cId="1925529785" sldId="264"/>
        </pc:sldMkLst>
        <pc:graphicFrameChg chg="modGraphic">
          <ac:chgData name="CHITEWE, Auzewell (EAST LONDON NHS FOUNDATION TRUST)" userId="1c6b872e-f6bb-47a4-83ec-abc15edd0747" providerId="ADAL" clId="{F99C8A76-2D9E-4E3D-9C4D-F79DB2BF5007}" dt="2024-02-13T23:19:18.026" v="0" actId="313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</pc:docChg>
  </pc:docChgLst>
  <pc:docChgLst>
    <pc:chgData name="CHITEWE, Auzewell (EAST LONDON NHS FOUNDATION TRUST)" userId="S::auzewell.chitewe@nhs.net::1c6b872e-f6bb-47a4-83ec-abc15edd0747" providerId="AD" clId="Web-{ECD9F378-5773-BEBF-F95A-DB6C4C55C674}"/>
    <pc:docChg chg="modSld">
      <pc:chgData name="CHITEWE, Auzewell (EAST LONDON NHS FOUNDATION TRUST)" userId="S::auzewell.chitewe@nhs.net::1c6b872e-f6bb-47a4-83ec-abc15edd0747" providerId="AD" clId="Web-{ECD9F378-5773-BEBF-F95A-DB6C4C55C674}" dt="2024-02-13T13:59:39.782" v="9" actId="20577"/>
      <pc:docMkLst>
        <pc:docMk/>
      </pc:docMkLst>
      <pc:sldChg chg="modSp">
        <pc:chgData name="CHITEWE, Auzewell (EAST LONDON NHS FOUNDATION TRUST)" userId="S::auzewell.chitewe@nhs.net::1c6b872e-f6bb-47a4-83ec-abc15edd0747" providerId="AD" clId="Web-{ECD9F378-5773-BEBF-F95A-DB6C4C55C674}" dt="2024-02-13T13:59:39.782" v="9" actId="20577"/>
        <pc:sldMkLst>
          <pc:docMk/>
          <pc:sldMk cId="1916856892" sldId="258"/>
        </pc:sldMkLst>
        <pc:spChg chg="mod">
          <ac:chgData name="CHITEWE, Auzewell (EAST LONDON NHS FOUNDATION TRUST)" userId="S::auzewell.chitewe@nhs.net::1c6b872e-f6bb-47a4-83ec-abc15edd0747" providerId="AD" clId="Web-{ECD9F378-5773-BEBF-F95A-DB6C4C55C674}" dt="2024-02-13T13:59:39.782" v="9" actId="20577"/>
          <ac:spMkLst>
            <pc:docMk/>
            <pc:sldMk cId="1916856892" sldId="258"/>
            <ac:spMk id="4" creationId="{74A77F04-71FA-5127-761E-16EA4DE66FD1}"/>
          </ac:spMkLst>
        </pc:spChg>
      </pc:sldChg>
    </pc:docChg>
  </pc:docChgLst>
  <pc:docChgLst>
    <pc:chgData name="CHITEWE, Auzewell (EAST LONDON NHS FOUNDATION TRUST)" userId="S::auzewell.chitewe@nhs.net::1c6b872e-f6bb-47a4-83ec-abc15edd0747" providerId="AD" clId="Web-{FFBD8293-0D41-7865-1940-8838784BBC2F}"/>
    <pc:docChg chg="modSld">
      <pc:chgData name="CHITEWE, Auzewell (EAST LONDON NHS FOUNDATION TRUST)" userId="S::auzewell.chitewe@nhs.net::1c6b872e-f6bb-47a4-83ec-abc15edd0747" providerId="AD" clId="Web-{FFBD8293-0D41-7865-1940-8838784BBC2F}" dt="2024-03-08T11:27:04.873" v="358"/>
      <pc:docMkLst>
        <pc:docMk/>
      </pc:docMkLst>
      <pc:sldChg chg="modSp">
        <pc:chgData name="CHITEWE, Auzewell (EAST LONDON NHS FOUNDATION TRUST)" userId="S::auzewell.chitewe@nhs.net::1c6b872e-f6bb-47a4-83ec-abc15edd0747" providerId="AD" clId="Web-{FFBD8293-0D41-7865-1940-8838784BBC2F}" dt="2024-03-08T11:26:21.543" v="298" actId="20577"/>
        <pc:sldMkLst>
          <pc:docMk/>
          <pc:sldMk cId="1916856892" sldId="258"/>
        </pc:sldMkLst>
        <pc:spChg chg="mod">
          <ac:chgData name="CHITEWE, Auzewell (EAST LONDON NHS FOUNDATION TRUST)" userId="S::auzewell.chitewe@nhs.net::1c6b872e-f6bb-47a4-83ec-abc15edd0747" providerId="AD" clId="Web-{FFBD8293-0D41-7865-1940-8838784BBC2F}" dt="2024-03-08T11:26:21.543" v="298" actId="20577"/>
          <ac:spMkLst>
            <pc:docMk/>
            <pc:sldMk cId="1916856892" sldId="258"/>
            <ac:spMk id="19" creationId="{61D6C0ED-4551-93E3-1CF4-28B489A3FA3C}"/>
          </ac:spMkLst>
        </pc:spChg>
        <pc:spChg chg="mod">
          <ac:chgData name="CHITEWE, Auzewell (EAST LONDON NHS FOUNDATION TRUST)" userId="S::auzewell.chitewe@nhs.net::1c6b872e-f6bb-47a4-83ec-abc15edd0747" providerId="AD" clId="Web-{FFBD8293-0D41-7865-1940-8838784BBC2F}" dt="2024-03-08T11:08:37.485" v="12" actId="20577"/>
          <ac:spMkLst>
            <pc:docMk/>
            <pc:sldMk cId="1916856892" sldId="258"/>
            <ac:spMk id="35" creationId="{5B2D4150-7F6B-7F0E-780D-2AFC73EC4ABE}"/>
          </ac:spMkLst>
        </pc:spChg>
      </pc:sldChg>
      <pc:sldChg chg="modSp">
        <pc:chgData name="CHITEWE, Auzewell (EAST LONDON NHS FOUNDATION TRUST)" userId="S::auzewell.chitewe@nhs.net::1c6b872e-f6bb-47a4-83ec-abc15edd0747" providerId="AD" clId="Web-{FFBD8293-0D41-7865-1940-8838784BBC2F}" dt="2024-03-08T11:27:04.873" v="358"/>
        <pc:sldMkLst>
          <pc:docMk/>
          <pc:sldMk cId="1925529785" sldId="264"/>
        </pc:sldMkLst>
        <pc:graphicFrameChg chg="mod modGraphic">
          <ac:chgData name="CHITEWE, Auzewell (EAST LONDON NHS FOUNDATION TRUST)" userId="S::auzewell.chitewe@nhs.net::1c6b872e-f6bb-47a4-83ec-abc15edd0747" providerId="AD" clId="Web-{FFBD8293-0D41-7865-1940-8838784BBC2F}" dt="2024-03-08T11:27:04.873" v="358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</pc:docChg>
  </pc:docChgLst>
  <pc:docChgLst>
    <pc:chgData name="BRITTIN, Katherine (EAST LONDON NHS FOUNDATION TRUST)" userId="S::katherine.brittin@nhs.net::d65ce759-57f3-4f5d-bb4c-ca4395cb61bf" providerId="AD" clId="Web-{13379FDC-BB69-E426-6AB1-01A78AC81394}"/>
    <pc:docChg chg="modSld">
      <pc:chgData name="BRITTIN, Katherine (EAST LONDON NHS FOUNDATION TRUST)" userId="S::katherine.brittin@nhs.net::d65ce759-57f3-4f5d-bb4c-ca4395cb61bf" providerId="AD" clId="Web-{13379FDC-BB69-E426-6AB1-01A78AC81394}" dt="2024-01-31T20:11:33.168" v="81" actId="20577"/>
      <pc:docMkLst>
        <pc:docMk/>
      </pc:docMkLst>
      <pc:sldChg chg="modSp">
        <pc:chgData name="BRITTIN, Katherine (EAST LONDON NHS FOUNDATION TRUST)" userId="S::katherine.brittin@nhs.net::d65ce759-57f3-4f5d-bb4c-ca4395cb61bf" providerId="AD" clId="Web-{13379FDC-BB69-E426-6AB1-01A78AC81394}" dt="2024-01-31T20:11:33.168" v="81" actId="20577"/>
        <pc:sldMkLst>
          <pc:docMk/>
          <pc:sldMk cId="1916856892" sldId="258"/>
        </pc:sldMkLst>
        <pc:spChg chg="mod">
          <ac:chgData name="BRITTIN, Katherine (EAST LONDON NHS FOUNDATION TRUST)" userId="S::katherine.brittin@nhs.net::d65ce759-57f3-4f5d-bb4c-ca4395cb61bf" providerId="AD" clId="Web-{13379FDC-BB69-E426-6AB1-01A78AC81394}" dt="2024-01-30T19:55:32.106" v="10" actId="1076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RITTIN, Katherine (EAST LONDON NHS FOUNDATION TRUST)" userId="S::katherine.brittin@nhs.net::d65ce759-57f3-4f5d-bb4c-ca4395cb61bf" providerId="AD" clId="Web-{13379FDC-BB69-E426-6AB1-01A78AC81394}" dt="2024-01-30T19:56:44.279" v="46" actId="20577"/>
          <ac:spMkLst>
            <pc:docMk/>
            <pc:sldMk cId="1916856892" sldId="258"/>
            <ac:spMk id="17" creationId="{BB34D39D-4193-77D6-3453-C957D5C7C0F1}"/>
          </ac:spMkLst>
        </pc:spChg>
        <pc:spChg chg="mod">
          <ac:chgData name="BRITTIN, Katherine (EAST LONDON NHS FOUNDATION TRUST)" userId="S::katherine.brittin@nhs.net::d65ce759-57f3-4f5d-bb4c-ca4395cb61bf" providerId="AD" clId="Web-{13379FDC-BB69-E426-6AB1-01A78AC81394}" dt="2024-01-30T19:56:56.186" v="50" actId="20577"/>
          <ac:spMkLst>
            <pc:docMk/>
            <pc:sldMk cId="1916856892" sldId="258"/>
            <ac:spMk id="19" creationId="{61D6C0ED-4551-93E3-1CF4-28B489A3FA3C}"/>
          </ac:spMkLst>
        </pc:spChg>
        <pc:spChg chg="mod">
          <ac:chgData name="BRITTIN, Katherine (EAST LONDON NHS FOUNDATION TRUST)" userId="S::katherine.brittin@nhs.net::d65ce759-57f3-4f5d-bb4c-ca4395cb61bf" providerId="AD" clId="Web-{13379FDC-BB69-E426-6AB1-01A78AC81394}" dt="2024-01-30T19:57:27.390" v="58" actId="20577"/>
          <ac:spMkLst>
            <pc:docMk/>
            <pc:sldMk cId="1916856892" sldId="258"/>
            <ac:spMk id="22" creationId="{8950941D-68F4-F8EB-6B65-F7EBCEB957CB}"/>
          </ac:spMkLst>
        </pc:spChg>
        <pc:spChg chg="mod">
          <ac:chgData name="BRITTIN, Katherine (EAST LONDON NHS FOUNDATION TRUST)" userId="S::katherine.brittin@nhs.net::d65ce759-57f3-4f5d-bb4c-ca4395cb61bf" providerId="AD" clId="Web-{13379FDC-BB69-E426-6AB1-01A78AC81394}" dt="2024-01-31T20:11:33.168" v="81" actId="20577"/>
          <ac:spMkLst>
            <pc:docMk/>
            <pc:sldMk cId="1916856892" sldId="258"/>
            <ac:spMk id="24" creationId="{67B7212B-A402-548F-7A03-0B16C9F5FFE1}"/>
          </ac:spMkLst>
        </pc:spChg>
        <pc:spChg chg="mod">
          <ac:chgData name="BRITTIN, Katherine (EAST LONDON NHS FOUNDATION TRUST)" userId="S::katherine.brittin@nhs.net::d65ce759-57f3-4f5d-bb4c-ca4395cb61bf" providerId="AD" clId="Web-{13379FDC-BB69-E426-6AB1-01A78AC81394}" dt="2024-01-30T19:56:05.513" v="21" actId="20577"/>
          <ac:spMkLst>
            <pc:docMk/>
            <pc:sldMk cId="1916856892" sldId="258"/>
            <ac:spMk id="50" creationId="{429D4B1D-0720-8072-C713-12835167FCF3}"/>
          </ac:spMkLst>
        </pc:spChg>
      </pc:sldChg>
    </pc:docChg>
  </pc:docChgLst>
  <pc:docChgLst>
    <pc:chgData name="BRITTIN, Katherine (EAST LONDON NHS FOUNDATION TRUST)" userId="d65ce759-57f3-4f5d-bb4c-ca4395cb61bf" providerId="ADAL" clId="{B4BCE9E6-E93E-46F1-AB2E-3787C7E67728}"/>
    <pc:docChg chg="undo custSel modSld">
      <pc:chgData name="BRITTIN, Katherine (EAST LONDON NHS FOUNDATION TRUST)" userId="d65ce759-57f3-4f5d-bb4c-ca4395cb61bf" providerId="ADAL" clId="{B4BCE9E6-E93E-46F1-AB2E-3787C7E67728}" dt="2024-02-05T20:07:39.860" v="480" actId="20577"/>
      <pc:docMkLst>
        <pc:docMk/>
      </pc:docMkLst>
      <pc:sldChg chg="addSp delSp modSp mod">
        <pc:chgData name="BRITTIN, Katherine (EAST LONDON NHS FOUNDATION TRUST)" userId="d65ce759-57f3-4f5d-bb4c-ca4395cb61bf" providerId="ADAL" clId="{B4BCE9E6-E93E-46F1-AB2E-3787C7E67728}" dt="2024-02-05T20:05:05.583" v="292" actId="14100"/>
        <pc:sldMkLst>
          <pc:docMk/>
          <pc:sldMk cId="1916856892" sldId="258"/>
        </pc:sldMkLst>
        <pc:spChg chg="mod">
          <ac:chgData name="BRITTIN, Katherine (EAST LONDON NHS FOUNDATION TRUST)" userId="d65ce759-57f3-4f5d-bb4c-ca4395cb61bf" providerId="ADAL" clId="{B4BCE9E6-E93E-46F1-AB2E-3787C7E67728}" dt="2024-02-05T19:52:18.488" v="40" actId="20577"/>
          <ac:spMkLst>
            <pc:docMk/>
            <pc:sldMk cId="1916856892" sldId="258"/>
            <ac:spMk id="4" creationId="{74A77F04-71FA-5127-761E-16EA4DE66FD1}"/>
          </ac:spMkLst>
        </pc:spChg>
        <pc:spChg chg="del">
          <ac:chgData name="BRITTIN, Katherine (EAST LONDON NHS FOUNDATION TRUST)" userId="d65ce759-57f3-4f5d-bb4c-ca4395cb61bf" providerId="ADAL" clId="{B4BCE9E6-E93E-46F1-AB2E-3787C7E67728}" dt="2024-02-05T19:49:19.967" v="8" actId="478"/>
          <ac:spMkLst>
            <pc:docMk/>
            <pc:sldMk cId="1916856892" sldId="258"/>
            <ac:spMk id="18" creationId="{CA40D362-0113-2269-14B5-7ED173A0A75E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19:50:01.201" v="17" actId="1076"/>
          <ac:spMkLst>
            <pc:docMk/>
            <pc:sldMk cId="1916856892" sldId="258"/>
            <ac:spMk id="19" creationId="{61D6C0ED-4551-93E3-1CF4-28B489A3FA3C}"/>
          </ac:spMkLst>
        </pc:spChg>
        <pc:spChg chg="del">
          <ac:chgData name="BRITTIN, Katherine (EAST LONDON NHS FOUNDATION TRUST)" userId="d65ce759-57f3-4f5d-bb4c-ca4395cb61bf" providerId="ADAL" clId="{B4BCE9E6-E93E-46F1-AB2E-3787C7E67728}" dt="2024-02-05T19:49:47.256" v="13" actId="478"/>
          <ac:spMkLst>
            <pc:docMk/>
            <pc:sldMk cId="1916856892" sldId="258"/>
            <ac:spMk id="20" creationId="{DB9F0EAB-6430-C86F-E977-96C8437137B7}"/>
          </ac:spMkLst>
        </pc:spChg>
        <pc:spChg chg="del">
          <ac:chgData name="BRITTIN, Katherine (EAST LONDON NHS FOUNDATION TRUST)" userId="d65ce759-57f3-4f5d-bb4c-ca4395cb61bf" providerId="ADAL" clId="{B4BCE9E6-E93E-46F1-AB2E-3787C7E67728}" dt="2024-02-05T19:49:55.572" v="16" actId="478"/>
          <ac:spMkLst>
            <pc:docMk/>
            <pc:sldMk cId="1916856892" sldId="258"/>
            <ac:spMk id="21" creationId="{2C9CCABA-FDD6-2228-BE2D-A45813366F27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19:51:12.618" v="30" actId="1076"/>
          <ac:spMkLst>
            <pc:docMk/>
            <pc:sldMk cId="1916856892" sldId="258"/>
            <ac:spMk id="22" creationId="{8950941D-68F4-F8EB-6B65-F7EBCEB957CB}"/>
          </ac:spMkLst>
        </pc:spChg>
        <pc:spChg chg="del">
          <ac:chgData name="BRITTIN, Katherine (EAST LONDON NHS FOUNDATION TRUST)" userId="d65ce759-57f3-4f5d-bb4c-ca4395cb61bf" providerId="ADAL" clId="{B4BCE9E6-E93E-46F1-AB2E-3787C7E67728}" dt="2024-02-05T19:50:46.703" v="24" actId="478"/>
          <ac:spMkLst>
            <pc:docMk/>
            <pc:sldMk cId="1916856892" sldId="258"/>
            <ac:spMk id="23" creationId="{4A3B3CDA-B21A-FF21-3496-16166C0D518E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19:52:41.111" v="45" actId="1076"/>
          <ac:spMkLst>
            <pc:docMk/>
            <pc:sldMk cId="1916856892" sldId="258"/>
            <ac:spMk id="24" creationId="{67B7212B-A402-548F-7A03-0B16C9F5FFE1}"/>
          </ac:spMkLst>
        </pc:spChg>
        <pc:spChg chg="del">
          <ac:chgData name="BRITTIN, Katherine (EAST LONDON NHS FOUNDATION TRUST)" userId="d65ce759-57f3-4f5d-bb4c-ca4395cb61bf" providerId="ADAL" clId="{B4BCE9E6-E93E-46F1-AB2E-3787C7E67728}" dt="2024-02-05T19:50:49.443" v="25" actId="478"/>
          <ac:spMkLst>
            <pc:docMk/>
            <pc:sldMk cId="1916856892" sldId="258"/>
            <ac:spMk id="25" creationId="{D7C3D620-3D11-AA1D-CB58-E113823E0B74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19:55:08.271" v="63" actId="33524"/>
          <ac:spMkLst>
            <pc:docMk/>
            <pc:sldMk cId="1916856892" sldId="258"/>
            <ac:spMk id="35" creationId="{5B2D4150-7F6B-7F0E-780D-2AFC73EC4ABE}"/>
          </ac:spMkLst>
        </pc:spChg>
        <pc:spChg chg="del">
          <ac:chgData name="BRITTIN, Katherine (EAST LONDON NHS FOUNDATION TRUST)" userId="d65ce759-57f3-4f5d-bb4c-ca4395cb61bf" providerId="ADAL" clId="{B4BCE9E6-E93E-46F1-AB2E-3787C7E67728}" dt="2024-02-05T19:49:14.235" v="7" actId="478"/>
          <ac:spMkLst>
            <pc:docMk/>
            <pc:sldMk cId="1916856892" sldId="258"/>
            <ac:spMk id="36" creationId="{235B0880-C8AF-EA2E-B122-F4050C366221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20:03:40.893" v="272" actId="20577"/>
          <ac:spMkLst>
            <pc:docMk/>
            <pc:sldMk cId="1916856892" sldId="258"/>
            <ac:spMk id="37" creationId="{854D5EDF-DF8B-E0F3-AF96-5932510FAE8E}"/>
          </ac:spMkLst>
        </pc:spChg>
        <pc:spChg chg="del">
          <ac:chgData name="BRITTIN, Katherine (EAST LONDON NHS FOUNDATION TRUST)" userId="d65ce759-57f3-4f5d-bb4c-ca4395cb61bf" providerId="ADAL" clId="{B4BCE9E6-E93E-46F1-AB2E-3787C7E67728}" dt="2024-02-05T19:49:43.191" v="12" actId="478"/>
          <ac:spMkLst>
            <pc:docMk/>
            <pc:sldMk cId="1916856892" sldId="258"/>
            <ac:spMk id="38" creationId="{2A61A3E2-8CB6-8426-D577-820A9C36E071}"/>
          </ac:spMkLst>
        </pc:spChg>
        <pc:spChg chg="add del mod">
          <ac:chgData name="BRITTIN, Katherine (EAST LONDON NHS FOUNDATION TRUST)" userId="d65ce759-57f3-4f5d-bb4c-ca4395cb61bf" providerId="ADAL" clId="{B4BCE9E6-E93E-46F1-AB2E-3787C7E67728}" dt="2024-02-05T19:54:48.659" v="59" actId="255"/>
          <ac:spMkLst>
            <pc:docMk/>
            <pc:sldMk cId="1916856892" sldId="258"/>
            <ac:spMk id="39" creationId="{CB295707-EAF5-F64B-F685-B1C05AD2E2FD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19:54:43.841" v="58" actId="255"/>
          <ac:spMkLst>
            <pc:docMk/>
            <pc:sldMk cId="1916856892" sldId="258"/>
            <ac:spMk id="40" creationId="{2432C9F8-BA66-1D38-25AF-AD0F6F33A6F6}"/>
          </ac:spMkLst>
        </pc:spChg>
        <pc:spChg chg="add del mod">
          <ac:chgData name="BRITTIN, Katherine (EAST LONDON NHS FOUNDATION TRUST)" userId="d65ce759-57f3-4f5d-bb4c-ca4395cb61bf" providerId="ADAL" clId="{B4BCE9E6-E93E-46F1-AB2E-3787C7E67728}" dt="2024-02-05T19:54:39.430" v="57" actId="255"/>
          <ac:spMkLst>
            <pc:docMk/>
            <pc:sldMk cId="1916856892" sldId="258"/>
            <ac:spMk id="41" creationId="{9EE2D5C1-CFCD-22A0-E6C9-6D60906366CE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19:54:34.587" v="56" actId="255"/>
          <ac:spMkLst>
            <pc:docMk/>
            <pc:sldMk cId="1916856892" sldId="258"/>
            <ac:spMk id="42" creationId="{153FEF67-9012-0BB0-CA45-FBE360B31A3F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19:54:28.720" v="55" actId="255"/>
          <ac:spMkLst>
            <pc:docMk/>
            <pc:sldMk cId="1916856892" sldId="258"/>
            <ac:spMk id="43" creationId="{27DFA763-4055-EEE4-40DF-184A17DDFAD1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19:55:16.181" v="74" actId="20577"/>
          <ac:spMkLst>
            <pc:docMk/>
            <pc:sldMk cId="1916856892" sldId="258"/>
            <ac:spMk id="50" creationId="{429D4B1D-0720-8072-C713-12835167FCF3}"/>
          </ac:spMkLst>
        </pc:spChg>
        <pc:cxnChg chg="mod">
          <ac:chgData name="BRITTIN, Katherine (EAST LONDON NHS FOUNDATION TRUST)" userId="d65ce759-57f3-4f5d-bb4c-ca4395cb61bf" providerId="ADAL" clId="{B4BCE9E6-E93E-46F1-AB2E-3787C7E67728}" dt="2024-02-05T19:52:31.034" v="43" actId="14100"/>
          <ac:cxnSpMkLst>
            <pc:docMk/>
            <pc:sldMk cId="1916856892" sldId="258"/>
            <ac:cxnSpMk id="12" creationId="{9E2BE3B5-F510-956B-E0B8-97BE5787B611}"/>
          </ac:cxnSpMkLst>
        </pc:cxnChg>
        <pc:cxnChg chg="mod">
          <ac:chgData name="BRITTIN, Katherine (EAST LONDON NHS FOUNDATION TRUST)" userId="d65ce759-57f3-4f5d-bb4c-ca4395cb61bf" providerId="ADAL" clId="{B4BCE9E6-E93E-46F1-AB2E-3787C7E67728}" dt="2024-02-05T19:52:28.032" v="42" actId="14100"/>
          <ac:cxnSpMkLst>
            <pc:docMk/>
            <pc:sldMk cId="1916856892" sldId="258"/>
            <ac:cxnSpMk id="13" creationId="{F40CD0F4-31AA-B8ED-19C1-EF36BBFD4899}"/>
          </ac:cxnSpMkLst>
        </pc:cxnChg>
        <pc:cxnChg chg="mod">
          <ac:chgData name="BRITTIN, Katherine (EAST LONDON NHS FOUNDATION TRUST)" userId="d65ce759-57f3-4f5d-bb4c-ca4395cb61bf" providerId="ADAL" clId="{B4BCE9E6-E93E-46F1-AB2E-3787C7E67728}" dt="2024-02-05T19:52:34.460" v="44" actId="14100"/>
          <ac:cxnSpMkLst>
            <pc:docMk/>
            <pc:sldMk cId="1916856892" sldId="258"/>
            <ac:cxnSpMk id="14" creationId="{55FC239C-B4F2-CF28-B74C-82DC6D71BC15}"/>
          </ac:cxnSpMkLst>
        </pc:cxnChg>
        <pc:cxnChg chg="mod">
          <ac:chgData name="BRITTIN, Katherine (EAST LONDON NHS FOUNDATION TRUST)" userId="d65ce759-57f3-4f5d-bb4c-ca4395cb61bf" providerId="ADAL" clId="{B4BCE9E6-E93E-46F1-AB2E-3787C7E67728}" dt="2024-02-05T19:52:24.433" v="41" actId="14100"/>
          <ac:cxnSpMkLst>
            <pc:docMk/>
            <pc:sldMk cId="1916856892" sldId="258"/>
            <ac:cxnSpMk id="15" creationId="{2113D928-F40B-7E17-0FF6-BF2FFDD2EDE6}"/>
          </ac:cxnSpMkLst>
        </pc:cxnChg>
        <pc:cxnChg chg="del">
          <ac:chgData name="BRITTIN, Katherine (EAST LONDON NHS FOUNDATION TRUST)" userId="d65ce759-57f3-4f5d-bb4c-ca4395cb61bf" providerId="ADAL" clId="{B4BCE9E6-E93E-46F1-AB2E-3787C7E67728}" dt="2024-02-05T19:49:23.591" v="9" actId="478"/>
          <ac:cxnSpMkLst>
            <pc:docMk/>
            <pc:sldMk cId="1916856892" sldId="258"/>
            <ac:cxnSpMk id="27" creationId="{6112AA52-88FB-A8FD-B51C-A49557A322F1}"/>
          </ac:cxnSpMkLst>
        </pc:cxnChg>
        <pc:cxnChg chg="mod">
          <ac:chgData name="BRITTIN, Katherine (EAST LONDON NHS FOUNDATION TRUST)" userId="d65ce759-57f3-4f5d-bb4c-ca4395cb61bf" providerId="ADAL" clId="{B4BCE9E6-E93E-46F1-AB2E-3787C7E67728}" dt="2024-02-05T19:50:06.682" v="19" actId="14100"/>
          <ac:cxnSpMkLst>
            <pc:docMk/>
            <pc:sldMk cId="1916856892" sldId="258"/>
            <ac:cxnSpMk id="28" creationId="{C1A233EB-12B9-0755-13EE-67D0EF87E3AE}"/>
          </ac:cxnSpMkLst>
        </pc:cxnChg>
        <pc:cxnChg chg="del">
          <ac:chgData name="BRITTIN, Katherine (EAST LONDON NHS FOUNDATION TRUST)" userId="d65ce759-57f3-4f5d-bb4c-ca4395cb61bf" providerId="ADAL" clId="{B4BCE9E6-E93E-46F1-AB2E-3787C7E67728}" dt="2024-02-05T19:49:50.190" v="14" actId="478"/>
          <ac:cxnSpMkLst>
            <pc:docMk/>
            <pc:sldMk cId="1916856892" sldId="258"/>
            <ac:cxnSpMk id="29" creationId="{C5FB0285-AC61-6F3B-D850-EB76DDA42BDB}"/>
          </ac:cxnSpMkLst>
        </pc:cxnChg>
        <pc:cxnChg chg="del">
          <ac:chgData name="BRITTIN, Katherine (EAST LONDON NHS FOUNDATION TRUST)" userId="d65ce759-57f3-4f5d-bb4c-ca4395cb61bf" providerId="ADAL" clId="{B4BCE9E6-E93E-46F1-AB2E-3787C7E67728}" dt="2024-02-05T19:49:52.777" v="15" actId="478"/>
          <ac:cxnSpMkLst>
            <pc:docMk/>
            <pc:sldMk cId="1916856892" sldId="258"/>
            <ac:cxnSpMk id="30" creationId="{5DC98B0B-055E-5113-897F-6A49DE0E6AD3}"/>
          </ac:cxnSpMkLst>
        </pc:cxnChg>
        <pc:cxnChg chg="mod">
          <ac:chgData name="BRITTIN, Katherine (EAST LONDON NHS FOUNDATION TRUST)" userId="d65ce759-57f3-4f5d-bb4c-ca4395cb61bf" providerId="ADAL" clId="{B4BCE9E6-E93E-46F1-AB2E-3787C7E67728}" dt="2024-02-05T19:51:16.112" v="31" actId="14100"/>
          <ac:cxnSpMkLst>
            <pc:docMk/>
            <pc:sldMk cId="1916856892" sldId="258"/>
            <ac:cxnSpMk id="31" creationId="{FE806802-A5EA-73D2-A6C2-63B41EE16DA1}"/>
          </ac:cxnSpMkLst>
        </pc:cxnChg>
        <pc:cxnChg chg="del">
          <ac:chgData name="BRITTIN, Katherine (EAST LONDON NHS FOUNDATION TRUST)" userId="d65ce759-57f3-4f5d-bb4c-ca4395cb61bf" providerId="ADAL" clId="{B4BCE9E6-E93E-46F1-AB2E-3787C7E67728}" dt="2024-02-05T19:51:00.054" v="27" actId="478"/>
          <ac:cxnSpMkLst>
            <pc:docMk/>
            <pc:sldMk cId="1916856892" sldId="258"/>
            <ac:cxnSpMk id="32" creationId="{EF03FFFD-60E5-4908-5BA5-047E4DD5F890}"/>
          </ac:cxnSpMkLst>
        </pc:cxnChg>
        <pc:cxnChg chg="mod">
          <ac:chgData name="BRITTIN, Katherine (EAST LONDON NHS FOUNDATION TRUST)" userId="d65ce759-57f3-4f5d-bb4c-ca4395cb61bf" providerId="ADAL" clId="{B4BCE9E6-E93E-46F1-AB2E-3787C7E67728}" dt="2024-02-05T19:52:46.153" v="47" actId="14100"/>
          <ac:cxnSpMkLst>
            <pc:docMk/>
            <pc:sldMk cId="1916856892" sldId="258"/>
            <ac:cxnSpMk id="33" creationId="{27FBCCAF-BF40-322D-14D9-3AB57D664C0C}"/>
          </ac:cxnSpMkLst>
        </pc:cxnChg>
        <pc:cxnChg chg="del">
          <ac:chgData name="BRITTIN, Katherine (EAST LONDON NHS FOUNDATION TRUST)" userId="d65ce759-57f3-4f5d-bb4c-ca4395cb61bf" providerId="ADAL" clId="{B4BCE9E6-E93E-46F1-AB2E-3787C7E67728}" dt="2024-02-05T19:50:57.361" v="26" actId="478"/>
          <ac:cxnSpMkLst>
            <pc:docMk/>
            <pc:sldMk cId="1916856892" sldId="258"/>
            <ac:cxnSpMk id="34" creationId="{EF399E7E-38EE-02B8-574C-4F7AA151BAA0}"/>
          </ac:cxnSpMkLst>
        </pc:cxnChg>
        <pc:cxnChg chg="add mod">
          <ac:chgData name="BRITTIN, Katherine (EAST LONDON NHS FOUNDATION TRUST)" userId="d65ce759-57f3-4f5d-bb4c-ca4395cb61bf" providerId="ADAL" clId="{B4BCE9E6-E93E-46F1-AB2E-3787C7E67728}" dt="2024-02-05T20:04:10.927" v="275" actId="14100"/>
          <ac:cxnSpMkLst>
            <pc:docMk/>
            <pc:sldMk cId="1916856892" sldId="258"/>
            <ac:cxnSpMk id="54" creationId="{8891089F-C44B-A073-1A99-1D4992C600E3}"/>
          </ac:cxnSpMkLst>
        </pc:cxnChg>
        <pc:cxnChg chg="add mod">
          <ac:chgData name="BRITTIN, Katherine (EAST LONDON NHS FOUNDATION TRUST)" userId="d65ce759-57f3-4f5d-bb4c-ca4395cb61bf" providerId="ADAL" clId="{B4BCE9E6-E93E-46F1-AB2E-3787C7E67728}" dt="2024-02-05T20:04:19.282" v="278" actId="14100"/>
          <ac:cxnSpMkLst>
            <pc:docMk/>
            <pc:sldMk cId="1916856892" sldId="258"/>
            <ac:cxnSpMk id="56" creationId="{E57905E2-C708-585F-C682-E9993276E643}"/>
          </ac:cxnSpMkLst>
        </pc:cxnChg>
        <pc:cxnChg chg="add mod">
          <ac:chgData name="BRITTIN, Katherine (EAST LONDON NHS FOUNDATION TRUST)" userId="d65ce759-57f3-4f5d-bb4c-ca4395cb61bf" providerId="ADAL" clId="{B4BCE9E6-E93E-46F1-AB2E-3787C7E67728}" dt="2024-02-05T20:04:28.038" v="281" actId="14100"/>
          <ac:cxnSpMkLst>
            <pc:docMk/>
            <pc:sldMk cId="1916856892" sldId="258"/>
            <ac:cxnSpMk id="58" creationId="{76D65D02-5762-5957-7A1D-3FB7CEDEBFC2}"/>
          </ac:cxnSpMkLst>
        </pc:cxnChg>
        <pc:cxnChg chg="add mod">
          <ac:chgData name="BRITTIN, Katherine (EAST LONDON NHS FOUNDATION TRUST)" userId="d65ce759-57f3-4f5d-bb4c-ca4395cb61bf" providerId="ADAL" clId="{B4BCE9E6-E93E-46F1-AB2E-3787C7E67728}" dt="2024-02-05T20:04:36.760" v="283" actId="1076"/>
          <ac:cxnSpMkLst>
            <pc:docMk/>
            <pc:sldMk cId="1916856892" sldId="258"/>
            <ac:cxnSpMk id="60" creationId="{D4DACE5A-CD53-02D1-273A-808DA4A05493}"/>
          </ac:cxnSpMkLst>
        </pc:cxnChg>
        <pc:cxnChg chg="add mod">
          <ac:chgData name="BRITTIN, Katherine (EAST LONDON NHS FOUNDATION TRUST)" userId="d65ce759-57f3-4f5d-bb4c-ca4395cb61bf" providerId="ADAL" clId="{B4BCE9E6-E93E-46F1-AB2E-3787C7E67728}" dt="2024-02-05T20:04:44.928" v="286" actId="14100"/>
          <ac:cxnSpMkLst>
            <pc:docMk/>
            <pc:sldMk cId="1916856892" sldId="258"/>
            <ac:cxnSpMk id="61" creationId="{E2FCCC48-FBF7-22F3-768B-57CDBA1D3C0B}"/>
          </ac:cxnSpMkLst>
        </pc:cxnChg>
        <pc:cxnChg chg="add mod">
          <ac:chgData name="BRITTIN, Katherine (EAST LONDON NHS FOUNDATION TRUST)" userId="d65ce759-57f3-4f5d-bb4c-ca4395cb61bf" providerId="ADAL" clId="{B4BCE9E6-E93E-46F1-AB2E-3787C7E67728}" dt="2024-02-05T20:04:54.637" v="289" actId="14100"/>
          <ac:cxnSpMkLst>
            <pc:docMk/>
            <pc:sldMk cId="1916856892" sldId="258"/>
            <ac:cxnSpMk id="63" creationId="{629BE939-4219-261F-E013-2BB767572963}"/>
          </ac:cxnSpMkLst>
        </pc:cxnChg>
        <pc:cxnChg chg="add mod">
          <ac:chgData name="BRITTIN, Katherine (EAST LONDON NHS FOUNDATION TRUST)" userId="d65ce759-57f3-4f5d-bb4c-ca4395cb61bf" providerId="ADAL" clId="{B4BCE9E6-E93E-46F1-AB2E-3787C7E67728}" dt="2024-02-05T20:05:05.583" v="292" actId="14100"/>
          <ac:cxnSpMkLst>
            <pc:docMk/>
            <pc:sldMk cId="1916856892" sldId="258"/>
            <ac:cxnSpMk id="65" creationId="{C49B6EC4-B27E-5A57-1FFC-1232AF78AB0E}"/>
          </ac:cxnSpMkLst>
        </pc:cxnChg>
      </pc:sldChg>
      <pc:sldChg chg="modSp mod">
        <pc:chgData name="BRITTIN, Katherine (EAST LONDON NHS FOUNDATION TRUST)" userId="d65ce759-57f3-4f5d-bb4c-ca4395cb61bf" providerId="ADAL" clId="{B4BCE9E6-E93E-46F1-AB2E-3787C7E67728}" dt="2024-02-05T20:07:39.860" v="480" actId="20577"/>
        <pc:sldMkLst>
          <pc:docMk/>
          <pc:sldMk cId="1925529785" sldId="264"/>
        </pc:sldMkLst>
        <pc:graphicFrameChg chg="mod modGraphic">
          <ac:chgData name="BRITTIN, Katherine (EAST LONDON NHS FOUNDATION TRUST)" userId="d65ce759-57f3-4f5d-bb4c-ca4395cb61bf" providerId="ADAL" clId="{B4BCE9E6-E93E-46F1-AB2E-3787C7E67728}" dt="2024-02-05T20:07:39.860" v="480" actId="20577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32647162-FC22-5EC8-CD84-CA45575AA17F}"/>
    <pc:docChg chg="addSld delSld modSld">
      <pc:chgData name="BAKSH DE LA IGLESIA, Amber (EAST LONDON NHS FOUNDATION TRUST)" userId="S::amber.bakshdelaiglesia1@nhs.net::b2650a99-9385-4d98-8a06-8e7c9d440112" providerId="AD" clId="Web-{32647162-FC22-5EC8-CD84-CA45575AA17F}" dt="2024-03-18T14:48:39.900" v="4159"/>
      <pc:docMkLst>
        <pc:docMk/>
      </pc:docMkLst>
      <pc:sldChg chg="addSp delSp modSp">
        <pc:chgData name="BAKSH DE LA IGLESIA, Amber (EAST LONDON NHS FOUNDATION TRUST)" userId="S::amber.bakshdelaiglesia1@nhs.net::b2650a99-9385-4d98-8a06-8e7c9d440112" providerId="AD" clId="Web-{32647162-FC22-5EC8-CD84-CA45575AA17F}" dt="2024-03-18T14:35:54.528" v="2888" actId="20577"/>
        <pc:sldMkLst>
          <pc:docMk/>
          <pc:sldMk cId="1916856892" sldId="258"/>
        </pc:sldMkLst>
        <pc:spChg chg="add mod">
          <ac:chgData name="BAKSH DE LA IGLESIA, Amber (EAST LONDON NHS FOUNDATION TRUST)" userId="S::amber.bakshdelaiglesia1@nhs.net::b2650a99-9385-4d98-8a06-8e7c9d440112" providerId="AD" clId="Web-{32647162-FC22-5EC8-CD84-CA45575AA17F}" dt="2024-03-18T14:27:09.430" v="1561" actId="1076"/>
          <ac:spMkLst>
            <pc:docMk/>
            <pc:sldMk cId="1916856892" sldId="258"/>
            <ac:spMk id="3" creationId="{170A7189-2B10-28E6-3C82-B8B1B36B9CE6}"/>
          </ac:spMkLst>
        </pc:spChg>
        <pc:spChg chg="mod">
          <ac:chgData name="BAKSH DE LA IGLESIA, Amber (EAST LONDON NHS FOUNDATION TRUST)" userId="S::amber.bakshdelaiglesia1@nhs.net::b2650a99-9385-4d98-8a06-8e7c9d440112" providerId="AD" clId="Web-{32647162-FC22-5EC8-CD84-CA45575AA17F}" dt="2024-03-18T14:27:09.008" v="1546" actId="1076"/>
          <ac:spMkLst>
            <pc:docMk/>
            <pc:sldMk cId="1916856892" sldId="258"/>
            <ac:spMk id="5" creationId="{88040B2C-E5F6-B4AE-82B5-C01A84D5E308}"/>
          </ac:spMkLst>
        </pc:spChg>
        <pc:spChg chg="mod">
          <ac:chgData name="BAKSH DE LA IGLESIA, Amber (EAST LONDON NHS FOUNDATION TRUST)" userId="S::amber.bakshdelaiglesia1@nhs.net::b2650a99-9385-4d98-8a06-8e7c9d440112" providerId="AD" clId="Web-{32647162-FC22-5EC8-CD84-CA45575AA17F}" dt="2024-03-18T14:27:09.040" v="1547" actId="1076"/>
          <ac:spMkLst>
            <pc:docMk/>
            <pc:sldMk cId="1916856892" sldId="258"/>
            <ac:spMk id="7" creationId="{56C491FD-E604-9344-DEF7-DE718783197F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32647162-FC22-5EC8-CD84-CA45575AA17F}" dt="2024-03-18T14:27:09.477" v="1563" actId="1076"/>
          <ac:spMkLst>
            <pc:docMk/>
            <pc:sldMk cId="1916856892" sldId="258"/>
            <ac:spMk id="8" creationId="{2180EB47-81E6-9174-6C48-945E1B5DF066}"/>
          </ac:spMkLst>
        </pc:spChg>
        <pc:spChg chg="mod">
          <ac:chgData name="BAKSH DE LA IGLESIA, Amber (EAST LONDON NHS FOUNDATION TRUST)" userId="S::amber.bakshdelaiglesia1@nhs.net::b2650a99-9385-4d98-8a06-8e7c9d440112" providerId="AD" clId="Web-{32647162-FC22-5EC8-CD84-CA45575AA17F}" dt="2024-03-18T14:27:09.087" v="1548" actId="1076"/>
          <ac:spMkLst>
            <pc:docMk/>
            <pc:sldMk cId="1916856892" sldId="258"/>
            <ac:spMk id="9" creationId="{D14CF52A-E226-1663-AADA-0B700E67665E}"/>
          </ac:spMkLst>
        </pc:spChg>
        <pc:spChg chg="mod">
          <ac:chgData name="BAKSH DE LA IGLESIA, Amber (EAST LONDON NHS FOUNDATION TRUST)" userId="S::amber.bakshdelaiglesia1@nhs.net::b2650a99-9385-4d98-8a06-8e7c9d440112" providerId="AD" clId="Web-{32647162-FC22-5EC8-CD84-CA45575AA17F}" dt="2024-03-18T14:27:09.118" v="1549" actId="1076"/>
          <ac:spMkLst>
            <pc:docMk/>
            <pc:sldMk cId="1916856892" sldId="258"/>
            <ac:spMk id="10" creationId="{CEED66E1-0754-BBEB-109D-B072037E1EBF}"/>
          </ac:spMkLst>
        </pc:spChg>
        <pc:spChg chg="mod">
          <ac:chgData name="BAKSH DE LA IGLESIA, Amber (EAST LONDON NHS FOUNDATION TRUST)" userId="S::amber.bakshdelaiglesia1@nhs.net::b2650a99-9385-4d98-8a06-8e7c9d440112" providerId="AD" clId="Web-{32647162-FC22-5EC8-CD84-CA45575AA17F}" dt="2024-03-18T14:27:09.165" v="1550" actId="1076"/>
          <ac:spMkLst>
            <pc:docMk/>
            <pc:sldMk cId="1916856892" sldId="258"/>
            <ac:spMk id="17" creationId="{BB34D39D-4193-77D6-3453-C957D5C7C0F1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32647162-FC22-5EC8-CD84-CA45575AA17F}" dt="2024-03-18T14:27:09.493" v="1564" actId="1076"/>
          <ac:spMkLst>
            <pc:docMk/>
            <pc:sldMk cId="1916856892" sldId="258"/>
            <ac:spMk id="18" creationId="{00C9F2D2-1C26-135D-A958-8DC9BBDC4342}"/>
          </ac:spMkLst>
        </pc:spChg>
        <pc:spChg chg="mod">
          <ac:chgData name="BAKSH DE LA IGLESIA, Amber (EAST LONDON NHS FOUNDATION TRUST)" userId="S::amber.bakshdelaiglesia1@nhs.net::b2650a99-9385-4d98-8a06-8e7c9d440112" providerId="AD" clId="Web-{32647162-FC22-5EC8-CD84-CA45575AA17F}" dt="2024-03-18T14:35:54.528" v="2888" actId="20577"/>
          <ac:spMkLst>
            <pc:docMk/>
            <pc:sldMk cId="1916856892" sldId="258"/>
            <ac:spMk id="19" creationId="{61D6C0ED-4551-93E3-1CF4-28B489A3FA3C}"/>
          </ac:spMkLst>
        </pc:spChg>
        <pc:spChg chg="add del mod">
          <ac:chgData name="BAKSH DE LA IGLESIA, Amber (EAST LONDON NHS FOUNDATION TRUST)" userId="S::amber.bakshdelaiglesia1@nhs.net::b2650a99-9385-4d98-8a06-8e7c9d440112" providerId="AD" clId="Web-{32647162-FC22-5EC8-CD84-CA45575AA17F}" dt="2024-03-18T14:21:17.980" v="951"/>
          <ac:spMkLst>
            <pc:docMk/>
            <pc:sldMk cId="1916856892" sldId="258"/>
            <ac:spMk id="21" creationId="{34F38D67-95DA-9BB0-3F6B-63239FF297BF}"/>
          </ac:spMkLst>
        </pc:spChg>
        <pc:spChg chg="mod">
          <ac:chgData name="BAKSH DE LA IGLESIA, Amber (EAST LONDON NHS FOUNDATION TRUST)" userId="S::amber.bakshdelaiglesia1@nhs.net::b2650a99-9385-4d98-8a06-8e7c9d440112" providerId="AD" clId="Web-{32647162-FC22-5EC8-CD84-CA45575AA17F}" dt="2024-03-18T14:27:09.227" v="1552" actId="1076"/>
          <ac:spMkLst>
            <pc:docMk/>
            <pc:sldMk cId="1916856892" sldId="258"/>
            <ac:spMk id="22" creationId="{8950941D-68F4-F8EB-6B65-F7EBCEB957CB}"/>
          </ac:spMkLst>
        </pc:spChg>
        <pc:spChg chg="add del mod">
          <ac:chgData name="BAKSH DE LA IGLESIA, Amber (EAST LONDON NHS FOUNDATION TRUST)" userId="S::amber.bakshdelaiglesia1@nhs.net::b2650a99-9385-4d98-8a06-8e7c9d440112" providerId="AD" clId="Web-{32647162-FC22-5EC8-CD84-CA45575AA17F}" dt="2024-03-18T14:21:17.980" v="950"/>
          <ac:spMkLst>
            <pc:docMk/>
            <pc:sldMk cId="1916856892" sldId="258"/>
            <ac:spMk id="23" creationId="{062048AC-67CD-8ABD-84D7-C89CE51B82AB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32647162-FC22-5EC8-CD84-CA45575AA17F}" dt="2024-03-18T14:21:17.995" v="952"/>
          <ac:spMkLst>
            <pc:docMk/>
            <pc:sldMk cId="1916856892" sldId="258"/>
            <ac:spMk id="24" creationId="{67B7212B-A402-548F-7A03-0B16C9F5FFE1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32647162-FC22-5EC8-CD84-CA45575AA17F}" dt="2024-03-18T14:27:09.571" v="1567" actId="1076"/>
          <ac:spMkLst>
            <pc:docMk/>
            <pc:sldMk cId="1916856892" sldId="258"/>
            <ac:spMk id="29" creationId="{BA31934F-398A-717F-12B6-2E79B3199E50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32647162-FC22-5EC8-CD84-CA45575AA17F}" dt="2024-03-18T14:27:09.602" v="1568" actId="1076"/>
          <ac:spMkLst>
            <pc:docMk/>
            <pc:sldMk cId="1916856892" sldId="258"/>
            <ac:spMk id="30" creationId="{2AD7C463-FCBC-973C-EF75-42BD909EE538}"/>
          </ac:spMkLst>
        </pc:spChg>
        <pc:spChg chg="add del">
          <ac:chgData name="BAKSH DE LA IGLESIA, Amber (EAST LONDON NHS FOUNDATION TRUST)" userId="S::amber.bakshdelaiglesia1@nhs.net::b2650a99-9385-4d98-8a06-8e7c9d440112" providerId="AD" clId="Web-{32647162-FC22-5EC8-CD84-CA45575AA17F}" dt="2024-03-18T14:24:15.877" v="1208"/>
          <ac:spMkLst>
            <pc:docMk/>
            <pc:sldMk cId="1916856892" sldId="258"/>
            <ac:spMk id="34" creationId="{6D230239-3860-7FB4-9AAB-70D45BF16BD8}"/>
          </ac:spMkLst>
        </pc:spChg>
        <pc:spChg chg="mod">
          <ac:chgData name="BAKSH DE LA IGLESIA, Amber (EAST LONDON NHS FOUNDATION TRUST)" userId="S::amber.bakshdelaiglesia1@nhs.net::b2650a99-9385-4d98-8a06-8e7c9d440112" providerId="AD" clId="Web-{32647162-FC22-5EC8-CD84-CA45575AA17F}" dt="2024-03-18T14:27:09.337" v="1557" actId="1076"/>
          <ac:spMkLst>
            <pc:docMk/>
            <pc:sldMk cId="1916856892" sldId="258"/>
            <ac:spMk id="35" creationId="{5B2D4150-7F6B-7F0E-780D-2AFC73EC4ABE}"/>
          </ac:spMkLst>
        </pc:spChg>
        <pc:spChg chg="add del">
          <ac:chgData name="BAKSH DE LA IGLESIA, Amber (EAST LONDON NHS FOUNDATION TRUST)" userId="S::amber.bakshdelaiglesia1@nhs.net::b2650a99-9385-4d98-8a06-8e7c9d440112" providerId="AD" clId="Web-{32647162-FC22-5EC8-CD84-CA45575AA17F}" dt="2024-03-18T14:24:15.877" v="1207"/>
          <ac:spMkLst>
            <pc:docMk/>
            <pc:sldMk cId="1916856892" sldId="258"/>
            <ac:spMk id="36" creationId="{98ECE07B-4422-3C31-4F16-BFD594F5D3E4}"/>
          </ac:spMkLst>
        </pc:spChg>
        <pc:spChg chg="mod">
          <ac:chgData name="BAKSH DE LA IGLESIA, Amber (EAST LONDON NHS FOUNDATION TRUST)" userId="S::amber.bakshdelaiglesia1@nhs.net::b2650a99-9385-4d98-8a06-8e7c9d440112" providerId="AD" clId="Web-{32647162-FC22-5EC8-CD84-CA45575AA17F}" dt="2024-03-18T14:27:09.368" v="1558" actId="1076"/>
          <ac:spMkLst>
            <pc:docMk/>
            <pc:sldMk cId="1916856892" sldId="258"/>
            <ac:spMk id="37" creationId="{854D5EDF-DF8B-E0F3-AF96-5932510FAE8E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32647162-FC22-5EC8-CD84-CA45575AA17F}" dt="2024-03-18T14:17:04.142" v="678"/>
          <ac:spMkLst>
            <pc:docMk/>
            <pc:sldMk cId="1916856892" sldId="258"/>
            <ac:spMk id="39" creationId="{CB295707-EAF5-F64B-F685-B1C05AD2E2FD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32647162-FC22-5EC8-CD84-CA45575AA17F}" dt="2024-03-18T14:17:04.142" v="677"/>
          <ac:spMkLst>
            <pc:docMk/>
            <pc:sldMk cId="1916856892" sldId="258"/>
            <ac:spMk id="40" creationId="{2432C9F8-BA66-1D38-25AF-AD0F6F33A6F6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32647162-FC22-5EC8-CD84-CA45575AA17F}" dt="2024-03-18T14:17:04.142" v="676"/>
          <ac:spMkLst>
            <pc:docMk/>
            <pc:sldMk cId="1916856892" sldId="258"/>
            <ac:spMk id="41" creationId="{9EE2D5C1-CFCD-22A0-E6C9-6D60906366CE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32647162-FC22-5EC8-CD84-CA45575AA17F}" dt="2024-03-18T14:17:04.142" v="675"/>
          <ac:spMkLst>
            <pc:docMk/>
            <pc:sldMk cId="1916856892" sldId="258"/>
            <ac:spMk id="42" creationId="{153FEF67-9012-0BB0-CA45-FBE360B31A3F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32647162-FC22-5EC8-CD84-CA45575AA17F}" dt="2024-03-18T14:17:04.142" v="674"/>
          <ac:spMkLst>
            <pc:docMk/>
            <pc:sldMk cId="1916856892" sldId="258"/>
            <ac:spMk id="43" creationId="{27DFA763-4055-EEE4-40DF-184A17DDFAD1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32647162-FC22-5EC8-CD84-CA45575AA17F}" dt="2024-03-18T14:27:09.727" v="1573" actId="1076"/>
          <ac:spMkLst>
            <pc:docMk/>
            <pc:sldMk cId="1916856892" sldId="258"/>
            <ac:spMk id="47" creationId="{C8143E69-F4FB-EB5F-3554-453610F4C8A5}"/>
          </ac:spMkLst>
        </pc:spChg>
        <pc:spChg chg="add mod">
          <ac:chgData name="BAKSH DE LA IGLESIA, Amber (EAST LONDON NHS FOUNDATION TRUST)" userId="S::amber.bakshdelaiglesia1@nhs.net::b2650a99-9385-4d98-8a06-8e7c9d440112" providerId="AD" clId="Web-{32647162-FC22-5EC8-CD84-CA45575AA17F}" dt="2024-03-18T14:27:09.696" v="1572" actId="1076"/>
          <ac:spMkLst>
            <pc:docMk/>
            <pc:sldMk cId="1916856892" sldId="258"/>
            <ac:spMk id="48" creationId="{8912E642-3198-A2A4-56DD-5B8DB7ECDFD6}"/>
          </ac:spMkLst>
        </pc:spChg>
        <pc:spChg chg="del mod">
          <ac:chgData name="BAKSH DE LA IGLESIA, Amber (EAST LONDON NHS FOUNDATION TRUST)" userId="S::amber.bakshdelaiglesia1@nhs.net::b2650a99-9385-4d98-8a06-8e7c9d440112" providerId="AD" clId="Web-{32647162-FC22-5EC8-CD84-CA45575AA17F}" dt="2024-03-18T14:10:15.002" v="135"/>
          <ac:spMkLst>
            <pc:docMk/>
            <pc:sldMk cId="1916856892" sldId="258"/>
            <ac:spMk id="50" creationId="{429D4B1D-0720-8072-C713-12835167FCF3}"/>
          </ac:spMkLst>
        </pc:spChg>
        <pc:cxnChg chg="add del mod">
          <ac:chgData name="BAKSH DE LA IGLESIA, Amber (EAST LONDON NHS FOUNDATION TRUST)" userId="S::amber.bakshdelaiglesia1@nhs.net::b2650a99-9385-4d98-8a06-8e7c9d440112" providerId="AD" clId="Web-{32647162-FC22-5EC8-CD84-CA45575AA17F}" dt="2024-03-18T14:21:15.511" v="948"/>
          <ac:cxnSpMkLst>
            <pc:docMk/>
            <pc:sldMk cId="1916856892" sldId="258"/>
            <ac:cxnSpMk id="2" creationId="{E1936D67-8796-8B76-940B-7D6BF4B37209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32647162-FC22-5EC8-CD84-CA45575AA17F}" dt="2024-03-18T14:27:09.462" v="1562" actId="1076"/>
          <ac:cxnSpMkLst>
            <pc:docMk/>
            <pc:sldMk cId="1916856892" sldId="258"/>
            <ac:cxnSpMk id="6" creationId="{E3072773-9FF2-9D70-B84C-BD3982828B39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32647162-FC22-5EC8-CD84-CA45575AA17F}" dt="2024-03-18T14:27:09.524" v="1565" actId="1076"/>
          <ac:cxnSpMkLst>
            <pc:docMk/>
            <pc:sldMk cId="1916856892" sldId="258"/>
            <ac:cxnSpMk id="20" creationId="{3F41B5F0-395F-CF4F-AA82-1D45D9D8257B}"/>
          </ac:cxnSpMkLst>
        </pc:cxnChg>
        <pc:cxnChg chg="add del mod">
          <ac:chgData name="BAKSH DE LA IGLESIA, Amber (EAST LONDON NHS FOUNDATION TRUST)" userId="S::amber.bakshdelaiglesia1@nhs.net::b2650a99-9385-4d98-8a06-8e7c9d440112" providerId="AD" clId="Web-{32647162-FC22-5EC8-CD84-CA45575AA17F}" dt="2024-03-18T14:21:17.980" v="949"/>
          <ac:cxnSpMkLst>
            <pc:docMk/>
            <pc:sldMk cId="1916856892" sldId="258"/>
            <ac:cxnSpMk id="25" creationId="{FC6CF489-96D0-E2CF-41CE-D86C203790F8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32647162-FC22-5EC8-CD84-CA45575AA17F}" dt="2024-03-18T14:27:09.258" v="1553" actId="1076"/>
          <ac:cxnSpMkLst>
            <pc:docMk/>
            <pc:sldMk cId="1916856892" sldId="258"/>
            <ac:cxnSpMk id="26" creationId="{0830DBE8-D9FA-3175-383F-2EEE4752BF4D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32647162-FC22-5EC8-CD84-CA45575AA17F}" dt="2024-03-18T14:27:09.540" v="1566" actId="1076"/>
          <ac:cxnSpMkLst>
            <pc:docMk/>
            <pc:sldMk cId="1916856892" sldId="258"/>
            <ac:cxnSpMk id="27" creationId="{12B46ED2-5D25-0D7F-5A83-47FE0C39E50E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32647162-FC22-5EC8-CD84-CA45575AA17F}" dt="2024-03-18T14:27:09.274" v="1554" actId="1076"/>
          <ac:cxnSpMkLst>
            <pc:docMk/>
            <pc:sldMk cId="1916856892" sldId="258"/>
            <ac:cxnSpMk id="28" creationId="{C1A233EB-12B9-0755-13EE-67D0EF87E3AE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32647162-FC22-5EC8-CD84-CA45575AA17F}" dt="2024-03-18T14:27:09.290" v="1555" actId="1076"/>
          <ac:cxnSpMkLst>
            <pc:docMk/>
            <pc:sldMk cId="1916856892" sldId="258"/>
            <ac:cxnSpMk id="31" creationId="{FE806802-A5EA-73D2-A6C2-63B41EE16DA1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32647162-FC22-5EC8-CD84-CA45575AA17F}" dt="2024-03-18T14:27:09.618" v="1569" actId="1076"/>
          <ac:cxnSpMkLst>
            <pc:docMk/>
            <pc:sldMk cId="1916856892" sldId="258"/>
            <ac:cxnSpMk id="32" creationId="{3B85045E-EE26-A4FF-8E3B-82E5E6C54AC5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32647162-FC22-5EC8-CD84-CA45575AA17F}" dt="2024-03-18T14:27:09.305" v="1556" actId="1076"/>
          <ac:cxnSpMkLst>
            <pc:docMk/>
            <pc:sldMk cId="1916856892" sldId="258"/>
            <ac:cxnSpMk id="33" creationId="{27FBCCAF-BF40-322D-14D9-3AB57D664C0C}"/>
          </ac:cxnSpMkLst>
        </pc:cxnChg>
        <pc:cxnChg chg="add del mod">
          <ac:chgData name="BAKSH DE LA IGLESIA, Amber (EAST LONDON NHS FOUNDATION TRUST)" userId="S::amber.bakshdelaiglesia1@nhs.net::b2650a99-9385-4d98-8a06-8e7c9d440112" providerId="AD" clId="Web-{32647162-FC22-5EC8-CD84-CA45575AA17F}" dt="2024-03-18T14:24:15.877" v="1206"/>
          <ac:cxnSpMkLst>
            <pc:docMk/>
            <pc:sldMk cId="1916856892" sldId="258"/>
            <ac:cxnSpMk id="38" creationId="{6C118CB9-D312-3706-F095-656BEBA8256E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32647162-FC22-5EC8-CD84-CA45575AA17F}" dt="2024-03-18T14:27:09.649" v="1570" actId="1076"/>
          <ac:cxnSpMkLst>
            <pc:docMk/>
            <pc:sldMk cId="1916856892" sldId="258"/>
            <ac:cxnSpMk id="46" creationId="{06190FE9-4785-F242-F542-B203A501A037}"/>
          </ac:cxnSpMkLst>
        </pc:cxnChg>
        <pc:cxnChg chg="add mod">
          <ac:chgData name="BAKSH DE LA IGLESIA, Amber (EAST LONDON NHS FOUNDATION TRUST)" userId="S::amber.bakshdelaiglesia1@nhs.net::b2650a99-9385-4d98-8a06-8e7c9d440112" providerId="AD" clId="Web-{32647162-FC22-5EC8-CD84-CA45575AA17F}" dt="2024-03-18T14:27:09.665" v="1571" actId="1076"/>
          <ac:cxnSpMkLst>
            <pc:docMk/>
            <pc:sldMk cId="1916856892" sldId="258"/>
            <ac:cxnSpMk id="49" creationId="{D550FB08-669D-5B2D-9C4F-E61A97807034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32647162-FC22-5EC8-CD84-CA45575AA17F}" dt="2024-03-18T14:27:09.383" v="1559" actId="1076"/>
          <ac:cxnSpMkLst>
            <pc:docMk/>
            <pc:sldMk cId="1916856892" sldId="258"/>
            <ac:cxnSpMk id="54" creationId="{8891089F-C44B-A073-1A99-1D4992C600E3}"/>
          </ac:cxnSpMkLst>
        </pc:cxnChg>
        <pc:cxnChg chg="mod">
          <ac:chgData name="BAKSH DE LA IGLESIA, Amber (EAST LONDON NHS FOUNDATION TRUST)" userId="S::amber.bakshdelaiglesia1@nhs.net::b2650a99-9385-4d98-8a06-8e7c9d440112" providerId="AD" clId="Web-{32647162-FC22-5EC8-CD84-CA45575AA17F}" dt="2024-03-18T14:27:09.415" v="1560" actId="1076"/>
          <ac:cxnSpMkLst>
            <pc:docMk/>
            <pc:sldMk cId="1916856892" sldId="258"/>
            <ac:cxnSpMk id="56" creationId="{E57905E2-C708-585F-C682-E9993276E643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32647162-FC22-5EC8-CD84-CA45575AA17F}" dt="2024-03-18T14:17:04.142" v="673"/>
          <ac:cxnSpMkLst>
            <pc:docMk/>
            <pc:sldMk cId="1916856892" sldId="258"/>
            <ac:cxnSpMk id="58" creationId="{76D65D02-5762-5957-7A1D-3FB7CEDEBFC2}"/>
          </ac:cxnSpMkLst>
        </pc:cxnChg>
        <pc:cxnChg chg="del">
          <ac:chgData name="BAKSH DE LA IGLESIA, Amber (EAST LONDON NHS FOUNDATION TRUST)" userId="S::amber.bakshdelaiglesia1@nhs.net::b2650a99-9385-4d98-8a06-8e7c9d440112" providerId="AD" clId="Web-{32647162-FC22-5EC8-CD84-CA45575AA17F}" dt="2024-03-18T14:17:04.142" v="672"/>
          <ac:cxnSpMkLst>
            <pc:docMk/>
            <pc:sldMk cId="1916856892" sldId="258"/>
            <ac:cxnSpMk id="60" creationId="{D4DACE5A-CD53-02D1-273A-808DA4A05493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32647162-FC22-5EC8-CD84-CA45575AA17F}" dt="2024-03-18T14:17:04.142" v="671"/>
          <ac:cxnSpMkLst>
            <pc:docMk/>
            <pc:sldMk cId="1916856892" sldId="258"/>
            <ac:cxnSpMk id="61" creationId="{E2FCCC48-FBF7-22F3-768B-57CDBA1D3C0B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32647162-FC22-5EC8-CD84-CA45575AA17F}" dt="2024-03-18T14:17:04.142" v="670"/>
          <ac:cxnSpMkLst>
            <pc:docMk/>
            <pc:sldMk cId="1916856892" sldId="258"/>
            <ac:cxnSpMk id="63" creationId="{629BE939-4219-261F-E013-2BB767572963}"/>
          </ac:cxnSpMkLst>
        </pc:cxnChg>
        <pc:cxnChg chg="del mod">
          <ac:chgData name="BAKSH DE LA IGLESIA, Amber (EAST LONDON NHS FOUNDATION TRUST)" userId="S::amber.bakshdelaiglesia1@nhs.net::b2650a99-9385-4d98-8a06-8e7c9d440112" providerId="AD" clId="Web-{32647162-FC22-5EC8-CD84-CA45575AA17F}" dt="2024-03-18T14:17:04.142" v="669"/>
          <ac:cxnSpMkLst>
            <pc:docMk/>
            <pc:sldMk cId="1916856892" sldId="258"/>
            <ac:cxnSpMk id="65" creationId="{C49B6EC4-B27E-5A57-1FFC-1232AF78AB0E}"/>
          </ac:cxnSpMkLst>
        </pc:cxnChg>
      </pc:sldChg>
      <pc:sldChg chg="modSp">
        <pc:chgData name="BAKSH DE LA IGLESIA, Amber (EAST LONDON NHS FOUNDATION TRUST)" userId="S::amber.bakshdelaiglesia1@nhs.net::b2650a99-9385-4d98-8a06-8e7c9d440112" providerId="AD" clId="Web-{32647162-FC22-5EC8-CD84-CA45575AA17F}" dt="2024-03-18T14:48:39.900" v="4159"/>
        <pc:sldMkLst>
          <pc:docMk/>
          <pc:sldMk cId="1925529785" sldId="264"/>
        </pc:sldMkLst>
        <pc:graphicFrameChg chg="mod modGraphic">
          <ac:chgData name="BAKSH DE LA IGLESIA, Amber (EAST LONDON NHS FOUNDATION TRUST)" userId="S::amber.bakshdelaiglesia1@nhs.net::b2650a99-9385-4d98-8a06-8e7c9d440112" providerId="AD" clId="Web-{32647162-FC22-5EC8-CD84-CA45575AA17F}" dt="2024-03-18T14:48:39.900" v="4159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  <pc:sldChg chg="new del">
        <pc:chgData name="BAKSH DE LA IGLESIA, Amber (EAST LONDON NHS FOUNDATION TRUST)" userId="S::amber.bakshdelaiglesia1@nhs.net::b2650a99-9385-4d98-8a06-8e7c9d440112" providerId="AD" clId="Web-{32647162-FC22-5EC8-CD84-CA45575AA17F}" dt="2024-03-18T14:40:41.117" v="3468"/>
        <pc:sldMkLst>
          <pc:docMk/>
          <pc:sldMk cId="3514049195" sldId="26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209471" y="2472708"/>
            <a:ext cx="1844260" cy="12945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>
                <a:solidFill>
                  <a:srgbClr val="000000"/>
                </a:solidFill>
                <a:cs typeface="Calibri"/>
              </a:rPr>
              <a:t>Safeguarding  </a:t>
            </a:r>
          </a:p>
          <a:p>
            <a:pPr algn="ctr"/>
            <a:r>
              <a:rPr lang="en-US" b="1" dirty="0">
                <a:solidFill>
                  <a:srgbClr val="000000"/>
                </a:solidFill>
                <a:cs typeface="Calibri"/>
              </a:rPr>
              <a:t>2024/25 Annual Plan Priorities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888760" y="905201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888758" y="2416908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888756" y="3916326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888755" y="5415745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750364" y="50686"/>
            <a:ext cx="222401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Trust Strategic Objective</a:t>
            </a:r>
            <a:endParaRPr lang="en-US" sz="1400" b="1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cxnSpLocks/>
            <a:endCxn id="4" idx="3"/>
          </p:cNvCxnSpPr>
          <p:nvPr/>
        </p:nvCxnSpPr>
        <p:spPr>
          <a:xfrm flipH="1">
            <a:off x="2053731" y="1074481"/>
            <a:ext cx="815138" cy="20455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40CD0F4-31AA-B8ED-19C1-EF36BBFD4899}"/>
              </a:ext>
            </a:extLst>
          </p:cNvPr>
          <p:cNvCxnSpPr>
            <a:cxnSpLocks/>
            <a:endCxn id="4" idx="3"/>
          </p:cNvCxnSpPr>
          <p:nvPr/>
        </p:nvCxnSpPr>
        <p:spPr>
          <a:xfrm flipH="1">
            <a:off x="2053731" y="2598598"/>
            <a:ext cx="815138" cy="5213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5FC239C-B4F2-CF28-B74C-82DC6D71BC15}"/>
              </a:ext>
            </a:extLst>
          </p:cNvPr>
          <p:cNvCxnSpPr>
            <a:cxnSpLocks/>
            <a:endCxn id="4" idx="3"/>
          </p:cNvCxnSpPr>
          <p:nvPr/>
        </p:nvCxnSpPr>
        <p:spPr>
          <a:xfrm flipH="1" flipV="1">
            <a:off x="2053731" y="3119993"/>
            <a:ext cx="864299" cy="9041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113D928-F40B-7E17-0FF6-BF2FFDD2EDE6}"/>
              </a:ext>
            </a:extLst>
          </p:cNvPr>
          <p:cNvCxnSpPr>
            <a:cxnSpLocks/>
            <a:endCxn id="4" idx="3"/>
          </p:cNvCxnSpPr>
          <p:nvPr/>
        </p:nvCxnSpPr>
        <p:spPr>
          <a:xfrm flipH="1" flipV="1">
            <a:off x="2053731" y="3119993"/>
            <a:ext cx="864299" cy="24650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5051855" y="36775"/>
            <a:ext cx="184301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Priority areas for the service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5051857" y="583876"/>
            <a:ext cx="1844260" cy="12079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Focus on preventative and early intervention practice to support staff to have knowledge, skills and confidence to protect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5079395" y="2815785"/>
            <a:ext cx="1844260" cy="11711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Arial"/>
                <a:cs typeface="Calibri"/>
              </a:rPr>
              <a:t>Ensure expertise is shared across the Trust 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950941D-68F4-F8EB-6B65-F7EBCEB957CB}"/>
              </a:ext>
            </a:extLst>
          </p:cNvPr>
          <p:cNvSpPr/>
          <p:nvPr/>
        </p:nvSpPr>
        <p:spPr>
          <a:xfrm>
            <a:off x="5068687" y="4057146"/>
            <a:ext cx="1844260" cy="8314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Arial"/>
                <a:cs typeface="Calibri"/>
              </a:rPr>
              <a:t>Collaboratively work between services, to ensure that the service of child/vulnerable adult is heard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830DBE8-D9FA-3175-383F-2EEE4752BF4D}"/>
              </a:ext>
            </a:extLst>
          </p:cNvPr>
          <p:cNvCxnSpPr>
            <a:cxnSpLocks/>
          </p:cNvCxnSpPr>
          <p:nvPr/>
        </p:nvCxnSpPr>
        <p:spPr>
          <a:xfrm flipH="1">
            <a:off x="4826758" y="1101725"/>
            <a:ext cx="20520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1A233EB-12B9-0755-13EE-67D0EF87E3AE}"/>
              </a:ext>
            </a:extLst>
          </p:cNvPr>
          <p:cNvCxnSpPr>
            <a:cxnSpLocks/>
          </p:cNvCxnSpPr>
          <p:nvPr/>
        </p:nvCxnSpPr>
        <p:spPr>
          <a:xfrm flipH="1">
            <a:off x="4751379" y="3557448"/>
            <a:ext cx="318836" cy="629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E806802-A5EA-73D2-A6C2-63B41EE16DA1}"/>
              </a:ext>
            </a:extLst>
          </p:cNvPr>
          <p:cNvCxnSpPr>
            <a:cxnSpLocks/>
          </p:cNvCxnSpPr>
          <p:nvPr/>
        </p:nvCxnSpPr>
        <p:spPr>
          <a:xfrm flipH="1" flipV="1">
            <a:off x="4733016" y="4153048"/>
            <a:ext cx="335671" cy="3198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7FBCCAF-BF40-322D-14D9-3AB57D664C0C}"/>
              </a:ext>
            </a:extLst>
          </p:cNvPr>
          <p:cNvCxnSpPr>
            <a:cxnSpLocks/>
          </p:cNvCxnSpPr>
          <p:nvPr/>
        </p:nvCxnSpPr>
        <p:spPr>
          <a:xfrm flipH="1" flipV="1">
            <a:off x="4733015" y="5652467"/>
            <a:ext cx="349199" cy="1537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7202664" y="583874"/>
            <a:ext cx="4664813" cy="12090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GB" sz="1050" dirty="0">
                <a:solidFill>
                  <a:schemeClr val="tx1"/>
                </a:solidFill>
                <a:latin typeface="Arial"/>
                <a:ea typeface="Calibri"/>
                <a:cs typeface="Arial"/>
              </a:rPr>
              <a:t>Seek assurance that the Safeguarding policy and associated practice guidance is effectively embedded</a:t>
            </a:r>
          </a:p>
          <a:p>
            <a:pPr marL="171450" indent="-171450">
              <a:buFont typeface="Arial"/>
              <a:buChar char="•"/>
            </a:pPr>
            <a:r>
              <a:rPr lang="en-GB" sz="1050" dirty="0">
                <a:solidFill>
                  <a:schemeClr val="tx1"/>
                </a:solidFill>
                <a:latin typeface="Arial"/>
                <a:ea typeface="Calibri"/>
                <a:cs typeface="Arial"/>
              </a:rPr>
              <a:t>Reduction of repeat safeguarding referrals</a:t>
            </a:r>
          </a:p>
          <a:p>
            <a:pPr marL="171450" indent="-171450">
              <a:buFont typeface="Arial"/>
              <a:buChar char="•"/>
            </a:pPr>
            <a:r>
              <a:rPr lang="en-GB" sz="1050" dirty="0">
                <a:solidFill>
                  <a:schemeClr val="tx1"/>
                </a:solidFill>
                <a:latin typeface="Arial"/>
                <a:ea typeface="Calibri"/>
                <a:cs typeface="Arial"/>
              </a:rPr>
              <a:t>Produce guidance for staff around homelessness, domestic abuse, self-neglect, substance misuse, harmful gambling</a:t>
            </a:r>
          </a:p>
          <a:p>
            <a:pPr marL="171450" indent="-171450">
              <a:buFont typeface="Arial"/>
              <a:buChar char="•"/>
            </a:pPr>
            <a:r>
              <a:rPr lang="en-GB" sz="1050" dirty="0">
                <a:solidFill>
                  <a:schemeClr val="tx1"/>
                </a:solidFill>
                <a:latin typeface="Arial"/>
                <a:ea typeface="Calibri"/>
                <a:cs typeface="Arial"/>
              </a:rPr>
              <a:t>Work collaboratively with the Trust's Transition Lead to develop and review policies around transitions to ensure an integrated approach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54D5EDF-DF8B-E0F3-AF96-5932510FAE8E}"/>
              </a:ext>
            </a:extLst>
          </p:cNvPr>
          <p:cNvSpPr/>
          <p:nvPr/>
        </p:nvSpPr>
        <p:spPr>
          <a:xfrm>
            <a:off x="7205772" y="2817165"/>
            <a:ext cx="4646453" cy="117169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GB" sz="1050" dirty="0">
                <a:solidFill>
                  <a:schemeClr val="tx1"/>
                </a:solidFill>
                <a:latin typeface="Arial"/>
                <a:cs typeface="Arial"/>
              </a:rPr>
              <a:t>Disseminating learnings from the reviews, through training, supervisions and newsletters</a:t>
            </a:r>
          </a:p>
          <a:p>
            <a:pPr marL="171450" indent="-171450">
              <a:buFont typeface="Arial"/>
              <a:buChar char="•"/>
            </a:pPr>
            <a:r>
              <a:rPr lang="en-GB" sz="1050" dirty="0">
                <a:solidFill>
                  <a:schemeClr val="tx1"/>
                </a:solidFill>
                <a:latin typeface="Arial"/>
                <a:cs typeface="Arial"/>
              </a:rPr>
              <a:t>Monitoring how much impact learning lessons are having on changing practice and embedding learning </a:t>
            </a:r>
          </a:p>
          <a:p>
            <a:pPr marL="171450" indent="-171450">
              <a:buFont typeface="Arial"/>
              <a:buChar char="•"/>
            </a:pPr>
            <a:r>
              <a:rPr lang="en-GB" sz="1050" dirty="0">
                <a:solidFill>
                  <a:schemeClr val="tx1"/>
                </a:solidFill>
                <a:latin typeface="Arial"/>
                <a:cs typeface="Arial"/>
              </a:rPr>
              <a:t>IMRs and chronologies when requested to be prepared jointly by NP and Assistant Directors, Deputy Directors, Directors</a:t>
            </a:r>
          </a:p>
          <a:p>
            <a:pPr marL="171450" indent="-171450">
              <a:buFont typeface="Arial"/>
              <a:buChar char="•"/>
            </a:pPr>
            <a:r>
              <a:rPr lang="en-GB" sz="1050" dirty="0">
                <a:solidFill>
                  <a:schemeClr val="tx1"/>
                </a:solidFill>
                <a:latin typeface="Arial"/>
                <a:cs typeface="Arial"/>
              </a:rPr>
              <a:t>Maintain awareness of national and regional learning 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C7CB55F-0224-F7B1-AB26-C3BF03125C7F}"/>
              </a:ext>
            </a:extLst>
          </p:cNvPr>
          <p:cNvSpPr txBox="1"/>
          <p:nvPr/>
        </p:nvSpPr>
        <p:spPr>
          <a:xfrm>
            <a:off x="8250011" y="225499"/>
            <a:ext cx="22240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 dirty="0">
              <a:cs typeface="Calibri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7126639" y="36775"/>
            <a:ext cx="455917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Defined workstreams / projects / </a:t>
            </a:r>
            <a:r>
              <a:rPr lang="en-US" sz="1400" b="1" dirty="0" err="1">
                <a:cs typeface="Calibri"/>
              </a:rPr>
              <a:t>programmes</a:t>
            </a:r>
            <a:r>
              <a:rPr lang="en-US" sz="1400" b="1" dirty="0">
                <a:cs typeface="Calibri"/>
              </a:rPr>
              <a:t> for 24-25</a:t>
            </a:r>
            <a:endParaRPr lang="en-US" sz="1400" dirty="0">
              <a:cs typeface="Calibri" panose="020F0502020204030204"/>
            </a:endParaRPr>
          </a:p>
        </p:txBody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0492C38F-2DF5-9535-3365-2D915BE154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164829" y="151783"/>
            <a:ext cx="1230393" cy="65242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8891089F-C44B-A073-1A99-1D4992C600E3}"/>
              </a:ext>
            </a:extLst>
          </p:cNvPr>
          <p:cNvCxnSpPr>
            <a:cxnSpLocks/>
          </p:cNvCxnSpPr>
          <p:nvPr/>
        </p:nvCxnSpPr>
        <p:spPr>
          <a:xfrm flipH="1">
            <a:off x="6905297" y="1181841"/>
            <a:ext cx="277264" cy="59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E57905E2-C708-585F-C682-E9993276E643}"/>
              </a:ext>
            </a:extLst>
          </p:cNvPr>
          <p:cNvCxnSpPr>
            <a:cxnSpLocks/>
          </p:cNvCxnSpPr>
          <p:nvPr/>
        </p:nvCxnSpPr>
        <p:spPr>
          <a:xfrm flipH="1">
            <a:off x="6905294" y="3280890"/>
            <a:ext cx="320366" cy="120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170A7189-2B10-28E6-3C82-B8B1B36B9CE6}"/>
              </a:ext>
            </a:extLst>
          </p:cNvPr>
          <p:cNvSpPr/>
          <p:nvPr/>
        </p:nvSpPr>
        <p:spPr>
          <a:xfrm>
            <a:off x="7205771" y="4056562"/>
            <a:ext cx="4664814" cy="83200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GB" sz="1050" dirty="0">
                <a:solidFill>
                  <a:schemeClr val="tx1"/>
                </a:solidFill>
                <a:latin typeface="Arial"/>
                <a:cs typeface="Arial"/>
              </a:rPr>
              <a:t>Deliver good practice training on self-neglect</a:t>
            </a:r>
            <a:endParaRPr lang="en-US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marL="171450" indent="-171450">
              <a:buFont typeface="Arial"/>
              <a:buChar char="•"/>
            </a:pPr>
            <a:r>
              <a:rPr lang="en-GB" sz="1050" dirty="0">
                <a:solidFill>
                  <a:schemeClr val="tx1"/>
                </a:solidFill>
                <a:latin typeface="Arial"/>
                <a:cs typeface="Arial"/>
              </a:rPr>
              <a:t>Deliver training on hidden harm which includes : drug and alcohol misuse, domestic abuse, harmful gambling, and mental ill health in the household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3072773-9FF2-9D70-B84C-BD3982828B39}"/>
              </a:ext>
            </a:extLst>
          </p:cNvPr>
          <p:cNvCxnSpPr>
            <a:cxnSpLocks/>
          </p:cNvCxnSpPr>
          <p:nvPr/>
        </p:nvCxnSpPr>
        <p:spPr>
          <a:xfrm flipH="1">
            <a:off x="6932835" y="4446841"/>
            <a:ext cx="256102" cy="378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2180EB47-81E6-9174-6C48-945E1B5DF066}"/>
              </a:ext>
            </a:extLst>
          </p:cNvPr>
          <p:cNvSpPr/>
          <p:nvPr/>
        </p:nvSpPr>
        <p:spPr>
          <a:xfrm>
            <a:off x="5077867" y="4947676"/>
            <a:ext cx="1844260" cy="51016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Arial"/>
                <a:cs typeface="Calibri"/>
              </a:rPr>
              <a:t>Trauma informed care 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0C9F2D2-1C26-135D-A958-8DC9BBDC4342}"/>
              </a:ext>
            </a:extLst>
          </p:cNvPr>
          <p:cNvSpPr/>
          <p:nvPr/>
        </p:nvSpPr>
        <p:spPr>
          <a:xfrm>
            <a:off x="7205771" y="4947092"/>
            <a:ext cx="4664814" cy="51068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GB" sz="1050" dirty="0">
                <a:solidFill>
                  <a:schemeClr val="tx1"/>
                </a:solidFill>
                <a:latin typeface="Arial"/>
                <a:cs typeface="Arial"/>
              </a:rPr>
              <a:t>NPs to attend trauma informed care training offered by the Trust</a:t>
            </a:r>
          </a:p>
          <a:p>
            <a:pPr marL="171450" indent="-171450">
              <a:buFont typeface="Arial"/>
              <a:buChar char="•"/>
            </a:pPr>
            <a:r>
              <a:rPr lang="en-GB" sz="1050" dirty="0">
                <a:solidFill>
                  <a:schemeClr val="tx1"/>
                </a:solidFill>
                <a:latin typeface="Arial"/>
                <a:ea typeface="Calibri" panose="020F0502020204030204"/>
                <a:cs typeface="Arial"/>
              </a:rPr>
              <a:t>NPs to incorporate the principles of TIC into training, supervision and advice offered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F41B5F0-395F-CF4F-AA82-1D45D9D8257B}"/>
              </a:ext>
            </a:extLst>
          </p:cNvPr>
          <p:cNvCxnSpPr>
            <a:cxnSpLocks/>
          </p:cNvCxnSpPr>
          <p:nvPr/>
        </p:nvCxnSpPr>
        <p:spPr>
          <a:xfrm flipH="1">
            <a:off x="6923654" y="5135395"/>
            <a:ext cx="256102" cy="378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12B46ED2-5D25-0D7F-5A83-47FE0C39E50E}"/>
              </a:ext>
            </a:extLst>
          </p:cNvPr>
          <p:cNvCxnSpPr>
            <a:cxnSpLocks/>
          </p:cNvCxnSpPr>
          <p:nvPr/>
        </p:nvCxnSpPr>
        <p:spPr>
          <a:xfrm flipH="1" flipV="1">
            <a:off x="4742197" y="4134686"/>
            <a:ext cx="335671" cy="719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BA31934F-398A-717F-12B6-2E79B3199E50}"/>
              </a:ext>
            </a:extLst>
          </p:cNvPr>
          <p:cNvSpPr/>
          <p:nvPr/>
        </p:nvSpPr>
        <p:spPr>
          <a:xfrm>
            <a:off x="5079398" y="1905900"/>
            <a:ext cx="1835080" cy="8223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  <a:latin typeface="Arial"/>
                <a:cs typeface="Calibri"/>
              </a:rPr>
              <a:t>Ensuring 'Making Safeguarding Personal' and 'Voice of the Child' embedded within practice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AD7C463-FCBC-973C-EF75-42BD909EE538}"/>
              </a:ext>
            </a:extLst>
          </p:cNvPr>
          <p:cNvSpPr/>
          <p:nvPr/>
        </p:nvSpPr>
        <p:spPr>
          <a:xfrm>
            <a:off x="7202664" y="1896716"/>
            <a:ext cx="4664813" cy="8326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GB" sz="1050" dirty="0">
                <a:solidFill>
                  <a:schemeClr val="tx1"/>
                </a:solidFill>
                <a:latin typeface="Arial"/>
                <a:ea typeface="Calibri"/>
                <a:cs typeface="Arial"/>
              </a:rPr>
              <a:t>Consultation and co-production with service users to understand people's lived experience of safeguarding</a:t>
            </a:r>
          </a:p>
          <a:p>
            <a:pPr marL="171450" indent="-171450">
              <a:buFont typeface="Arial"/>
              <a:buChar char="•"/>
            </a:pPr>
            <a:r>
              <a:rPr lang="en-GB" sz="1050" dirty="0">
                <a:solidFill>
                  <a:schemeClr val="tx1"/>
                </a:solidFill>
                <a:latin typeface="Arial"/>
                <a:ea typeface="Calibri"/>
                <a:cs typeface="Arial"/>
              </a:rPr>
              <a:t>Engage carers and people participation to understand the challenge, and develop recommendations for system improvement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3B85045E-EE26-A4FF-8E3B-82E5E6C54AC5}"/>
              </a:ext>
            </a:extLst>
          </p:cNvPr>
          <p:cNvCxnSpPr>
            <a:cxnSpLocks/>
          </p:cNvCxnSpPr>
          <p:nvPr/>
        </p:nvCxnSpPr>
        <p:spPr>
          <a:xfrm flipH="1">
            <a:off x="6923658" y="2439600"/>
            <a:ext cx="277264" cy="59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06190FE9-4785-F242-F542-B203A501A037}"/>
              </a:ext>
            </a:extLst>
          </p:cNvPr>
          <p:cNvCxnSpPr>
            <a:cxnSpLocks/>
          </p:cNvCxnSpPr>
          <p:nvPr/>
        </p:nvCxnSpPr>
        <p:spPr>
          <a:xfrm flipH="1">
            <a:off x="4744131" y="2396206"/>
            <a:ext cx="361279" cy="2937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C8143E69-F4FB-EB5F-3554-453610F4C8A5}"/>
              </a:ext>
            </a:extLst>
          </p:cNvPr>
          <p:cNvSpPr/>
          <p:nvPr/>
        </p:nvSpPr>
        <p:spPr>
          <a:xfrm>
            <a:off x="5077866" y="5544422"/>
            <a:ext cx="1835080" cy="11528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Arial"/>
                <a:cs typeface="Calibri"/>
              </a:rPr>
              <a:t>Provide training and ensure complex forms of abuse are addressed 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912E642-3198-A2A4-56DD-5B8DB7ECDFD6}"/>
              </a:ext>
            </a:extLst>
          </p:cNvPr>
          <p:cNvSpPr/>
          <p:nvPr/>
        </p:nvSpPr>
        <p:spPr>
          <a:xfrm>
            <a:off x="7196590" y="5543838"/>
            <a:ext cx="4673994" cy="11533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/>
              <a:buChar char="•"/>
            </a:pPr>
            <a:r>
              <a:rPr lang="en-GB" sz="1050" dirty="0">
                <a:solidFill>
                  <a:schemeClr val="tx1"/>
                </a:solidFill>
                <a:latin typeface="Arial"/>
                <a:cs typeface="Arial"/>
              </a:rPr>
              <a:t>Monitor and identify the impact of Covid-19 on the prevalence of abuse, neglect and self-neglect</a:t>
            </a:r>
          </a:p>
          <a:p>
            <a:pPr marL="171450" indent="-171450">
              <a:buFont typeface="Arial"/>
              <a:buChar char="•"/>
            </a:pPr>
            <a:r>
              <a:rPr lang="en-GB" sz="1050" dirty="0">
                <a:solidFill>
                  <a:schemeClr val="tx1"/>
                </a:solidFill>
                <a:latin typeface="Arial"/>
                <a:cs typeface="Arial"/>
              </a:rPr>
              <a:t>Raise awareness of the new forms of abuse and neglect, developing knowledge to tackle these concerns at an early stage</a:t>
            </a:r>
          </a:p>
          <a:p>
            <a:pPr marL="171450" indent="-171450">
              <a:buFont typeface="Arial"/>
              <a:buChar char="•"/>
            </a:pPr>
            <a:r>
              <a:rPr lang="en-GB" sz="1050" dirty="0">
                <a:solidFill>
                  <a:schemeClr val="tx1"/>
                </a:solidFill>
                <a:latin typeface="Arial"/>
                <a:cs typeface="Arial"/>
              </a:rPr>
              <a:t>Raise awareness among professionals of continuous and developing threats for the elderly and learning disability population</a:t>
            </a:r>
          </a:p>
          <a:p>
            <a:pPr marL="171450" indent="-171450">
              <a:buFont typeface="Arial"/>
              <a:buChar char="•"/>
            </a:pPr>
            <a:r>
              <a:rPr lang="en-GB" sz="1050" dirty="0">
                <a:solidFill>
                  <a:schemeClr val="tx1"/>
                </a:solidFill>
                <a:latin typeface="Arial"/>
                <a:cs typeface="Arial"/>
              </a:rPr>
              <a:t>Ensure a robust data recording system to track and monitor information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D550FB08-669D-5B2D-9C4F-E61A97807034}"/>
              </a:ext>
            </a:extLst>
          </p:cNvPr>
          <p:cNvCxnSpPr>
            <a:cxnSpLocks/>
          </p:cNvCxnSpPr>
          <p:nvPr/>
        </p:nvCxnSpPr>
        <p:spPr>
          <a:xfrm flipH="1" flipV="1">
            <a:off x="6905293" y="5916890"/>
            <a:ext cx="265282" cy="80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6856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2511296"/>
              </p:ext>
            </p:extLst>
          </p:nvPr>
        </p:nvGraphicFramePr>
        <p:xfrm>
          <a:off x="111048" y="105081"/>
          <a:ext cx="11979963" cy="670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3500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557853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314553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472195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615037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846392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769079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1071354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/>
                        </a:rPr>
                        <a:t>Priority/</a:t>
                      </a:r>
                      <a:endParaRPr lang="en-US" sz="1100"/>
                    </a:p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1359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435794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Focus on preventative and early intervention practice to support staff to have knowledge, skills and confidence to protect</a:t>
                      </a:r>
                      <a:endParaRPr lang="en-GB" sz="800" b="1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lvl="0" algn="l">
                        <a:buNone/>
                      </a:pPr>
                      <a:endParaRPr lang="en-GB" sz="1050" b="1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Ensure good practice is shared with staff and provide advice and Datix responses effectively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Ensure policies and protocols have been delivered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Delivery of training to raise awareness of safeguarding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Development of a bitesize guide to share awareness as part of the 16 days of activism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Review revised guidance that is in place 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Implement survey feedback around good practice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Survey feedback 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Members of staff engaged in training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None identified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None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SGA/SGC NPs and ADs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591722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Ensuring 'Making Safeguarding Personal' and 'Voice of the Child' embedded within practice</a:t>
                      </a:r>
                      <a:endParaRPr lang="en-GB" sz="800" b="1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lvl="0" algn="l">
                        <a:buNone/>
                      </a:pPr>
                      <a:endParaRPr lang="en-GB" sz="1050" b="1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Undertake regular audits to seek evidence that the views and wishes of service users are at the heart of the safeguarding process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Deliver training and supervision to staff to equip them with the knowledge and skills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Develop forms/assessments that help to evidence MSP/Voice of the Child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Link with People Participation leads to develop task and finish groups to strengthen MSP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rtl="0" fontAlgn="base">
                        <a:buFont typeface="Arial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Feedback from training sessions and the content of material provided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Review, develop and co-produce training packages, leaflets etc.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Integrate service user experience of Safeguarding into training packages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Business as usual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Service user experience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Data from audits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completion of safeguarding training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People participation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SGA/SGC NPs and ADs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419802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800" b="1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Ensure expertise is shared across the Trust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Named professionals to attend statutory panels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Ensure quarterly training sessions are in place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6-monthly newsletters to be designed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Self-neglect training to delivered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Periodical review of </a:t>
                      </a:r>
                      <a:r>
                        <a:rPr lang="en-GB" sz="800" b="0" i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Trustwide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and local policies and procedures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Rolling programme of dissemination of learning 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Feedback to be obtained from training programme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Business as usual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Feedback to be obtained from staff and implemented at the Safeguarding committee to inform future opportunities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of </a:t>
                      </a:r>
                      <a:r>
                        <a:rPr lang="en-GB" sz="800" b="0" i="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Trustwide</a:t>
                      </a: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and local procedures reviewed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Staff attendance at training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Learning and Development Team</a:t>
                      </a:r>
                    </a:p>
                    <a:p>
                      <a:pPr lvl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Communications Team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SGA/SGC NPs and ADs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387817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Collaboratively work between services, to ensure that the service of child/vulnerable adult is heard</a:t>
                      </a:r>
                      <a:endParaRPr lang="en-GB" sz="8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lvl="0" algn="l">
                        <a:buNone/>
                      </a:pPr>
                      <a:endParaRPr lang="en-GB" sz="105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Invite all partners to quarterly events/training being offered at ELFT</a:t>
                      </a:r>
                    </a:p>
                    <a:p>
                      <a:pPr lvl="0" algn="l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Quarterly refresher training with joined up Safeguarding supervisions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Ensure quarterly refresher training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Ensure quarterly refresher training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Ensure quarterly refresher training</a:t>
                      </a:r>
                      <a:endParaRPr lang="en-GB" sz="8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Attendance at training sessions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Learning and Development Team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SGA/SGC NPs and ADs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639499"/>
                  </a:ext>
                </a:extLst>
              </a:tr>
              <a:tr h="375823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Trauma informed care </a:t>
                      </a:r>
                      <a:endParaRPr lang="en-GB" sz="8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lvl="0" algn="l">
                        <a:buNone/>
                      </a:pPr>
                      <a:endParaRPr lang="en-GB" sz="105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Update training with the principles of TIC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Advice and supervision offered to include TIC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 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 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 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None identified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800" dirty="0">
                          <a:latin typeface="Arial"/>
                        </a:rPr>
                        <a:t>None Identified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SGA/SGC NPs and ADs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4234573"/>
                  </a:ext>
                </a:extLst>
              </a:tr>
              <a:tr h="375823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Provide training and ensure complex forms of abuse are addressed </a:t>
                      </a:r>
                      <a:endParaRPr lang="en-GB" sz="800" b="1" i="0" u="none" strike="noStrike" noProof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lvl="0" algn="l">
                        <a:buNone/>
                      </a:pPr>
                      <a:endParaRPr lang="en-GB" sz="105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Provide InPhase responses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Design Safeguarding Dashboard data </a:t>
                      </a: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Develop Safeguarding newsletter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Learnings from SAR/DHR/CSPRs to be shared with staff to drive improvement in practice through quarterly learning events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Continue actions identified in Quarter 1 and 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Continue actions identified in Quarter 1 and 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Safeguarding dashboard indicators</a:t>
                      </a:r>
                      <a:endParaRPr lang="en-GB" sz="8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InPhase responses</a:t>
                      </a:r>
                      <a:endParaRPr lang="en-GB" sz="8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L="171450" lvl="0" indent="-171450" algn="l">
                        <a:buFont typeface="Arial"/>
                        <a:buChar char="•"/>
                      </a:pPr>
                      <a:r>
                        <a:rPr lang="en-GB" sz="800" b="0" i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Safeguarding newsletter clicks</a:t>
                      </a:r>
                      <a:endParaRPr lang="en-GB" sz="8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800">
                          <a:latin typeface="Arial"/>
                        </a:rPr>
                        <a:t>Quality Assurance</a:t>
                      </a:r>
                      <a:endParaRPr lang="en-US" sz="800" dirty="0">
                        <a:latin typeface="Arial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800">
                          <a:latin typeface="Arial"/>
                        </a:rPr>
                        <a:t>Communications Team</a:t>
                      </a:r>
                      <a:endParaRPr lang="en-US" sz="8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SGA/SGC NPs and ADs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75114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529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20" ma:contentTypeDescription="Create a new document." ma:contentTypeScope="" ma:versionID="ce8b6b22cebbadb735770af2aa570fc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fb65f5af740bc6ccd9b76fae7dc9d7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TaxCatchAll xmlns="6194e418-5875-4308-b033-74eb9c181361" xsi:nil="true"/>
    <SharedWithUsers xmlns="6194e418-5875-4308-b033-74eb9c181361">
      <UserInfo>
        <DisplayName>AURELIO, Marco (EAST LONDON NHS FOUNDATION TRUST)</DisplayName>
        <AccountId>30</AccountId>
        <AccountType/>
      </UserInfo>
      <UserInfo>
        <DisplayName>CHITEWE, Auzewell (EAST LONDON NHS FOUNDATION TRUST)</DisplayName>
        <AccountId>26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674CECEE-5C94-412E-AA3B-60B7342149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E2827A9-F419-4FCE-AD3C-96BAD1F5287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B640CB3-D588-425A-AEA5-9272871C0FE6}">
  <ds:schemaRefs>
    <ds:schemaRef ds:uri="ac41d42a-5402-485a-8705-b829d862fb50"/>
    <ds:schemaRef ds:uri="http://schemas.microsoft.com/office/2006/documentManagement/types"/>
    <ds:schemaRef ds:uri="http://purl.org/dc/terms/"/>
    <ds:schemaRef ds:uri="http://purl.org/dc/elements/1.1/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c2555680-74a5-428b-86ea-9902b68ff480"/>
    <ds:schemaRef ds:uri="http://schemas.microsoft.com/sharepoint/v3"/>
    <ds:schemaRef ds:uri="http://www.w3.org/XML/1998/namespace"/>
    <ds:schemaRef ds:uri="4d648a74-5c83-46a7-8e4c-7f989ae960a5"/>
    <ds:schemaRef ds:uri="6194e418-5875-4308-b033-74eb9c18136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587</Words>
  <Application>Microsoft Office PowerPoint</Application>
  <PresentationFormat>Widescreen</PresentationFormat>
  <Paragraphs>103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CHITEWE, Auzewell (EAST LONDON NHS FOUNDATION TRUST)</cp:lastModifiedBy>
  <cp:revision>414</cp:revision>
  <cp:lastPrinted>2024-02-13T22:54:22Z</cp:lastPrinted>
  <dcterms:created xsi:type="dcterms:W3CDTF">2023-12-01T11:05:55Z</dcterms:created>
  <dcterms:modified xsi:type="dcterms:W3CDTF">2024-03-18T14:48:46Z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  <property fmtid="{D5CDD505-2E9C-101B-9397-08002B2CF9AE}" pid="3" name="MediaServiceImageTags">
    <vt:lpwstr/>
  </property>
</Properties>
</file>