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Override PartName="/ppt/changesInfos/changesInfo1.xml" ContentType="application/vnd.ms-powerpoint.changes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3"/>
  </p:sldMasterIdLst>
  <p:sldIdLst>
    <p:sldId id="257" r:id="rId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64D7D91-D486-F779-48FC-5C5A967C2118}" v="52" dt="2024-04-02T16:25:48.666"/>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55" d="100"/>
          <a:sy n="55" d="100"/>
        </p:scale>
        <p:origin x="603" y="45"/>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Master" Target="slideMasters/slideMaster1.xml"/><Relationship Id="rId7" Type="http://schemas.openxmlformats.org/officeDocument/2006/relationships/theme" Target="theme/theme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viewProps" Target="viewProps.xml"/><Relationship Id="rId5" Type="http://schemas.openxmlformats.org/officeDocument/2006/relationships/presProps" Target="presProps.xml"/><Relationship Id="rId10" Type="http://schemas.microsoft.com/office/2015/10/relationships/revisionInfo" Target="revisionInfo.xml"/><Relationship Id="rId4" Type="http://schemas.openxmlformats.org/officeDocument/2006/relationships/slide" Target="slides/slide1.xml"/><Relationship Id="rId9"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AKSH DE LA IGLESIA, Amber (EAST LONDON NHS FOUNDATION TRUST)" userId="S::amber.bakshdelaiglesia1@nhs.net::b2650a99-9385-4d98-8a06-8e7c9d440112" providerId="AD" clId="Web-{B64D7D91-D486-F779-48FC-5C5A967C2118}"/>
    <pc:docChg chg="modSld">
      <pc:chgData name="BAKSH DE LA IGLESIA, Amber (EAST LONDON NHS FOUNDATION TRUST)" userId="S::amber.bakshdelaiglesia1@nhs.net::b2650a99-9385-4d98-8a06-8e7c9d440112" providerId="AD" clId="Web-{B64D7D91-D486-F779-48FC-5C5A967C2118}" dt="2024-04-02T16:25:48.666" v="50" actId="1076"/>
      <pc:docMkLst>
        <pc:docMk/>
      </pc:docMkLst>
      <pc:sldChg chg="modSp">
        <pc:chgData name="BAKSH DE LA IGLESIA, Amber (EAST LONDON NHS FOUNDATION TRUST)" userId="S::amber.bakshdelaiglesia1@nhs.net::b2650a99-9385-4d98-8a06-8e7c9d440112" providerId="AD" clId="Web-{B64D7D91-D486-F779-48FC-5C5A967C2118}" dt="2024-04-02T16:25:48.666" v="50" actId="1076"/>
        <pc:sldMkLst>
          <pc:docMk/>
          <pc:sldMk cId="1405645022" sldId="257"/>
        </pc:sldMkLst>
        <pc:spChg chg="mod">
          <ac:chgData name="BAKSH DE LA IGLESIA, Amber (EAST LONDON NHS FOUNDATION TRUST)" userId="S::amber.bakshdelaiglesia1@nhs.net::b2650a99-9385-4d98-8a06-8e7c9d440112" providerId="AD" clId="Web-{B64D7D91-D486-F779-48FC-5C5A967C2118}" dt="2024-04-02T16:25:48.666" v="50" actId="1076"/>
          <ac:spMkLst>
            <pc:docMk/>
            <pc:sldMk cId="1405645022" sldId="257"/>
            <ac:spMk id="115" creationId="{00000000-0000-0000-0000-000000000000}"/>
          </ac:spMkLst>
        </pc:spChg>
        <pc:spChg chg="mod">
          <ac:chgData name="BAKSH DE LA IGLESIA, Amber (EAST LONDON NHS FOUNDATION TRUST)" userId="S::amber.bakshdelaiglesia1@nhs.net::b2650a99-9385-4d98-8a06-8e7c9d440112" providerId="AD" clId="Web-{B64D7D91-D486-F779-48FC-5C5A967C2118}" dt="2024-04-02T16:25:48.588" v="49" actId="1076"/>
          <ac:spMkLst>
            <pc:docMk/>
            <pc:sldMk cId="1405645022" sldId="257"/>
            <ac:spMk id="116" creationId="{00000000-0000-0000-0000-000000000000}"/>
          </ac:spMkLst>
        </pc:spChg>
        <pc:spChg chg="mod">
          <ac:chgData name="BAKSH DE LA IGLESIA, Amber (EAST LONDON NHS FOUNDATION TRUST)" userId="S::amber.bakshdelaiglesia1@nhs.net::b2650a99-9385-4d98-8a06-8e7c9d440112" providerId="AD" clId="Web-{B64D7D91-D486-F779-48FC-5C5A967C2118}" dt="2024-04-02T16:25:47.806" v="30" actId="1076"/>
          <ac:spMkLst>
            <pc:docMk/>
            <pc:sldMk cId="1405645022" sldId="257"/>
            <ac:spMk id="118" creationId="{00000000-0000-0000-0000-000000000000}"/>
          </ac:spMkLst>
        </pc:spChg>
        <pc:spChg chg="mod">
          <ac:chgData name="BAKSH DE LA IGLESIA, Amber (EAST LONDON NHS FOUNDATION TRUST)" userId="S::amber.bakshdelaiglesia1@nhs.net::b2650a99-9385-4d98-8a06-8e7c9d440112" providerId="AD" clId="Web-{B64D7D91-D486-F779-48FC-5C5A967C2118}" dt="2024-04-02T16:25:47.853" v="31" actId="1076"/>
          <ac:spMkLst>
            <pc:docMk/>
            <pc:sldMk cId="1405645022" sldId="257"/>
            <ac:spMk id="119" creationId="{00000000-0000-0000-0000-000000000000}"/>
          </ac:spMkLst>
        </pc:spChg>
        <pc:spChg chg="mod">
          <ac:chgData name="BAKSH DE LA IGLESIA, Amber (EAST LONDON NHS FOUNDATION TRUST)" userId="S::amber.bakshdelaiglesia1@nhs.net::b2650a99-9385-4d98-8a06-8e7c9d440112" providerId="AD" clId="Web-{B64D7D91-D486-F779-48FC-5C5A967C2118}" dt="2024-04-02T16:25:47.931" v="32" actId="1076"/>
          <ac:spMkLst>
            <pc:docMk/>
            <pc:sldMk cId="1405645022" sldId="257"/>
            <ac:spMk id="121" creationId="{00000000-0000-0000-0000-000000000000}"/>
          </ac:spMkLst>
        </pc:spChg>
        <pc:spChg chg="mod">
          <ac:chgData name="BAKSH DE LA IGLESIA, Amber (EAST LONDON NHS FOUNDATION TRUST)" userId="S::amber.bakshdelaiglesia1@nhs.net::b2650a99-9385-4d98-8a06-8e7c9d440112" providerId="AD" clId="Web-{B64D7D91-D486-F779-48FC-5C5A967C2118}" dt="2024-04-02T16:25:47.963" v="33" actId="1076"/>
          <ac:spMkLst>
            <pc:docMk/>
            <pc:sldMk cId="1405645022" sldId="257"/>
            <ac:spMk id="122" creationId="{00000000-0000-0000-0000-000000000000}"/>
          </ac:spMkLst>
        </pc:spChg>
        <pc:spChg chg="mod">
          <ac:chgData name="BAKSH DE LA IGLESIA, Amber (EAST LONDON NHS FOUNDATION TRUST)" userId="S::amber.bakshdelaiglesia1@nhs.net::b2650a99-9385-4d98-8a06-8e7c9d440112" providerId="AD" clId="Web-{B64D7D91-D486-F779-48FC-5C5A967C2118}" dt="2024-04-02T16:25:48.353" v="43" actId="1076"/>
          <ac:spMkLst>
            <pc:docMk/>
            <pc:sldMk cId="1405645022" sldId="257"/>
            <ac:spMk id="195" creationId="{FBB2FED6-ACCF-AC42-AA8A-D09F53AEF28C}"/>
          </ac:spMkLst>
        </pc:spChg>
        <pc:spChg chg="mod">
          <ac:chgData name="BAKSH DE LA IGLESIA, Amber (EAST LONDON NHS FOUNDATION TRUST)" userId="S::amber.bakshdelaiglesia1@nhs.net::b2650a99-9385-4d98-8a06-8e7c9d440112" providerId="AD" clId="Web-{B64D7D91-D486-F779-48FC-5C5A967C2118}" dt="2024-04-02T16:25:48.385" v="44" actId="1076"/>
          <ac:spMkLst>
            <pc:docMk/>
            <pc:sldMk cId="1405645022" sldId="257"/>
            <ac:spMk id="196" creationId="{9B0E94C8-E1C8-0BDE-365B-8D4A256003BC}"/>
          </ac:spMkLst>
        </pc:spChg>
        <pc:spChg chg="mod">
          <ac:chgData name="BAKSH DE LA IGLESIA, Amber (EAST LONDON NHS FOUNDATION TRUST)" userId="S::amber.bakshdelaiglesia1@nhs.net::b2650a99-9385-4d98-8a06-8e7c9d440112" providerId="AD" clId="Web-{B64D7D91-D486-F779-48FC-5C5A967C2118}" dt="2024-04-02T16:25:48.416" v="45" actId="1076"/>
          <ac:spMkLst>
            <pc:docMk/>
            <pc:sldMk cId="1405645022" sldId="257"/>
            <ac:spMk id="197" creationId="{CD105C4F-6A89-0571-6D2E-5E63494278E2}"/>
          </ac:spMkLst>
        </pc:spChg>
        <pc:spChg chg="mod">
          <ac:chgData name="BAKSH DE LA IGLESIA, Amber (EAST LONDON NHS FOUNDATION TRUST)" userId="S::amber.bakshdelaiglesia1@nhs.net::b2650a99-9385-4d98-8a06-8e7c9d440112" providerId="AD" clId="Web-{B64D7D91-D486-F779-48FC-5C5A967C2118}" dt="2024-04-02T16:25:48.463" v="46" actId="1076"/>
          <ac:spMkLst>
            <pc:docMk/>
            <pc:sldMk cId="1405645022" sldId="257"/>
            <ac:spMk id="198" creationId="{630C6963-CBC2-1E31-1D3B-9A99149AE33A}"/>
          </ac:spMkLst>
        </pc:spChg>
        <pc:spChg chg="mod">
          <ac:chgData name="BAKSH DE LA IGLESIA, Amber (EAST LONDON NHS FOUNDATION TRUST)" userId="S::amber.bakshdelaiglesia1@nhs.net::b2650a99-9385-4d98-8a06-8e7c9d440112" providerId="AD" clId="Web-{B64D7D91-D486-F779-48FC-5C5A967C2118}" dt="2024-04-02T16:25:48.494" v="47" actId="1076"/>
          <ac:spMkLst>
            <pc:docMk/>
            <pc:sldMk cId="1405645022" sldId="257"/>
            <ac:spMk id="199" creationId="{8249FF3E-6912-49FF-F576-59215463120C}"/>
          </ac:spMkLst>
        </pc:spChg>
        <pc:spChg chg="mod">
          <ac:chgData name="BAKSH DE LA IGLESIA, Amber (EAST LONDON NHS FOUNDATION TRUST)" userId="S::amber.bakshdelaiglesia1@nhs.net::b2650a99-9385-4d98-8a06-8e7c9d440112" providerId="AD" clId="Web-{B64D7D91-D486-F779-48FC-5C5A967C2118}" dt="2024-04-02T16:25:48.010" v="34" actId="1076"/>
          <ac:spMkLst>
            <pc:docMk/>
            <pc:sldMk cId="1405645022" sldId="257"/>
            <ac:spMk id="200" creationId="{FBB2FED6-ACCF-AC42-AA8A-D09F53AEF28C}"/>
          </ac:spMkLst>
        </pc:spChg>
        <pc:spChg chg="mod">
          <ac:chgData name="BAKSH DE LA IGLESIA, Amber (EAST LONDON NHS FOUNDATION TRUST)" userId="S::amber.bakshdelaiglesia1@nhs.net::b2650a99-9385-4d98-8a06-8e7c9d440112" providerId="AD" clId="Web-{B64D7D91-D486-F779-48FC-5C5A967C2118}" dt="2024-04-02T16:25:48.041" v="35" actId="1076"/>
          <ac:spMkLst>
            <pc:docMk/>
            <pc:sldMk cId="1405645022" sldId="257"/>
            <ac:spMk id="201" creationId="{630C6963-CBC2-1E31-1D3B-9A99149AE33A}"/>
          </ac:spMkLst>
        </pc:spChg>
        <pc:spChg chg="mod">
          <ac:chgData name="BAKSH DE LA IGLESIA, Amber (EAST LONDON NHS FOUNDATION TRUST)" userId="S::amber.bakshdelaiglesia1@nhs.net::b2650a99-9385-4d98-8a06-8e7c9d440112" providerId="AD" clId="Web-{B64D7D91-D486-F779-48FC-5C5A967C2118}" dt="2024-04-02T16:25:48.072" v="36" actId="1076"/>
          <ac:spMkLst>
            <pc:docMk/>
            <pc:sldMk cId="1405645022" sldId="257"/>
            <ac:spMk id="202" creationId="{8FC81F69-B776-0B5F-8DFE-138C9968C7B6}"/>
          </ac:spMkLst>
        </pc:spChg>
        <pc:spChg chg="mod">
          <ac:chgData name="BAKSH DE LA IGLESIA, Amber (EAST LONDON NHS FOUNDATION TRUST)" userId="S::amber.bakshdelaiglesia1@nhs.net::b2650a99-9385-4d98-8a06-8e7c9d440112" providerId="AD" clId="Web-{B64D7D91-D486-F779-48FC-5C5A967C2118}" dt="2024-04-02T16:25:48.119" v="37" actId="1076"/>
          <ac:spMkLst>
            <pc:docMk/>
            <pc:sldMk cId="1405645022" sldId="257"/>
            <ac:spMk id="203" creationId="{8FC81F69-B776-0B5F-8DFE-138C9968C7B6}"/>
          </ac:spMkLst>
        </pc:spChg>
        <pc:spChg chg="mod">
          <ac:chgData name="BAKSH DE LA IGLESIA, Amber (EAST LONDON NHS FOUNDATION TRUST)" userId="S::amber.bakshdelaiglesia1@nhs.net::b2650a99-9385-4d98-8a06-8e7c9d440112" providerId="AD" clId="Web-{B64D7D91-D486-F779-48FC-5C5A967C2118}" dt="2024-04-02T16:25:48.525" v="48" actId="1076"/>
          <ac:spMkLst>
            <pc:docMk/>
            <pc:sldMk cId="1405645022" sldId="257"/>
            <ac:spMk id="204" creationId="{630C6963-CBC2-1E31-1D3B-9A99149AE33A}"/>
          </ac:spMkLst>
        </pc:spChg>
        <pc:spChg chg="mod">
          <ac:chgData name="BAKSH DE LA IGLESIA, Amber (EAST LONDON NHS FOUNDATION TRUST)" userId="S::amber.bakshdelaiglesia1@nhs.net::b2650a99-9385-4d98-8a06-8e7c9d440112" providerId="AD" clId="Web-{B64D7D91-D486-F779-48FC-5C5A967C2118}" dt="2024-04-02T16:25:48.150" v="38" actId="1076"/>
          <ac:spMkLst>
            <pc:docMk/>
            <pc:sldMk cId="1405645022" sldId="257"/>
            <ac:spMk id="205" creationId="{FBB2FED6-ACCF-AC42-AA8A-D09F53AEF28C}"/>
          </ac:spMkLst>
        </pc:spChg>
        <pc:spChg chg="mod">
          <ac:chgData name="BAKSH DE LA IGLESIA, Amber (EAST LONDON NHS FOUNDATION TRUST)" userId="S::amber.bakshdelaiglesia1@nhs.net::b2650a99-9385-4d98-8a06-8e7c9d440112" providerId="AD" clId="Web-{B64D7D91-D486-F779-48FC-5C5A967C2118}" dt="2024-04-02T16:25:48.197" v="39" actId="1076"/>
          <ac:spMkLst>
            <pc:docMk/>
            <pc:sldMk cId="1405645022" sldId="257"/>
            <ac:spMk id="206" creationId="{9B0E94C8-E1C8-0BDE-365B-8D4A256003BC}"/>
          </ac:spMkLst>
        </pc:spChg>
        <pc:spChg chg="mod">
          <ac:chgData name="BAKSH DE LA IGLESIA, Amber (EAST LONDON NHS FOUNDATION TRUST)" userId="S::amber.bakshdelaiglesia1@nhs.net::b2650a99-9385-4d98-8a06-8e7c9d440112" providerId="AD" clId="Web-{B64D7D91-D486-F779-48FC-5C5A967C2118}" dt="2024-04-02T16:25:48.228" v="40" actId="1076"/>
          <ac:spMkLst>
            <pc:docMk/>
            <pc:sldMk cId="1405645022" sldId="257"/>
            <ac:spMk id="207" creationId="{CD105C4F-6A89-0571-6D2E-5E63494278E2}"/>
          </ac:spMkLst>
        </pc:spChg>
        <pc:spChg chg="mod">
          <ac:chgData name="BAKSH DE LA IGLESIA, Amber (EAST LONDON NHS FOUNDATION TRUST)" userId="S::amber.bakshdelaiglesia1@nhs.net::b2650a99-9385-4d98-8a06-8e7c9d440112" providerId="AD" clId="Web-{B64D7D91-D486-F779-48FC-5C5A967C2118}" dt="2024-04-02T16:25:48.275" v="41" actId="1076"/>
          <ac:spMkLst>
            <pc:docMk/>
            <pc:sldMk cId="1405645022" sldId="257"/>
            <ac:spMk id="208" creationId="{8FC81F69-B776-0B5F-8DFE-138C9968C7B6}"/>
          </ac:spMkLst>
        </pc:spChg>
        <pc:spChg chg="mod">
          <ac:chgData name="BAKSH DE LA IGLESIA, Amber (EAST LONDON NHS FOUNDATION TRUST)" userId="S::amber.bakshdelaiglesia1@nhs.net::b2650a99-9385-4d98-8a06-8e7c9d440112" providerId="AD" clId="Web-{B64D7D91-D486-F779-48FC-5C5A967C2118}" dt="2024-04-02T16:25:48.306" v="42" actId="1076"/>
          <ac:spMkLst>
            <pc:docMk/>
            <pc:sldMk cId="1405645022" sldId="257"/>
            <ac:spMk id="209" creationId="{ABC1EC55-E1C9-2149-255A-CF90B5609366}"/>
          </ac:spMkLst>
        </pc:spChg>
        <pc:cxnChg chg="mod">
          <ac:chgData name="BAKSH DE LA IGLESIA, Amber (EAST LONDON NHS FOUNDATION TRUST)" userId="S::amber.bakshdelaiglesia1@nhs.net::b2650a99-9385-4d98-8a06-8e7c9d440112" providerId="AD" clId="Web-{B64D7D91-D486-F779-48FC-5C5A967C2118}" dt="2024-04-02T16:25:48.666" v="50" actId="1076"/>
          <ac:cxnSpMkLst>
            <pc:docMk/>
            <pc:sldMk cId="1405645022" sldId="257"/>
            <ac:cxnSpMk id="117" creationId="{F9CA702C-EB89-095E-3911-1DACA8911306}"/>
          </ac:cxnSpMkLst>
        </pc:cxnChg>
        <pc:cxnChg chg="mod">
          <ac:chgData name="BAKSH DE LA IGLESIA, Amber (EAST LONDON NHS FOUNDATION TRUST)" userId="S::amber.bakshdelaiglesia1@nhs.net::b2650a99-9385-4d98-8a06-8e7c9d440112" providerId="AD" clId="Web-{B64D7D91-D486-F779-48FC-5C5A967C2118}" dt="2024-04-02T16:25:47.806" v="30" actId="1076"/>
          <ac:cxnSpMkLst>
            <pc:docMk/>
            <pc:sldMk cId="1405645022" sldId="257"/>
            <ac:cxnSpMk id="120" creationId="{F9CA702C-EB89-095E-3911-1DACA8911306}"/>
          </ac:cxnSpMkLst>
        </pc:cxnChg>
        <pc:cxnChg chg="mod">
          <ac:chgData name="BAKSH DE LA IGLESIA, Amber (EAST LONDON NHS FOUNDATION TRUST)" userId="S::amber.bakshdelaiglesia1@nhs.net::b2650a99-9385-4d98-8a06-8e7c9d440112" providerId="AD" clId="Web-{B64D7D91-D486-F779-48FC-5C5A967C2118}" dt="2024-04-02T16:25:47.931" v="32" actId="1076"/>
          <ac:cxnSpMkLst>
            <pc:docMk/>
            <pc:sldMk cId="1405645022" sldId="257"/>
            <ac:cxnSpMk id="123" creationId="{F9CA702C-EB89-095E-3911-1DACA8911306}"/>
          </ac:cxnSpMkLst>
        </pc:cxnChg>
      </pc:sldChg>
    </pc:docChg>
  </pc:docChgLst>
  <pc:docChgLst>
    <pc:chgData name="BAKSH DE LA IGLESIA, Amber (EAST LONDON NHS FOUNDATION TRUST)" userId="S::amber.bakshdelaiglesia1@nhs.net::b2650a99-9385-4d98-8a06-8e7c9d440112" providerId="AD" clId="Web-{FB723BB9-82DF-00CB-3C83-07CEBCCA11DD}"/>
    <pc:docChg chg="modSld">
      <pc:chgData name="BAKSH DE LA IGLESIA, Amber (EAST LONDON NHS FOUNDATION TRUST)" userId="S::amber.bakshdelaiglesia1@nhs.net::b2650a99-9385-4d98-8a06-8e7c9d440112" providerId="AD" clId="Web-{FB723BB9-82DF-00CB-3C83-07CEBCCA11DD}" dt="2024-03-14T15:40:54.522" v="2812" actId="20577"/>
      <pc:docMkLst>
        <pc:docMk/>
      </pc:docMkLst>
      <pc:sldChg chg="addSp delSp modSp">
        <pc:chgData name="BAKSH DE LA IGLESIA, Amber (EAST LONDON NHS FOUNDATION TRUST)" userId="S::amber.bakshdelaiglesia1@nhs.net::b2650a99-9385-4d98-8a06-8e7c9d440112" providerId="AD" clId="Web-{FB723BB9-82DF-00CB-3C83-07CEBCCA11DD}" dt="2024-03-14T15:40:54.522" v="2812" actId="20577"/>
        <pc:sldMkLst>
          <pc:docMk/>
          <pc:sldMk cId="1405645022" sldId="257"/>
        </pc:sldMkLst>
        <pc:spChg chg="add mod">
          <ac:chgData name="BAKSH DE LA IGLESIA, Amber (EAST LONDON NHS FOUNDATION TRUST)" userId="S::amber.bakshdelaiglesia1@nhs.net::b2650a99-9385-4d98-8a06-8e7c9d440112" providerId="AD" clId="Web-{FB723BB9-82DF-00CB-3C83-07CEBCCA11DD}" dt="2024-03-14T15:26:33.965" v="2698" actId="1076"/>
          <ac:spMkLst>
            <pc:docMk/>
            <pc:sldMk cId="1405645022" sldId="257"/>
            <ac:spMk id="2" creationId="{50F52A86-36C5-0EDB-1B7E-EECF9702CFC1}"/>
          </ac:spMkLst>
        </pc:spChg>
        <pc:spChg chg="add del mod">
          <ac:chgData name="BAKSH DE LA IGLESIA, Amber (EAST LONDON NHS FOUNDATION TRUST)" userId="S::amber.bakshdelaiglesia1@nhs.net::b2650a99-9385-4d98-8a06-8e7c9d440112" providerId="AD" clId="Web-{FB723BB9-82DF-00CB-3C83-07CEBCCA11DD}" dt="2024-03-14T15:31:14.046" v="2807"/>
          <ac:spMkLst>
            <pc:docMk/>
            <pc:sldMk cId="1405645022" sldId="257"/>
            <ac:spMk id="3" creationId="{11498A25-CBF8-CFB6-D909-14089AFBF49C}"/>
          </ac:spMkLst>
        </pc:spChg>
        <pc:spChg chg="add mod">
          <ac:chgData name="BAKSH DE LA IGLESIA, Amber (EAST LONDON NHS FOUNDATION TRUST)" userId="S::amber.bakshdelaiglesia1@nhs.net::b2650a99-9385-4d98-8a06-8e7c9d440112" providerId="AD" clId="Web-{FB723BB9-82DF-00CB-3C83-07CEBCCA11DD}" dt="2024-03-14T15:29:05.647" v="2769" actId="1076"/>
          <ac:spMkLst>
            <pc:docMk/>
            <pc:sldMk cId="1405645022" sldId="257"/>
            <ac:spMk id="4" creationId="{3BB512BC-C66D-652E-811B-7FB1F852E5F2}"/>
          </ac:spMkLst>
        </pc:spChg>
        <pc:spChg chg="add mod">
          <ac:chgData name="BAKSH DE LA IGLESIA, Amber (EAST LONDON NHS FOUNDATION TRUST)" userId="S::amber.bakshdelaiglesia1@nhs.net::b2650a99-9385-4d98-8a06-8e7c9d440112" providerId="AD" clId="Web-{FB723BB9-82DF-00CB-3C83-07CEBCCA11DD}" dt="2024-03-14T15:31:18.656" v="2808" actId="1076"/>
          <ac:spMkLst>
            <pc:docMk/>
            <pc:sldMk cId="1405645022" sldId="257"/>
            <ac:spMk id="6" creationId="{2D1BA09D-857D-AE7F-4BE5-3CCFAEDF41EF}"/>
          </ac:spMkLst>
        </pc:spChg>
        <pc:spChg chg="add mod">
          <ac:chgData name="BAKSH DE LA IGLESIA, Amber (EAST LONDON NHS FOUNDATION TRUST)" userId="S::amber.bakshdelaiglesia1@nhs.net::b2650a99-9385-4d98-8a06-8e7c9d440112" providerId="AD" clId="Web-{FB723BB9-82DF-00CB-3C83-07CEBCCA11DD}" dt="2024-03-14T15:31:07.139" v="2804" actId="1076"/>
          <ac:spMkLst>
            <pc:docMk/>
            <pc:sldMk cId="1405645022" sldId="257"/>
            <ac:spMk id="7" creationId="{E9C5F89D-8135-033C-8EC0-0E06B18D76B0}"/>
          </ac:spMkLst>
        </pc:spChg>
        <pc:spChg chg="mod">
          <ac:chgData name="BAKSH DE LA IGLESIA, Amber (EAST LONDON NHS FOUNDATION TRUST)" userId="S::amber.bakshdelaiglesia1@nhs.net::b2650a99-9385-4d98-8a06-8e7c9d440112" providerId="AD" clId="Web-{FB723BB9-82DF-00CB-3C83-07CEBCCA11DD}" dt="2024-03-14T15:40:54.522" v="2812" actId="20577"/>
          <ac:spMkLst>
            <pc:docMk/>
            <pc:sldMk cId="1405645022" sldId="257"/>
            <ac:spMk id="101" creationId="{00000000-0000-0000-0000-000000000000}"/>
          </ac:spMkLst>
        </pc:spChg>
        <pc:spChg chg="mod">
          <ac:chgData name="BAKSH DE LA IGLESIA, Amber (EAST LONDON NHS FOUNDATION TRUST)" userId="S::amber.bakshdelaiglesia1@nhs.net::b2650a99-9385-4d98-8a06-8e7c9d440112" providerId="AD" clId="Web-{FB723BB9-82DF-00CB-3C83-07CEBCCA11DD}" dt="2024-03-14T15:27:21.187" v="2733" actId="1076"/>
          <ac:spMkLst>
            <pc:docMk/>
            <pc:sldMk cId="1405645022" sldId="257"/>
            <ac:spMk id="104" creationId="{00000000-0000-0000-0000-000000000000}"/>
          </ac:spMkLst>
        </pc:spChg>
        <pc:spChg chg="mod">
          <ac:chgData name="BAKSH DE LA IGLESIA, Amber (EAST LONDON NHS FOUNDATION TRUST)" userId="S::amber.bakshdelaiglesia1@nhs.net::b2650a99-9385-4d98-8a06-8e7c9d440112" providerId="AD" clId="Web-{FB723BB9-82DF-00CB-3C83-07CEBCCA11DD}" dt="2024-03-14T15:27:21.218" v="2734" actId="1076"/>
          <ac:spMkLst>
            <pc:docMk/>
            <pc:sldMk cId="1405645022" sldId="257"/>
            <ac:spMk id="105" creationId="{00000000-0000-0000-0000-000000000000}"/>
          </ac:spMkLst>
        </pc:spChg>
        <pc:spChg chg="mod">
          <ac:chgData name="BAKSH DE LA IGLESIA, Amber (EAST LONDON NHS FOUNDATION TRUST)" userId="S::amber.bakshdelaiglesia1@nhs.net::b2650a99-9385-4d98-8a06-8e7c9d440112" providerId="AD" clId="Web-{FB723BB9-82DF-00CB-3C83-07CEBCCA11DD}" dt="2024-03-14T15:27:27.187" v="2740" actId="1076"/>
          <ac:spMkLst>
            <pc:docMk/>
            <pc:sldMk cId="1405645022" sldId="257"/>
            <ac:spMk id="109" creationId="{00000000-0000-0000-0000-000000000000}"/>
          </ac:spMkLst>
        </pc:spChg>
        <pc:spChg chg="mod">
          <ac:chgData name="BAKSH DE LA IGLESIA, Amber (EAST LONDON NHS FOUNDATION TRUST)" userId="S::amber.bakshdelaiglesia1@nhs.net::b2650a99-9385-4d98-8a06-8e7c9d440112" providerId="AD" clId="Web-{FB723BB9-82DF-00CB-3C83-07CEBCCA11DD}" dt="2024-03-14T15:27:27.234" v="2741" actId="1076"/>
          <ac:spMkLst>
            <pc:docMk/>
            <pc:sldMk cId="1405645022" sldId="257"/>
            <ac:spMk id="111" creationId="{00000000-0000-0000-0000-000000000000}"/>
          </ac:spMkLst>
        </pc:spChg>
        <pc:spChg chg="mod">
          <ac:chgData name="BAKSH DE LA IGLESIA, Amber (EAST LONDON NHS FOUNDATION TRUST)" userId="S::amber.bakshdelaiglesia1@nhs.net::b2650a99-9385-4d98-8a06-8e7c9d440112" providerId="AD" clId="Web-{FB723BB9-82DF-00CB-3C83-07CEBCCA11DD}" dt="2024-03-14T15:27:00.529" v="2724" actId="1076"/>
          <ac:spMkLst>
            <pc:docMk/>
            <pc:sldMk cId="1405645022" sldId="257"/>
            <ac:spMk id="115" creationId="{00000000-0000-0000-0000-000000000000}"/>
          </ac:spMkLst>
        </pc:spChg>
        <pc:spChg chg="mod">
          <ac:chgData name="BAKSH DE LA IGLESIA, Amber (EAST LONDON NHS FOUNDATION TRUST)" userId="S::amber.bakshdelaiglesia1@nhs.net::b2650a99-9385-4d98-8a06-8e7c9d440112" providerId="AD" clId="Web-{FB723BB9-82DF-00CB-3C83-07CEBCCA11DD}" dt="2024-03-14T15:27:00.436" v="2723" actId="1076"/>
          <ac:spMkLst>
            <pc:docMk/>
            <pc:sldMk cId="1405645022" sldId="257"/>
            <ac:spMk id="116" creationId="{00000000-0000-0000-0000-000000000000}"/>
          </ac:spMkLst>
        </pc:spChg>
        <pc:spChg chg="mod">
          <ac:chgData name="BAKSH DE LA IGLESIA, Amber (EAST LONDON NHS FOUNDATION TRUST)" userId="S::amber.bakshdelaiglesia1@nhs.net::b2650a99-9385-4d98-8a06-8e7c9d440112" providerId="AD" clId="Web-{FB723BB9-82DF-00CB-3C83-07CEBCCA11DD}" dt="2024-03-14T15:26:50.310" v="2706" actId="1076"/>
          <ac:spMkLst>
            <pc:docMk/>
            <pc:sldMk cId="1405645022" sldId="257"/>
            <ac:spMk id="118" creationId="{00000000-0000-0000-0000-000000000000}"/>
          </ac:spMkLst>
        </pc:spChg>
        <pc:spChg chg="mod">
          <ac:chgData name="BAKSH DE LA IGLESIA, Amber (EAST LONDON NHS FOUNDATION TRUST)" userId="S::amber.bakshdelaiglesia1@nhs.net::b2650a99-9385-4d98-8a06-8e7c9d440112" providerId="AD" clId="Web-{FB723BB9-82DF-00CB-3C83-07CEBCCA11DD}" dt="2024-03-14T15:26:50.357" v="2707" actId="1076"/>
          <ac:spMkLst>
            <pc:docMk/>
            <pc:sldMk cId="1405645022" sldId="257"/>
            <ac:spMk id="119" creationId="{00000000-0000-0000-0000-000000000000}"/>
          </ac:spMkLst>
        </pc:spChg>
        <pc:spChg chg="mod">
          <ac:chgData name="BAKSH DE LA IGLESIA, Amber (EAST LONDON NHS FOUNDATION TRUST)" userId="S::amber.bakshdelaiglesia1@nhs.net::b2650a99-9385-4d98-8a06-8e7c9d440112" providerId="AD" clId="Web-{FB723BB9-82DF-00CB-3C83-07CEBCCA11DD}" dt="2024-03-14T15:26:42.263" v="2699" actId="1076"/>
          <ac:spMkLst>
            <pc:docMk/>
            <pc:sldMk cId="1405645022" sldId="257"/>
            <ac:spMk id="121" creationId="{00000000-0000-0000-0000-000000000000}"/>
          </ac:spMkLst>
        </pc:spChg>
        <pc:spChg chg="mod">
          <ac:chgData name="BAKSH DE LA IGLESIA, Amber (EAST LONDON NHS FOUNDATION TRUST)" userId="S::amber.bakshdelaiglesia1@nhs.net::b2650a99-9385-4d98-8a06-8e7c9d440112" providerId="AD" clId="Web-{FB723BB9-82DF-00CB-3C83-07CEBCCA11DD}" dt="2024-03-14T15:26:42.309" v="2700" actId="1076"/>
          <ac:spMkLst>
            <pc:docMk/>
            <pc:sldMk cId="1405645022" sldId="257"/>
            <ac:spMk id="122" creationId="{00000000-0000-0000-0000-000000000000}"/>
          </ac:spMkLst>
        </pc:spChg>
        <pc:spChg chg="mod">
          <ac:chgData name="BAKSH DE LA IGLESIA, Amber (EAST LONDON NHS FOUNDATION TRUST)" userId="S::amber.bakshdelaiglesia1@nhs.net::b2650a99-9385-4d98-8a06-8e7c9d440112" providerId="AD" clId="Web-{FB723BB9-82DF-00CB-3C83-07CEBCCA11DD}" dt="2024-03-14T15:27:37.891" v="2749" actId="1076"/>
          <ac:spMkLst>
            <pc:docMk/>
            <pc:sldMk cId="1405645022" sldId="257"/>
            <ac:spMk id="124" creationId="{00000000-0000-0000-0000-000000000000}"/>
          </ac:spMkLst>
        </pc:spChg>
        <pc:spChg chg="mod">
          <ac:chgData name="BAKSH DE LA IGLESIA, Amber (EAST LONDON NHS FOUNDATION TRUST)" userId="S::amber.bakshdelaiglesia1@nhs.net::b2650a99-9385-4d98-8a06-8e7c9d440112" providerId="AD" clId="Web-{FB723BB9-82DF-00CB-3C83-07CEBCCA11DD}" dt="2024-03-14T15:27:37.938" v="2750" actId="1076"/>
          <ac:spMkLst>
            <pc:docMk/>
            <pc:sldMk cId="1405645022" sldId="257"/>
            <ac:spMk id="125" creationId="{00000000-0000-0000-0000-000000000000}"/>
          </ac:spMkLst>
        </pc:spChg>
        <pc:spChg chg="mod">
          <ac:chgData name="BAKSH DE LA IGLESIA, Amber (EAST LONDON NHS FOUNDATION TRUST)" userId="S::amber.bakshdelaiglesia1@nhs.net::b2650a99-9385-4d98-8a06-8e7c9d440112" providerId="AD" clId="Web-{FB723BB9-82DF-00CB-3C83-07CEBCCA11DD}" dt="2024-03-14T15:29:41.071" v="2773" actId="1076"/>
          <ac:spMkLst>
            <pc:docMk/>
            <pc:sldMk cId="1405645022" sldId="257"/>
            <ac:spMk id="130" creationId="{ADBF99DF-3562-13CD-9082-5555DEDD4C67}"/>
          </ac:spMkLst>
        </pc:spChg>
        <pc:spChg chg="mod">
          <ac:chgData name="BAKSH DE LA IGLESIA, Amber (EAST LONDON NHS FOUNDATION TRUST)" userId="S::amber.bakshdelaiglesia1@nhs.net::b2650a99-9385-4d98-8a06-8e7c9d440112" providerId="AD" clId="Web-{FB723BB9-82DF-00CB-3C83-07CEBCCA11DD}" dt="2024-03-14T15:27:13.843" v="2732" actId="1076"/>
          <ac:spMkLst>
            <pc:docMk/>
            <pc:sldMk cId="1405645022" sldId="257"/>
            <ac:spMk id="131" creationId="{00000000-0000-0000-0000-000000000000}"/>
          </ac:spMkLst>
        </pc:spChg>
        <pc:spChg chg="mod">
          <ac:chgData name="BAKSH DE LA IGLESIA, Amber (EAST LONDON NHS FOUNDATION TRUST)" userId="S::amber.bakshdelaiglesia1@nhs.net::b2650a99-9385-4d98-8a06-8e7c9d440112" providerId="AD" clId="Web-{FB723BB9-82DF-00CB-3C83-07CEBCCA11DD}" dt="2024-03-14T15:27:13.749" v="2731" actId="1076"/>
          <ac:spMkLst>
            <pc:docMk/>
            <pc:sldMk cId="1405645022" sldId="257"/>
            <ac:spMk id="132" creationId="{00000000-0000-0000-0000-000000000000}"/>
          </ac:spMkLst>
        </pc:spChg>
        <pc:spChg chg="mod">
          <ac:chgData name="BAKSH DE LA IGLESIA, Amber (EAST LONDON NHS FOUNDATION TRUST)" userId="S::amber.bakshdelaiglesia1@nhs.net::b2650a99-9385-4d98-8a06-8e7c9d440112" providerId="AD" clId="Web-{FB723BB9-82DF-00CB-3C83-07CEBCCA11DD}" dt="2024-03-14T15:27:21.265" v="2735" actId="1076"/>
          <ac:spMkLst>
            <pc:docMk/>
            <pc:sldMk cId="1405645022" sldId="257"/>
            <ac:spMk id="138" creationId="{CD105C4F-6A89-0571-6D2E-5E63494278E2}"/>
          </ac:spMkLst>
        </pc:spChg>
        <pc:spChg chg="mod">
          <ac:chgData name="BAKSH DE LA IGLESIA, Amber (EAST LONDON NHS FOUNDATION TRUST)" userId="S::amber.bakshdelaiglesia1@nhs.net::b2650a99-9385-4d98-8a06-8e7c9d440112" providerId="AD" clId="Web-{FB723BB9-82DF-00CB-3C83-07CEBCCA11DD}" dt="2024-03-14T15:27:21.312" v="2736" actId="1076"/>
          <ac:spMkLst>
            <pc:docMk/>
            <pc:sldMk cId="1405645022" sldId="257"/>
            <ac:spMk id="139" creationId="{92C7776B-23AF-4BA6-9B82-C6BCA0BD6AEB}"/>
          </ac:spMkLst>
        </pc:spChg>
        <pc:spChg chg="mod">
          <ac:chgData name="BAKSH DE LA IGLESIA, Amber (EAST LONDON NHS FOUNDATION TRUST)" userId="S::amber.bakshdelaiglesia1@nhs.net::b2650a99-9385-4d98-8a06-8e7c9d440112" providerId="AD" clId="Web-{FB723BB9-82DF-00CB-3C83-07CEBCCA11DD}" dt="2024-03-14T15:30:10.026" v="2778" actId="1076"/>
          <ac:spMkLst>
            <pc:docMk/>
            <pc:sldMk cId="1405645022" sldId="257"/>
            <ac:spMk id="144" creationId="{FBB2FED6-ACCF-AC42-AA8A-D09F53AEF28C}"/>
          </ac:spMkLst>
        </pc:spChg>
        <pc:spChg chg="mod">
          <ac:chgData name="BAKSH DE LA IGLESIA, Amber (EAST LONDON NHS FOUNDATION TRUST)" userId="S::amber.bakshdelaiglesia1@nhs.net::b2650a99-9385-4d98-8a06-8e7c9d440112" providerId="AD" clId="Web-{FB723BB9-82DF-00CB-3C83-07CEBCCA11DD}" dt="2024-03-14T15:30:10.073" v="2779" actId="1076"/>
          <ac:spMkLst>
            <pc:docMk/>
            <pc:sldMk cId="1405645022" sldId="257"/>
            <ac:spMk id="145" creationId="{9B0E94C8-E1C8-0BDE-365B-8D4A256003BC}"/>
          </ac:spMkLst>
        </pc:spChg>
        <pc:spChg chg="mod">
          <ac:chgData name="BAKSH DE LA IGLESIA, Amber (EAST LONDON NHS FOUNDATION TRUST)" userId="S::amber.bakshdelaiglesia1@nhs.net::b2650a99-9385-4d98-8a06-8e7c9d440112" providerId="AD" clId="Web-{FB723BB9-82DF-00CB-3C83-07CEBCCA11DD}" dt="2024-03-14T15:30:10.120" v="2780" actId="1076"/>
          <ac:spMkLst>
            <pc:docMk/>
            <pc:sldMk cId="1405645022" sldId="257"/>
            <ac:spMk id="146" creationId="{CD105C4F-6A89-0571-6D2E-5E63494278E2}"/>
          </ac:spMkLst>
        </pc:spChg>
        <pc:spChg chg="mod">
          <ac:chgData name="BAKSH DE LA IGLESIA, Amber (EAST LONDON NHS FOUNDATION TRUST)" userId="S::amber.bakshdelaiglesia1@nhs.net::b2650a99-9385-4d98-8a06-8e7c9d440112" providerId="AD" clId="Web-{FB723BB9-82DF-00CB-3C83-07CEBCCA11DD}" dt="2024-03-14T15:30:10.167" v="2781" actId="1076"/>
          <ac:spMkLst>
            <pc:docMk/>
            <pc:sldMk cId="1405645022" sldId="257"/>
            <ac:spMk id="147" creationId="{92C7776B-23AF-4BA6-9B82-C6BCA0BD6AEB}"/>
          </ac:spMkLst>
        </pc:spChg>
        <pc:spChg chg="mod">
          <ac:chgData name="BAKSH DE LA IGLESIA, Amber (EAST LONDON NHS FOUNDATION TRUST)" userId="S::amber.bakshdelaiglesia1@nhs.net::b2650a99-9385-4d98-8a06-8e7c9d440112" providerId="AD" clId="Web-{FB723BB9-82DF-00CB-3C83-07CEBCCA11DD}" dt="2024-03-14T15:27:21.375" v="2737" actId="1076"/>
          <ac:spMkLst>
            <pc:docMk/>
            <pc:sldMk cId="1405645022" sldId="257"/>
            <ac:spMk id="148" creationId="{E78DB0E5-E388-D04A-170C-7B6EA2491393}"/>
          </ac:spMkLst>
        </pc:spChg>
        <pc:spChg chg="del mod">
          <ac:chgData name="BAKSH DE LA IGLESIA, Amber (EAST LONDON NHS FOUNDATION TRUST)" userId="S::amber.bakshdelaiglesia1@nhs.net::b2650a99-9385-4d98-8a06-8e7c9d440112" providerId="AD" clId="Web-{FB723BB9-82DF-00CB-3C83-07CEBCCA11DD}" dt="2024-03-14T15:28:58.975" v="2768"/>
          <ac:spMkLst>
            <pc:docMk/>
            <pc:sldMk cId="1405645022" sldId="257"/>
            <ac:spMk id="149" creationId="{ADBF99DF-3562-13CD-9082-5555DEDD4C67}"/>
          </ac:spMkLst>
        </pc:spChg>
        <pc:spChg chg="mod">
          <ac:chgData name="BAKSH DE LA IGLESIA, Amber (EAST LONDON NHS FOUNDATION TRUST)" userId="S::amber.bakshdelaiglesia1@nhs.net::b2650a99-9385-4d98-8a06-8e7c9d440112" providerId="AD" clId="Web-{FB723BB9-82DF-00CB-3C83-07CEBCCA11DD}" dt="2024-03-14T15:27:13.546" v="2727" actId="1076"/>
          <ac:spMkLst>
            <pc:docMk/>
            <pc:sldMk cId="1405645022" sldId="257"/>
            <ac:spMk id="151" creationId="{FBB2FED6-ACCF-AC42-AA8A-D09F53AEF28C}"/>
          </ac:spMkLst>
        </pc:spChg>
        <pc:spChg chg="mod">
          <ac:chgData name="BAKSH DE LA IGLESIA, Amber (EAST LONDON NHS FOUNDATION TRUST)" userId="S::amber.bakshdelaiglesia1@nhs.net::b2650a99-9385-4d98-8a06-8e7c9d440112" providerId="AD" clId="Web-{FB723BB9-82DF-00CB-3C83-07CEBCCA11DD}" dt="2024-03-14T15:26:20.183" v="2693" actId="14100"/>
          <ac:spMkLst>
            <pc:docMk/>
            <pc:sldMk cId="1405645022" sldId="257"/>
            <ac:spMk id="152" creationId="{00000000-0000-0000-0000-000000000000}"/>
          </ac:spMkLst>
        </pc:spChg>
        <pc:spChg chg="mod">
          <ac:chgData name="BAKSH DE LA IGLESIA, Amber (EAST LONDON NHS FOUNDATION TRUST)" userId="S::amber.bakshdelaiglesia1@nhs.net::b2650a99-9385-4d98-8a06-8e7c9d440112" providerId="AD" clId="Web-{FB723BB9-82DF-00CB-3C83-07CEBCCA11DD}" dt="2024-03-14T15:27:13.593" v="2728" actId="1076"/>
          <ac:spMkLst>
            <pc:docMk/>
            <pc:sldMk cId="1405645022" sldId="257"/>
            <ac:spMk id="153" creationId="{CD105C4F-6A89-0571-6D2E-5E63494278E2}"/>
          </ac:spMkLst>
        </pc:spChg>
        <pc:spChg chg="mod">
          <ac:chgData name="BAKSH DE LA IGLESIA, Amber (EAST LONDON NHS FOUNDATION TRUST)" userId="S::amber.bakshdelaiglesia1@nhs.net::b2650a99-9385-4d98-8a06-8e7c9d440112" providerId="AD" clId="Web-{FB723BB9-82DF-00CB-3C83-07CEBCCA11DD}" dt="2024-03-14T15:27:13.640" v="2729" actId="1076"/>
          <ac:spMkLst>
            <pc:docMk/>
            <pc:sldMk cId="1405645022" sldId="257"/>
            <ac:spMk id="154" creationId="{92C7776B-23AF-4BA6-9B82-C6BCA0BD6AEB}"/>
          </ac:spMkLst>
        </pc:spChg>
        <pc:spChg chg="mod">
          <ac:chgData name="BAKSH DE LA IGLESIA, Amber (EAST LONDON NHS FOUNDATION TRUST)" userId="S::amber.bakshdelaiglesia1@nhs.net::b2650a99-9385-4d98-8a06-8e7c9d440112" providerId="AD" clId="Web-{FB723BB9-82DF-00CB-3C83-07CEBCCA11DD}" dt="2024-03-14T15:27:13.687" v="2730" actId="1076"/>
          <ac:spMkLst>
            <pc:docMk/>
            <pc:sldMk cId="1405645022" sldId="257"/>
            <ac:spMk id="155" creationId="{630C6963-CBC2-1E31-1D3B-9A99149AE33A}"/>
          </ac:spMkLst>
        </pc:spChg>
        <pc:spChg chg="mod">
          <ac:chgData name="BAKSH DE LA IGLESIA, Amber (EAST LONDON NHS FOUNDATION TRUST)" userId="S::amber.bakshdelaiglesia1@nhs.net::b2650a99-9385-4d98-8a06-8e7c9d440112" providerId="AD" clId="Web-{FB723BB9-82DF-00CB-3C83-07CEBCCA11DD}" dt="2024-03-14T15:27:27.266" v="2742" actId="1076"/>
          <ac:spMkLst>
            <pc:docMk/>
            <pc:sldMk cId="1405645022" sldId="257"/>
            <ac:spMk id="156" creationId="{FBB2FED6-ACCF-AC42-AA8A-D09F53AEF28C}"/>
          </ac:spMkLst>
        </pc:spChg>
        <pc:spChg chg="mod">
          <ac:chgData name="BAKSH DE LA IGLESIA, Amber (EAST LONDON NHS FOUNDATION TRUST)" userId="S::amber.bakshdelaiglesia1@nhs.net::b2650a99-9385-4d98-8a06-8e7c9d440112" providerId="AD" clId="Web-{FB723BB9-82DF-00CB-3C83-07CEBCCA11DD}" dt="2024-03-14T15:27:27.312" v="2743" actId="1076"/>
          <ac:spMkLst>
            <pc:docMk/>
            <pc:sldMk cId="1405645022" sldId="257"/>
            <ac:spMk id="157" creationId="{9B0E94C8-E1C8-0BDE-365B-8D4A256003BC}"/>
          </ac:spMkLst>
        </pc:spChg>
        <pc:spChg chg="mod">
          <ac:chgData name="BAKSH DE LA IGLESIA, Amber (EAST LONDON NHS FOUNDATION TRUST)" userId="S::amber.bakshdelaiglesia1@nhs.net::b2650a99-9385-4d98-8a06-8e7c9d440112" providerId="AD" clId="Web-{FB723BB9-82DF-00CB-3C83-07CEBCCA11DD}" dt="2024-03-14T15:27:27.359" v="2744" actId="1076"/>
          <ac:spMkLst>
            <pc:docMk/>
            <pc:sldMk cId="1405645022" sldId="257"/>
            <ac:spMk id="158" creationId="{CD105C4F-6A89-0571-6D2E-5E63494278E2}"/>
          </ac:spMkLst>
        </pc:spChg>
        <pc:spChg chg="mod">
          <ac:chgData name="BAKSH DE LA IGLESIA, Amber (EAST LONDON NHS FOUNDATION TRUST)" userId="S::amber.bakshdelaiglesia1@nhs.net::b2650a99-9385-4d98-8a06-8e7c9d440112" providerId="AD" clId="Web-{FB723BB9-82DF-00CB-3C83-07CEBCCA11DD}" dt="2024-03-14T15:27:27.391" v="2745" actId="1076"/>
          <ac:spMkLst>
            <pc:docMk/>
            <pc:sldMk cId="1405645022" sldId="257"/>
            <ac:spMk id="159" creationId="{92C7776B-23AF-4BA6-9B82-C6BCA0BD6AEB}"/>
          </ac:spMkLst>
        </pc:spChg>
        <pc:spChg chg="mod">
          <ac:chgData name="BAKSH DE LA IGLESIA, Amber (EAST LONDON NHS FOUNDATION TRUST)" userId="S::amber.bakshdelaiglesia1@nhs.net::b2650a99-9385-4d98-8a06-8e7c9d440112" providerId="AD" clId="Web-{FB723BB9-82DF-00CB-3C83-07CEBCCA11DD}" dt="2024-03-14T15:27:27.437" v="2746" actId="1076"/>
          <ac:spMkLst>
            <pc:docMk/>
            <pc:sldMk cId="1405645022" sldId="257"/>
            <ac:spMk id="160" creationId="{949DB869-5816-E6BD-1C5F-07C671AC13B6}"/>
          </ac:spMkLst>
        </pc:spChg>
        <pc:spChg chg="mod">
          <ac:chgData name="BAKSH DE LA IGLESIA, Amber (EAST LONDON NHS FOUNDATION TRUST)" userId="S::amber.bakshdelaiglesia1@nhs.net::b2650a99-9385-4d98-8a06-8e7c9d440112" providerId="AD" clId="Web-{FB723BB9-82DF-00CB-3C83-07CEBCCA11DD}" dt="2024-03-14T15:30:19.964" v="2785" actId="1076"/>
          <ac:spMkLst>
            <pc:docMk/>
            <pc:sldMk cId="1405645022" sldId="257"/>
            <ac:spMk id="161" creationId="{9A4E9919-5D86-170E-1014-72CBD9D5AEC1}"/>
          </ac:spMkLst>
        </pc:spChg>
        <pc:spChg chg="mod">
          <ac:chgData name="BAKSH DE LA IGLESIA, Amber (EAST LONDON NHS FOUNDATION TRUST)" userId="S::amber.bakshdelaiglesia1@nhs.net::b2650a99-9385-4d98-8a06-8e7c9d440112" providerId="AD" clId="Web-{FB723BB9-82DF-00CB-3C83-07CEBCCA11DD}" dt="2024-03-14T15:27:27.484" v="2747" actId="1076"/>
          <ac:spMkLst>
            <pc:docMk/>
            <pc:sldMk cId="1405645022" sldId="257"/>
            <ac:spMk id="162" creationId="{8249FF3E-6912-49FF-F576-59215463120C}"/>
          </ac:spMkLst>
        </pc:spChg>
        <pc:spChg chg="mod">
          <ac:chgData name="BAKSH DE LA IGLESIA, Amber (EAST LONDON NHS FOUNDATION TRUST)" userId="S::amber.bakshdelaiglesia1@nhs.net::b2650a99-9385-4d98-8a06-8e7c9d440112" providerId="AD" clId="Web-{FB723BB9-82DF-00CB-3C83-07CEBCCA11DD}" dt="2024-03-14T15:27:00.217" v="2718" actId="1076"/>
          <ac:spMkLst>
            <pc:docMk/>
            <pc:sldMk cId="1405645022" sldId="257"/>
            <ac:spMk id="163" creationId="{FBB2FED6-ACCF-AC42-AA8A-D09F53AEF28C}"/>
          </ac:spMkLst>
        </pc:spChg>
        <pc:spChg chg="mod">
          <ac:chgData name="BAKSH DE LA IGLESIA, Amber (EAST LONDON NHS FOUNDATION TRUST)" userId="S::amber.bakshdelaiglesia1@nhs.net::b2650a99-9385-4d98-8a06-8e7c9d440112" providerId="AD" clId="Web-{FB723BB9-82DF-00CB-3C83-07CEBCCA11DD}" dt="2024-03-14T15:27:00.264" v="2719" actId="1076"/>
          <ac:spMkLst>
            <pc:docMk/>
            <pc:sldMk cId="1405645022" sldId="257"/>
            <ac:spMk id="164" creationId="{9B0E94C8-E1C8-0BDE-365B-8D4A256003BC}"/>
          </ac:spMkLst>
        </pc:spChg>
        <pc:spChg chg="mod">
          <ac:chgData name="BAKSH DE LA IGLESIA, Amber (EAST LONDON NHS FOUNDATION TRUST)" userId="S::amber.bakshdelaiglesia1@nhs.net::b2650a99-9385-4d98-8a06-8e7c9d440112" providerId="AD" clId="Web-{FB723BB9-82DF-00CB-3C83-07CEBCCA11DD}" dt="2024-03-14T15:27:00.295" v="2720" actId="1076"/>
          <ac:spMkLst>
            <pc:docMk/>
            <pc:sldMk cId="1405645022" sldId="257"/>
            <ac:spMk id="165" creationId="{CD105C4F-6A89-0571-6D2E-5E63494278E2}"/>
          </ac:spMkLst>
        </pc:spChg>
        <pc:spChg chg="mod">
          <ac:chgData name="BAKSH DE LA IGLESIA, Amber (EAST LONDON NHS FOUNDATION TRUST)" userId="S::amber.bakshdelaiglesia1@nhs.net::b2650a99-9385-4d98-8a06-8e7c9d440112" providerId="AD" clId="Web-{FB723BB9-82DF-00CB-3C83-07CEBCCA11DD}" dt="2024-03-14T15:27:00.342" v="2721" actId="1076"/>
          <ac:spMkLst>
            <pc:docMk/>
            <pc:sldMk cId="1405645022" sldId="257"/>
            <ac:spMk id="166" creationId="{92C7776B-23AF-4BA6-9B82-C6BCA0BD6AEB}"/>
          </ac:spMkLst>
        </pc:spChg>
        <pc:spChg chg="mod">
          <ac:chgData name="BAKSH DE LA IGLESIA, Amber (EAST LONDON NHS FOUNDATION TRUST)" userId="S::amber.bakshdelaiglesia1@nhs.net::b2650a99-9385-4d98-8a06-8e7c9d440112" providerId="AD" clId="Web-{FB723BB9-82DF-00CB-3C83-07CEBCCA11DD}" dt="2024-03-14T15:26:28.809" v="2695" actId="1076"/>
          <ac:spMkLst>
            <pc:docMk/>
            <pc:sldMk cId="1405645022" sldId="257"/>
            <ac:spMk id="167" creationId="{00000000-0000-0000-0000-000000000000}"/>
          </ac:spMkLst>
        </pc:spChg>
        <pc:spChg chg="mod">
          <ac:chgData name="BAKSH DE LA IGLESIA, Amber (EAST LONDON NHS FOUNDATION TRUST)" userId="S::amber.bakshdelaiglesia1@nhs.net::b2650a99-9385-4d98-8a06-8e7c9d440112" providerId="AD" clId="Web-{FB723BB9-82DF-00CB-3C83-07CEBCCA11DD}" dt="2024-03-14T15:27:00.389" v="2722" actId="1076"/>
          <ac:spMkLst>
            <pc:docMk/>
            <pc:sldMk cId="1405645022" sldId="257"/>
            <ac:spMk id="168" creationId="{8249FF3E-6912-49FF-F576-59215463120C}"/>
          </ac:spMkLst>
        </pc:spChg>
        <pc:spChg chg="mod">
          <ac:chgData name="BAKSH DE LA IGLESIA, Amber (EAST LONDON NHS FOUNDATION TRUST)" userId="S::amber.bakshdelaiglesia1@nhs.net::b2650a99-9385-4d98-8a06-8e7c9d440112" providerId="AD" clId="Web-{FB723BB9-82DF-00CB-3C83-07CEBCCA11DD}" dt="2024-03-14T15:26:50.404" v="2708" actId="1076"/>
          <ac:spMkLst>
            <pc:docMk/>
            <pc:sldMk cId="1405645022" sldId="257"/>
            <ac:spMk id="169" creationId="{FBB2FED6-ACCF-AC42-AA8A-D09F53AEF28C}"/>
          </ac:spMkLst>
        </pc:spChg>
        <pc:spChg chg="mod">
          <ac:chgData name="BAKSH DE LA IGLESIA, Amber (EAST LONDON NHS FOUNDATION TRUST)" userId="S::amber.bakshdelaiglesia1@nhs.net::b2650a99-9385-4d98-8a06-8e7c9d440112" providerId="AD" clId="Web-{FB723BB9-82DF-00CB-3C83-07CEBCCA11DD}" dt="2024-03-14T15:26:50.435" v="2709" actId="1076"/>
          <ac:spMkLst>
            <pc:docMk/>
            <pc:sldMk cId="1405645022" sldId="257"/>
            <ac:spMk id="170" creationId="{9B0E94C8-E1C8-0BDE-365B-8D4A256003BC}"/>
          </ac:spMkLst>
        </pc:spChg>
        <pc:spChg chg="mod">
          <ac:chgData name="BAKSH DE LA IGLESIA, Amber (EAST LONDON NHS FOUNDATION TRUST)" userId="S::amber.bakshdelaiglesia1@nhs.net::b2650a99-9385-4d98-8a06-8e7c9d440112" providerId="AD" clId="Web-{FB723BB9-82DF-00CB-3C83-07CEBCCA11DD}" dt="2024-03-14T15:26:50.466" v="2710" actId="1076"/>
          <ac:spMkLst>
            <pc:docMk/>
            <pc:sldMk cId="1405645022" sldId="257"/>
            <ac:spMk id="171" creationId="{CD105C4F-6A89-0571-6D2E-5E63494278E2}"/>
          </ac:spMkLst>
        </pc:spChg>
        <pc:spChg chg="mod">
          <ac:chgData name="BAKSH DE LA IGLESIA, Amber (EAST LONDON NHS FOUNDATION TRUST)" userId="S::amber.bakshdelaiglesia1@nhs.net::b2650a99-9385-4d98-8a06-8e7c9d440112" providerId="AD" clId="Web-{FB723BB9-82DF-00CB-3C83-07CEBCCA11DD}" dt="2024-03-14T15:26:50.513" v="2711" actId="1076"/>
          <ac:spMkLst>
            <pc:docMk/>
            <pc:sldMk cId="1405645022" sldId="257"/>
            <ac:spMk id="172" creationId="{92C7776B-23AF-4BA6-9B82-C6BCA0BD6AEB}"/>
          </ac:spMkLst>
        </pc:spChg>
        <pc:spChg chg="mod">
          <ac:chgData name="BAKSH DE LA IGLESIA, Amber (EAST LONDON NHS FOUNDATION TRUST)" userId="S::amber.bakshdelaiglesia1@nhs.net::b2650a99-9385-4d98-8a06-8e7c9d440112" providerId="AD" clId="Web-{FB723BB9-82DF-00CB-3C83-07CEBCCA11DD}" dt="2024-03-14T15:26:50.560" v="2712" actId="1076"/>
          <ac:spMkLst>
            <pc:docMk/>
            <pc:sldMk cId="1405645022" sldId="257"/>
            <ac:spMk id="174" creationId="{8FC81F69-B776-0B5F-8DFE-138C9968C7B6}"/>
          </ac:spMkLst>
        </pc:spChg>
        <pc:spChg chg="del mod">
          <ac:chgData name="BAKSH DE LA IGLESIA, Amber (EAST LONDON NHS FOUNDATION TRUST)" userId="S::amber.bakshdelaiglesia1@nhs.net::b2650a99-9385-4d98-8a06-8e7c9d440112" providerId="AD" clId="Web-{FB723BB9-82DF-00CB-3C83-07CEBCCA11DD}" dt="2024-03-14T15:29:18.585" v="2770"/>
          <ac:spMkLst>
            <pc:docMk/>
            <pc:sldMk cId="1405645022" sldId="257"/>
            <ac:spMk id="175" creationId="{630C6963-CBC2-1E31-1D3B-9A99149AE33A}"/>
          </ac:spMkLst>
        </pc:spChg>
        <pc:spChg chg="mod">
          <ac:chgData name="BAKSH DE LA IGLESIA, Amber (EAST LONDON NHS FOUNDATION TRUST)" userId="S::amber.bakshdelaiglesia1@nhs.net::b2650a99-9385-4d98-8a06-8e7c9d440112" providerId="AD" clId="Web-{FB723BB9-82DF-00CB-3C83-07CEBCCA11DD}" dt="2024-03-14T15:30:25.137" v="2786" actId="1076"/>
          <ac:spMkLst>
            <pc:docMk/>
            <pc:sldMk cId="1405645022" sldId="257"/>
            <ac:spMk id="176" creationId="{8FC81F69-B776-0B5F-8DFE-138C9968C7B6}"/>
          </ac:spMkLst>
        </pc:spChg>
        <pc:spChg chg="mod">
          <ac:chgData name="BAKSH DE LA IGLESIA, Amber (EAST LONDON NHS FOUNDATION TRUST)" userId="S::amber.bakshdelaiglesia1@nhs.net::b2650a99-9385-4d98-8a06-8e7c9d440112" providerId="AD" clId="Web-{FB723BB9-82DF-00CB-3C83-07CEBCCA11DD}" dt="2024-03-14T15:26:33.871" v="2696" actId="1076"/>
          <ac:spMkLst>
            <pc:docMk/>
            <pc:sldMk cId="1405645022" sldId="257"/>
            <ac:spMk id="178" creationId="{FBB2FED6-ACCF-AC42-AA8A-D09F53AEF28C}"/>
          </ac:spMkLst>
        </pc:spChg>
        <pc:spChg chg="mod">
          <ac:chgData name="BAKSH DE LA IGLESIA, Amber (EAST LONDON NHS FOUNDATION TRUST)" userId="S::amber.bakshdelaiglesia1@nhs.net::b2650a99-9385-4d98-8a06-8e7c9d440112" providerId="AD" clId="Web-{FB723BB9-82DF-00CB-3C83-07CEBCCA11DD}" dt="2024-03-14T15:26:50.669" v="2715" actId="1076"/>
          <ac:spMkLst>
            <pc:docMk/>
            <pc:sldMk cId="1405645022" sldId="257"/>
            <ac:spMk id="179" creationId="{CD105C4F-6A89-0571-6D2E-5E63494278E2}"/>
          </ac:spMkLst>
        </pc:spChg>
        <pc:spChg chg="mod">
          <ac:chgData name="BAKSH DE LA IGLESIA, Amber (EAST LONDON NHS FOUNDATION TRUST)" userId="S::amber.bakshdelaiglesia1@nhs.net::b2650a99-9385-4d98-8a06-8e7c9d440112" providerId="AD" clId="Web-{FB723BB9-82DF-00CB-3C83-07CEBCCA11DD}" dt="2024-03-14T15:26:42.372" v="2701" actId="1076"/>
          <ac:spMkLst>
            <pc:docMk/>
            <pc:sldMk cId="1405645022" sldId="257"/>
            <ac:spMk id="180" creationId="{FBB2FED6-ACCF-AC42-AA8A-D09F53AEF28C}"/>
          </ac:spMkLst>
        </pc:spChg>
        <pc:spChg chg="mod">
          <ac:chgData name="BAKSH DE LA IGLESIA, Amber (EAST LONDON NHS FOUNDATION TRUST)" userId="S::amber.bakshdelaiglesia1@nhs.net::b2650a99-9385-4d98-8a06-8e7c9d440112" providerId="AD" clId="Web-{FB723BB9-82DF-00CB-3C83-07CEBCCA11DD}" dt="2024-03-14T15:26:42.419" v="2702" actId="1076"/>
          <ac:spMkLst>
            <pc:docMk/>
            <pc:sldMk cId="1405645022" sldId="257"/>
            <ac:spMk id="181" creationId="{9B0E94C8-E1C8-0BDE-365B-8D4A256003BC}"/>
          </ac:spMkLst>
        </pc:spChg>
        <pc:spChg chg="mod">
          <ac:chgData name="BAKSH DE LA IGLESIA, Amber (EAST LONDON NHS FOUNDATION TRUST)" userId="S::amber.bakshdelaiglesia1@nhs.net::b2650a99-9385-4d98-8a06-8e7c9d440112" providerId="AD" clId="Web-{FB723BB9-82DF-00CB-3C83-07CEBCCA11DD}" dt="2024-03-14T15:26:42.466" v="2703" actId="1076"/>
          <ac:spMkLst>
            <pc:docMk/>
            <pc:sldMk cId="1405645022" sldId="257"/>
            <ac:spMk id="182" creationId="{CD105C4F-6A89-0571-6D2E-5E63494278E2}"/>
          </ac:spMkLst>
        </pc:spChg>
        <pc:spChg chg="mod">
          <ac:chgData name="BAKSH DE LA IGLESIA, Amber (EAST LONDON NHS FOUNDATION TRUST)" userId="S::amber.bakshdelaiglesia1@nhs.net::b2650a99-9385-4d98-8a06-8e7c9d440112" providerId="AD" clId="Web-{FB723BB9-82DF-00CB-3C83-07CEBCCA11DD}" dt="2024-03-14T15:26:42.513" v="2704" actId="1076"/>
          <ac:spMkLst>
            <pc:docMk/>
            <pc:sldMk cId="1405645022" sldId="257"/>
            <ac:spMk id="183" creationId="{92C7776B-23AF-4BA6-9B82-C6BCA0BD6AEB}"/>
          </ac:spMkLst>
        </pc:spChg>
        <pc:spChg chg="mod">
          <ac:chgData name="BAKSH DE LA IGLESIA, Amber (EAST LONDON NHS FOUNDATION TRUST)" userId="S::amber.bakshdelaiglesia1@nhs.net::b2650a99-9385-4d98-8a06-8e7c9d440112" providerId="AD" clId="Web-{FB723BB9-82DF-00CB-3C83-07CEBCCA11DD}" dt="2024-03-14T15:26:42.559" v="2705" actId="1076"/>
          <ac:spMkLst>
            <pc:docMk/>
            <pc:sldMk cId="1405645022" sldId="257"/>
            <ac:spMk id="184" creationId="{8FC81F69-B776-0B5F-8DFE-138C9968C7B6}"/>
          </ac:spMkLst>
        </pc:spChg>
        <pc:spChg chg="mod">
          <ac:chgData name="BAKSH DE LA IGLESIA, Amber (EAST LONDON NHS FOUNDATION TRUST)" userId="S::amber.bakshdelaiglesia1@nhs.net::b2650a99-9385-4d98-8a06-8e7c9d440112" providerId="AD" clId="Web-{FB723BB9-82DF-00CB-3C83-07CEBCCA11DD}" dt="2024-03-14T15:26:33.918" v="2697" actId="1076"/>
          <ac:spMkLst>
            <pc:docMk/>
            <pc:sldMk cId="1405645022" sldId="257"/>
            <ac:spMk id="185" creationId="{9B0E94C8-E1C8-0BDE-365B-8D4A256003BC}"/>
          </ac:spMkLst>
        </pc:spChg>
        <pc:spChg chg="mod">
          <ac:chgData name="BAKSH DE LA IGLESIA, Amber (EAST LONDON NHS FOUNDATION TRUST)" userId="S::amber.bakshdelaiglesia1@nhs.net::b2650a99-9385-4d98-8a06-8e7c9d440112" providerId="AD" clId="Web-{FB723BB9-82DF-00CB-3C83-07CEBCCA11DD}" dt="2024-03-14T15:30:48.138" v="2801" actId="20577"/>
          <ac:spMkLst>
            <pc:docMk/>
            <pc:sldMk cId="1405645022" sldId="257"/>
            <ac:spMk id="241" creationId="{13B80213-4D85-8B6C-0DF4-491266563E58}"/>
          </ac:spMkLst>
        </pc:spChg>
        <pc:spChg chg="del">
          <ac:chgData name="BAKSH DE LA IGLESIA, Amber (EAST LONDON NHS FOUNDATION TRUST)" userId="S::amber.bakshdelaiglesia1@nhs.net::b2650a99-9385-4d98-8a06-8e7c9d440112" providerId="AD" clId="Web-{FB723BB9-82DF-00CB-3C83-07CEBCCA11DD}" dt="2024-03-14T15:18:59.826" v="2058"/>
          <ac:spMkLst>
            <pc:docMk/>
            <pc:sldMk cId="1405645022" sldId="257"/>
            <ac:spMk id="274" creationId="{CD105C4F-6A89-0571-6D2E-5E63494278E2}"/>
          </ac:spMkLst>
        </pc:spChg>
        <pc:spChg chg="del">
          <ac:chgData name="BAKSH DE LA IGLESIA, Amber (EAST LONDON NHS FOUNDATION TRUST)" userId="S::amber.bakshdelaiglesia1@nhs.net::b2650a99-9385-4d98-8a06-8e7c9d440112" providerId="AD" clId="Web-{FB723BB9-82DF-00CB-3C83-07CEBCCA11DD}" dt="2024-03-14T15:19:02.123" v="2059"/>
          <ac:spMkLst>
            <pc:docMk/>
            <pc:sldMk cId="1405645022" sldId="257"/>
            <ac:spMk id="275" creationId="{18DC1D8C-898F-AC4A-1F94-BCA88E4AEDAF}"/>
          </ac:spMkLst>
        </pc:spChg>
        <pc:cxnChg chg="mod">
          <ac:chgData name="BAKSH DE LA IGLESIA, Amber (EAST LONDON NHS FOUNDATION TRUST)" userId="S::amber.bakshdelaiglesia1@nhs.net::b2650a99-9385-4d98-8a06-8e7c9d440112" providerId="AD" clId="Web-{FB723BB9-82DF-00CB-3C83-07CEBCCA11DD}" dt="2024-03-14T15:27:21.187" v="2733" actId="1076"/>
          <ac:cxnSpMkLst>
            <pc:docMk/>
            <pc:sldMk cId="1405645022" sldId="257"/>
            <ac:cxnSpMk id="112" creationId="{F9CA702C-EB89-095E-3911-1DACA8911306}"/>
          </ac:cxnSpMkLst>
        </pc:cxnChg>
        <pc:cxnChg chg="mod">
          <ac:chgData name="BAKSH DE LA IGLESIA, Amber (EAST LONDON NHS FOUNDATION TRUST)" userId="S::amber.bakshdelaiglesia1@nhs.net::b2650a99-9385-4d98-8a06-8e7c9d440112" providerId="AD" clId="Web-{FB723BB9-82DF-00CB-3C83-07CEBCCA11DD}" dt="2024-03-14T15:27:27.187" v="2740" actId="1076"/>
          <ac:cxnSpMkLst>
            <pc:docMk/>
            <pc:sldMk cId="1405645022" sldId="257"/>
            <ac:cxnSpMk id="114" creationId="{F9CA702C-EB89-095E-3911-1DACA8911306}"/>
          </ac:cxnSpMkLst>
        </pc:cxnChg>
        <pc:cxnChg chg="mod">
          <ac:chgData name="BAKSH DE LA IGLESIA, Amber (EAST LONDON NHS FOUNDATION TRUST)" userId="S::amber.bakshdelaiglesia1@nhs.net::b2650a99-9385-4d98-8a06-8e7c9d440112" providerId="AD" clId="Web-{FB723BB9-82DF-00CB-3C83-07CEBCCA11DD}" dt="2024-03-14T15:27:00.529" v="2724" actId="1076"/>
          <ac:cxnSpMkLst>
            <pc:docMk/>
            <pc:sldMk cId="1405645022" sldId="257"/>
            <ac:cxnSpMk id="117" creationId="{F9CA702C-EB89-095E-3911-1DACA8911306}"/>
          </ac:cxnSpMkLst>
        </pc:cxnChg>
        <pc:cxnChg chg="mod">
          <ac:chgData name="BAKSH DE LA IGLESIA, Amber (EAST LONDON NHS FOUNDATION TRUST)" userId="S::amber.bakshdelaiglesia1@nhs.net::b2650a99-9385-4d98-8a06-8e7c9d440112" providerId="AD" clId="Web-{FB723BB9-82DF-00CB-3C83-07CEBCCA11DD}" dt="2024-03-14T15:26:50.310" v="2706" actId="1076"/>
          <ac:cxnSpMkLst>
            <pc:docMk/>
            <pc:sldMk cId="1405645022" sldId="257"/>
            <ac:cxnSpMk id="120" creationId="{F9CA702C-EB89-095E-3911-1DACA8911306}"/>
          </ac:cxnSpMkLst>
        </pc:cxnChg>
        <pc:cxnChg chg="mod">
          <ac:chgData name="BAKSH DE LA IGLESIA, Amber (EAST LONDON NHS FOUNDATION TRUST)" userId="S::amber.bakshdelaiglesia1@nhs.net::b2650a99-9385-4d98-8a06-8e7c9d440112" providerId="AD" clId="Web-{FB723BB9-82DF-00CB-3C83-07CEBCCA11DD}" dt="2024-03-14T15:26:42.263" v="2699" actId="1076"/>
          <ac:cxnSpMkLst>
            <pc:docMk/>
            <pc:sldMk cId="1405645022" sldId="257"/>
            <ac:cxnSpMk id="123" creationId="{F9CA702C-EB89-095E-3911-1DACA8911306}"/>
          </ac:cxnSpMkLst>
        </pc:cxnChg>
        <pc:cxnChg chg="mod">
          <ac:chgData name="BAKSH DE LA IGLESIA, Amber (EAST LONDON NHS FOUNDATION TRUST)" userId="S::amber.bakshdelaiglesia1@nhs.net::b2650a99-9385-4d98-8a06-8e7c9d440112" providerId="AD" clId="Web-{FB723BB9-82DF-00CB-3C83-07CEBCCA11DD}" dt="2024-03-14T15:27:37.891" v="2749" actId="1076"/>
          <ac:cxnSpMkLst>
            <pc:docMk/>
            <pc:sldMk cId="1405645022" sldId="257"/>
            <ac:cxnSpMk id="126" creationId="{F9CA702C-EB89-095E-3911-1DACA8911306}"/>
          </ac:cxnSpMkLst>
        </pc:cxnChg>
        <pc:cxnChg chg="mod">
          <ac:chgData name="BAKSH DE LA IGLESIA, Amber (EAST LONDON NHS FOUNDATION TRUST)" userId="S::amber.bakshdelaiglesia1@nhs.net::b2650a99-9385-4d98-8a06-8e7c9d440112" providerId="AD" clId="Web-{FB723BB9-82DF-00CB-3C83-07CEBCCA11DD}" dt="2024-03-14T15:27:13.843" v="2732" actId="1076"/>
          <ac:cxnSpMkLst>
            <pc:docMk/>
            <pc:sldMk cId="1405645022" sldId="257"/>
            <ac:cxnSpMk id="133" creationId="{F9CA702C-EB89-095E-3911-1DACA8911306}"/>
          </ac:cxnSpMkLst>
        </pc:cxnChg>
        <pc:cxnChg chg="mod">
          <ac:chgData name="BAKSH DE LA IGLESIA, Amber (EAST LONDON NHS FOUNDATION TRUST)" userId="S::amber.bakshdelaiglesia1@nhs.net::b2650a99-9385-4d98-8a06-8e7c9d440112" providerId="AD" clId="Web-{FB723BB9-82DF-00CB-3C83-07CEBCCA11DD}" dt="2024-03-14T15:26:28.809" v="2695" actId="1076"/>
          <ac:cxnSpMkLst>
            <pc:docMk/>
            <pc:sldMk cId="1405645022" sldId="257"/>
            <ac:cxnSpMk id="173" creationId="{F9CA702C-EB89-095E-3911-1DACA8911306}"/>
          </ac:cxnSpMkLst>
        </pc:cxn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74F7E319-CD2E-4ED8-ACF4-E584334AD4EF}" type="datetimeFigureOut">
              <a:rPr lang="en-GB" smtClean="0"/>
              <a:t>05/04/2024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C890669-9712-44CA-B383-E74253B45EE9}" type="slidenum">
              <a:rPr lang="en-GB" smtClean="0"/>
              <a:t>‹#›</a:t>
            </a:fld>
            <a:endParaRPr lang="en-GB"/>
          </a:p>
        </p:txBody>
      </p:sp>
    </p:spTree>
    <p:extLst>
      <p:ext uri="{BB962C8B-B14F-4D97-AF65-F5344CB8AC3E}">
        <p14:creationId xmlns:p14="http://schemas.microsoft.com/office/powerpoint/2010/main" val="22852311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74F7E319-CD2E-4ED8-ACF4-E584334AD4EF}" type="datetimeFigureOut">
              <a:rPr lang="en-GB" smtClean="0"/>
              <a:t>05/04/2024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C890669-9712-44CA-B383-E74253B45EE9}" type="slidenum">
              <a:rPr lang="en-GB" smtClean="0"/>
              <a:t>‹#›</a:t>
            </a:fld>
            <a:endParaRPr lang="en-GB"/>
          </a:p>
        </p:txBody>
      </p:sp>
    </p:spTree>
    <p:extLst>
      <p:ext uri="{BB962C8B-B14F-4D97-AF65-F5344CB8AC3E}">
        <p14:creationId xmlns:p14="http://schemas.microsoft.com/office/powerpoint/2010/main" val="126646335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74F7E319-CD2E-4ED8-ACF4-E584334AD4EF}" type="datetimeFigureOut">
              <a:rPr lang="en-GB" smtClean="0"/>
              <a:t>05/04/2024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C890669-9712-44CA-B383-E74253B45EE9}" type="slidenum">
              <a:rPr lang="en-GB" smtClean="0"/>
              <a:t>‹#›</a:t>
            </a:fld>
            <a:endParaRPr lang="en-GB"/>
          </a:p>
        </p:txBody>
      </p:sp>
    </p:spTree>
    <p:extLst>
      <p:ext uri="{BB962C8B-B14F-4D97-AF65-F5344CB8AC3E}">
        <p14:creationId xmlns:p14="http://schemas.microsoft.com/office/powerpoint/2010/main" val="35016824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74F7E319-CD2E-4ED8-ACF4-E584334AD4EF}" type="datetimeFigureOut">
              <a:rPr lang="en-GB" smtClean="0"/>
              <a:t>05/04/2024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C890669-9712-44CA-B383-E74253B45EE9}" type="slidenum">
              <a:rPr lang="en-GB" smtClean="0"/>
              <a:t>‹#›</a:t>
            </a:fld>
            <a:endParaRPr lang="en-GB"/>
          </a:p>
        </p:txBody>
      </p:sp>
    </p:spTree>
    <p:extLst>
      <p:ext uri="{BB962C8B-B14F-4D97-AF65-F5344CB8AC3E}">
        <p14:creationId xmlns:p14="http://schemas.microsoft.com/office/powerpoint/2010/main" val="384830647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74F7E319-CD2E-4ED8-ACF4-E584334AD4EF}" type="datetimeFigureOut">
              <a:rPr lang="en-GB" smtClean="0"/>
              <a:t>05/04/2024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C890669-9712-44CA-B383-E74253B45EE9}" type="slidenum">
              <a:rPr lang="en-GB" smtClean="0"/>
              <a:t>‹#›</a:t>
            </a:fld>
            <a:endParaRPr lang="en-GB"/>
          </a:p>
        </p:txBody>
      </p:sp>
    </p:spTree>
    <p:extLst>
      <p:ext uri="{BB962C8B-B14F-4D97-AF65-F5344CB8AC3E}">
        <p14:creationId xmlns:p14="http://schemas.microsoft.com/office/powerpoint/2010/main" val="409151403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74F7E319-CD2E-4ED8-ACF4-E584334AD4EF}" type="datetimeFigureOut">
              <a:rPr lang="en-GB" smtClean="0"/>
              <a:t>05/04/2024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1C890669-9712-44CA-B383-E74253B45EE9}" type="slidenum">
              <a:rPr lang="en-GB" smtClean="0"/>
              <a:t>‹#›</a:t>
            </a:fld>
            <a:endParaRPr lang="en-GB"/>
          </a:p>
        </p:txBody>
      </p:sp>
    </p:spTree>
    <p:extLst>
      <p:ext uri="{BB962C8B-B14F-4D97-AF65-F5344CB8AC3E}">
        <p14:creationId xmlns:p14="http://schemas.microsoft.com/office/powerpoint/2010/main" val="327440480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74F7E319-CD2E-4ED8-ACF4-E584334AD4EF}" type="datetimeFigureOut">
              <a:rPr lang="en-GB" smtClean="0"/>
              <a:t>05/04/2024</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1C890669-9712-44CA-B383-E74253B45EE9}" type="slidenum">
              <a:rPr lang="en-GB" smtClean="0"/>
              <a:t>‹#›</a:t>
            </a:fld>
            <a:endParaRPr lang="en-GB"/>
          </a:p>
        </p:txBody>
      </p:sp>
    </p:spTree>
    <p:extLst>
      <p:ext uri="{BB962C8B-B14F-4D97-AF65-F5344CB8AC3E}">
        <p14:creationId xmlns:p14="http://schemas.microsoft.com/office/powerpoint/2010/main" val="102007325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74F7E319-CD2E-4ED8-ACF4-E584334AD4EF}" type="datetimeFigureOut">
              <a:rPr lang="en-GB" smtClean="0"/>
              <a:t>05/04/2024</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1C890669-9712-44CA-B383-E74253B45EE9}" type="slidenum">
              <a:rPr lang="en-GB" smtClean="0"/>
              <a:t>‹#›</a:t>
            </a:fld>
            <a:endParaRPr lang="en-GB"/>
          </a:p>
        </p:txBody>
      </p:sp>
    </p:spTree>
    <p:extLst>
      <p:ext uri="{BB962C8B-B14F-4D97-AF65-F5344CB8AC3E}">
        <p14:creationId xmlns:p14="http://schemas.microsoft.com/office/powerpoint/2010/main" val="21473816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4F7E319-CD2E-4ED8-ACF4-E584334AD4EF}" type="datetimeFigureOut">
              <a:rPr lang="en-GB" smtClean="0"/>
              <a:t>05/04/2024</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1C890669-9712-44CA-B383-E74253B45EE9}" type="slidenum">
              <a:rPr lang="en-GB" smtClean="0"/>
              <a:t>‹#›</a:t>
            </a:fld>
            <a:endParaRPr lang="en-GB"/>
          </a:p>
        </p:txBody>
      </p:sp>
    </p:spTree>
    <p:extLst>
      <p:ext uri="{BB962C8B-B14F-4D97-AF65-F5344CB8AC3E}">
        <p14:creationId xmlns:p14="http://schemas.microsoft.com/office/powerpoint/2010/main" val="28597959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74F7E319-CD2E-4ED8-ACF4-E584334AD4EF}" type="datetimeFigureOut">
              <a:rPr lang="en-GB" smtClean="0"/>
              <a:t>05/04/2024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1C890669-9712-44CA-B383-E74253B45EE9}" type="slidenum">
              <a:rPr lang="en-GB" smtClean="0"/>
              <a:t>‹#›</a:t>
            </a:fld>
            <a:endParaRPr lang="en-GB"/>
          </a:p>
        </p:txBody>
      </p:sp>
    </p:spTree>
    <p:extLst>
      <p:ext uri="{BB962C8B-B14F-4D97-AF65-F5344CB8AC3E}">
        <p14:creationId xmlns:p14="http://schemas.microsoft.com/office/powerpoint/2010/main" val="81524639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74F7E319-CD2E-4ED8-ACF4-E584334AD4EF}" type="datetimeFigureOut">
              <a:rPr lang="en-GB" smtClean="0"/>
              <a:t>05/04/2024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1C890669-9712-44CA-B383-E74253B45EE9}" type="slidenum">
              <a:rPr lang="en-GB" smtClean="0"/>
              <a:t>‹#›</a:t>
            </a:fld>
            <a:endParaRPr lang="en-GB"/>
          </a:p>
        </p:txBody>
      </p:sp>
    </p:spTree>
    <p:extLst>
      <p:ext uri="{BB962C8B-B14F-4D97-AF65-F5344CB8AC3E}">
        <p14:creationId xmlns:p14="http://schemas.microsoft.com/office/powerpoint/2010/main" val="3649210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4F7E319-CD2E-4ED8-ACF4-E584334AD4EF}" type="datetimeFigureOut">
              <a:rPr lang="en-GB" smtClean="0"/>
              <a:t>05/04/2024</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C890669-9712-44CA-B383-E74253B45EE9}" type="slidenum">
              <a:rPr lang="en-GB" smtClean="0"/>
              <a:t>‹#›</a:t>
            </a:fld>
            <a:endParaRPr lang="en-GB"/>
          </a:p>
        </p:txBody>
      </p:sp>
    </p:spTree>
    <p:extLst>
      <p:ext uri="{BB962C8B-B14F-4D97-AF65-F5344CB8AC3E}">
        <p14:creationId xmlns:p14="http://schemas.microsoft.com/office/powerpoint/2010/main" val="226345123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AutoShape 2" descr="data:image/png;base64,%20iVBORw0KGgoAAAANSUhEUgAAAFoAAAAuCAYAAACoGw7VAAAAAXNSR0IArs4c6QAAAARnQU1BAACxjwv8YQUAAAAJcEhZcwAADsMAAA7DAcdvqGQAABdqSURBVHhe7VsJdFXVuf733ufcIfdmJAmQmQQZBUSEql3IIK8yONeo1FLtW8WhVFttfW3tq0qr1eeqrYpD1WpRBFFrcWAUteKzPgYBmSIghEyQQAaSkJube4a937fPvTcJlvdq8fmWWYtvcXLuPXv+9j/ue2DURzD45pX+2lb2jMvYVUTK1s+kwqX/fAZCMOq9MF3DdY+vp+vopko/T1ZmjAye+JyA41VKfNFV0Q7/kl/JlYk/vetxVEhceio+xjp6z+crDU30gaP8edcwryTp8UypfkEj80LgKb4M8ESdlkvb6zpIrz8JgQUP659C6UHD++6ClK01x6hfyKSy3KDHk25b3xqjA81dPcQDg7ODlJvmIwUSNXeVTV1U3xaLEwsMygnSiPwQ5WcGKAXzsbFx7Z2219ee+k6qa7dIKNmHicaCLhmbQ89cPypRI87PkfYYXfy7LfTpkWicGRCSn+mnN28dS8XZKZ7QbatupysWfEy3zyihG84v8p7ptne8uIeefP8gdiZBC9q+dNNomjYqOy6s+PPD5z+hxe/X0ajSdPrJzBKaOrIfZaSYlBIQGC7eznakt+H7Gzrpikc/puojnR2fUZQ+BEjhxGGZ1C/V131l4RqWn0oXj83VOh+vB3JywyaNKEj1ynW9PYc6YCIY/QsITD7T95qjkOYk0C4TGjBhcEZ3HY42VS2dNG5IBi279Uz6znkFVNAvSGHUS5KsYcL+pIN8vTkNrRbaYc/jRX0PXBBNKEtPfDsepxeFyYAae/oOFGYEyG/iewJ7D3dSCOXFMAtJNEETqrTZSEJKGg6TkAHzkkRtS5TqW7ro7ssHUxlMURJHYEr+srGe/vBWNT39Tg29ta2RmmEy1uAejbkwS6yPEg0CB2T4PVNwIpxZnE6FWQFP6rX6XzZhQLwAiGDhn4Lown4ByoSkJ3GgMUqHQU63fUbb4XlhSGvPBtXAPvdL9dPZp2UmnsCug/zZj3xMsx/bTvMW76YbF31Clz6ylc6680P6PYgnI95h3yQa9nlUQRjOzOd91YLb2mF1RyDD88M0XEscvpsmhzkJe881DkP69h2O0hmFqWSInuV/XNVOLejDc3IOLtwHow9D630Cu+sj3gYmnaoGZxzTUWRFHW98fUVt5WlHU8RBjb5MNHjQRGsHpGEhbHh9UwO1ROLRiLaR5wyB1EFls8IG5SBqSOIQVP8gLm17e0OTVz5+IF19Th5ddfZAumZiPk0c2iO5EmRu3NdKNWgbS9p/oD8c7cIbR9NPLy2jEq1Feq/1ZmlH3GO2+ybRDOp42oAULyTT0Hbw6XfraPfBjvgD4PLx/cnn4zR8YJiyU3tMRDUkLRpzEJL1SLlGOQh+6ZYzaMm8MfTiD8bQC7h/fWhWohRhI8bYhf63ImJ5e0dT4mkcJbkpdP+3htFH95xLj88ZDpMGwj8Tt/c9oiEtWvpKejkybQ4+BglboP5JFKF8KGJkvSGhQFzVtYn5YM9RRAoBL+7tDb1pva/PogFxcXVLzIvBf4wwcMkHdeR42UoPdGRy0zeKaen3x9DQgaHjyO6DRBPlIYoYlpeaeEBUUXfMc3LvVrR4kqcRBrmThmd5CYUO5TS6bJfWVTR5kqpDtiSqGjvpcUQLj75dQ4/hWgAn9sHuo4nSOLbsb4PtRd+w2ZWI0f/1mQqa9puNtAgxdUNrr2gFOBtma+6k/MSGxcnue0RDLMtyA1So1TOBzQfikvzB3qNUhyggiRmjs2lILiQrgSOIKurbLBoGaTOTSQmwZlsTzfvjTrp5YQX9ANctz1XQjpoe7dDYAY2RWkJ1M7SNQZrX7Wml7zy1g86/dyM2piVeMYGzStIoNQiTlRDqvkc0pHP4gDCkJU6Ugirv01kgoJ2hjh6S+PqwLJo4ssfO6kRFRwilkPLeqNC2XfenyUf/QTjZ0cU9GqNNzt6GiM7d44mQJlwTqNlDu4qaDnp2XZ1XNwmd3DCWYBnoU0RriyjgCM9FZpZEa6ftRQIaChVWIklIQmdnuWn+xLe45IcCJsK2HinvsiRtrmrzCI5DURbaleT0xOg67Nt3pJPKBoToPGxe/3Sfl/AEkQSlwkSVIbH55rj+idpx7Ef9zpiecRx9S6Ix7zQsbDhCuyRqEUUcOhqLqzSujZVtdAwx7YnwMSIGTVJp/x6Jbu2Mk9jNBISwBM4yu5cN15qgx7jj4lJa+/PxtPy2M2nx9aNo0dzT6cUbR9Han42nWWf1EK2joBXYcFvb9MT+9SmiFUS2EHFrflYPUbtBgo6L4wcKjA40xejdnceHXxo6QtCSX5juR1zdI+W7D0WouVdioc3ChLIMpOw91OhMksF+XAwyfYjRz0L5Jcg2v4l4exYkeRDCuyT0gdJ9r++n5VuhWV5CFO+3TxGtJTofqXfLMQsSBkkGcTqkc7TdTEh0F2Lk1dubvbJknQZIo459tTrnYaMaEs/rcV+99Qg2AWKc4FnfC1BHl+n2ehM3QUsCPgHT00afYmNaO+KJURJtMF97seFvfHSYrnx4C/36jUrq0lYj2SfQ6+NXG/qYdH8zW5ybk/7N4kwRD53Aj051DyOS6BYZLFAnKNrh6TrakemTtSZszv7GqHf+nB02u5M374zjGIhLMoHnQ2FaMkPx0zfd/kBTlBoxRhBkFydi8Nw00zt/1uFkE4ivaY56TtnVm64luZtZRqa0u7q/ftUxovxl3x5f+GGXmReSZWkO4oBzZN2OLA4diXjnFb2hIwp9aenVVxInav8/1PH61Zcu0/ckdHtNLvr3BOA4cDLI7fy7x19lFF/7p0AoVGIYwcxeq+wLOJy4n8IpnMIp/FP4IjZatz1Rex3YfFnoPeaXOQ4VFBQEhVJf45y7Z5199oevvPJK/LTqJHHSRJcMzL9emOJcxD8C3XD0xKTr7j1w8OA9KD5xavY5UNq/NNcyrWN1dXU9p0MJFBcXD+eu+qHitKuqpmZB4vGXgtKBpUVkuKsQRsTOzBvw9T+vX/938/lncNIJCxdsKuPiWsnYWMl4HrguUEzkJopPCsX5+TOV33mVBwKDEo+Og1IqH2HW97D4byQefWkQYeH+X6ZzJy3RgwoLlzAmLnNIXiGlfNd1Xebz+WR1dXUXlZeLog0bigzGhqFqkKSoycyt3LZ5M3kp1ZAhQ7Jt2x5LlpsmDXYwPT19x7Fjx/KVJW83DPY9m9R3/X7/utl7Z1fPp/ndJqKoqGiqQexNSWoNJPryxONu5OTkhFODwTEkZa4wjENRx9me1IyhhYV5ljL6DQwNrGqI1o2WSvUTPl/FfgDFXrg4orh4QIzoDGyojSSnBQ+fU4o5vSSalxaUjpDMLjMNI2J1yJ3VjdUNui20LYB2Iw3DqAUfmeS6wwTnR/zV1ZsriKwvtmf6uMzLAgooMzOTZ2dne3asbMuWQVyqFbCiz2AJC5RyPmg6XPRrFJkleXlD7WjsdXLlm9zgvxNSPdnV0XUGJvYAjM8cb8WO+7Cy3V/uuqK951DiH6AoN7c0FAi8hEzuXcXFQseV75uMP5Ofn1+gy5k/eBPj6q+Ho4cWSlf9mTO+TMacNUV5eed47YuKRnS67nLkIauwrJdcVz2FVtlIQNyQ3680kSUFBfdI5nyI54tsx1nOAnJtUX7RVN0eJJdyRR8yVy5WtvM6Pi/FXNZF8gtvm0STPvum2ecHU8pljPm5ch802KH3oh2R9yJtbXN1GaQ1IkjdwZmahqTqfKjgq9iNeWVlZQOYEDOx0+cazHhYCT4NSdXs1MzUnU4s9gtkXpAgRYrRbXbM/Y+RI9MgYP8Y5dAgMv33gLyZJNnPSLrTOGfzMeZswdituhxeBMOyfo6UOYrkZUrJ22GGSoUwL9F9oN4NQhjjpOv8lhw5A1qzFesbiJW6JZMnO1hvOfr/GcNGOEpOcxxnNtjN4lz9tn///rlYs4QW+KDZZ8BO/Aztp2MtzYKz62oH1uadvERDp5R3sq1qOam9SFD3YTLNuigcDjdzw6h3JZvsYIJ4lAVCAzIWy2CKN2CREFjrIsdyLrC6qGvz5s1ttYcP75LMqNQH+sI0N1Udqtozf36P2fjfgPb5QvCLsLANnU7XUwfq6ja1d3Y+Av+x3+Tiwqpdu3JAOjRa6l/I76k+eHC9EmIF5hGFxOQMHjw4B+NOgDlpIsN47EBD3SaTs4fg3GEWFK96r8pQUl6ENbdzyR6COdpYV1+/DH7pNUOIseFgcDL6jun8W3CxvLqu7rWqurp1iFh2YnrptrRTT5pohV4wcMwlY35lbe2cypqaqz/Zv/8lXRZtb/+e4zprYQrKsXgf1ucdToRCIb9F7mtSyXmceBOMzgLuo7fKiorG6XaQDu9XVHTd87P1ieFZmCQM10jBQgKci7aCAigtUGQYEmLcATKyQao+x8RUlLQtdUSXC1fA3GtZYdgPpg+f9W9jsS4hOnW5yXmEcX4MH3kVVcF18JBkZNnK6tYyw2e26POPWGdnWiAQiFs9kt35NucGoi9vDARKXwiKcSnDI0aM8EEq/OPGjTNxT2OMX4kBmsMZGZcfqK39JSO5A4sy/IGAXzsnPHvCjHbMQuv7hcHLIA2Tvd7gUPXd7erqeUPlBMCKhB4vefEgb3SVrHddZ1R1tZ2v6zQzVojvpa50PuHBoD6g1ms9boM0QL7Is6xmfKjDlet3HO+tyc4uZzjmVYKPbm5uruVKdQACkAP2RurySZMmBZTlnIMOoz6/fzfqxl8yAa3e/TM4aaJhJjCuCHBB93VFOpe7lrOqtbH5kba2Nggwq1XE8o4dbbu9KL/gQRB/rYDhaotEjJFlZVMQsTwQCwZvwMwmu45rWY7zidepcuuxcBJC3FmSnz93THHx8W+5YL76HM1QfJJrOytwrXQs+81IpHUQbOOdKM8KB4IL4bR+yQzzVR1T4fmCjRs3tqOpD5KlyfCIwDj67gcBvnWIlKTjvIJyLhT9Hg7yXmbQg5iHCQHxwdErmOCn4ETrYKd/VzQg797aA1ULFWfnS+kuLCwtXY++AmiP6mjZA7Qnvx4rvgsngdRguL8kGYHqHMVgNmxYDFHIkUMNDSszw6GdcHqZPsOYitUchbQ9CemymOu+hRWGMezVps83GZrcaLvOnQfr699ElzIlNbUW0QrzBYITsGQRke4abFz3b/lQzxSmZBjusk660hsTdrTLkfQ++ngbhOyDxzvNEHwKSNlL6Lumvv4vum16ODXHsmI2k2J5W6StNSuc5bfdWK507PUQgE3pWVl7uJItaD+UC6NMSXep47jbIKmf9jty+L31VZWHUsKh9QjrUnx+n47jIfzuE3DoD2zfvr0TfimgHKcQXLzb3tGxwxszNTUfyz4oLVp7QjH/nNA7pzcqqY66L/3Z0l90SNM6pjWMmPlYIn3VoZoXRw8cOC6QnW35m5qaYvX19Z5N7AU2atSoDMTkMTg5Hbv2VnetgScyKzoT9RynDsPS0tKC0Wi0c9++fb2jFj1Xfek56D71fLUv0O26M1lt+nQ+UFFRoV970vX1mL1/UuFjxoxJQ5ThJOokofvTtl73lUzXdf/6ee/2p3AKp/D/jOkr/VS+Nh12/h+bvLvugsrr66sBlnLV8utjiirdly98my5d24/7rWmpQr1lCVZmuTzfXTLj9fLyl8WalHB5NGZX2Esv2W7MXj2Bm+40hDKd3JTLup69sDre3V08+K3xF8VcVgjL5jO5uy22+OJ34mVfHKFrV54fc/jsNGq8rWXxnOPf2UpgxF1/DVfMn9Jhzlk913bcFHpx1sOJos+N9G+vGXTMtmYhwNFpKmw4cgEl3qOXp29LVPncKLj1w2Bd2poY889Z1W5J1ZLlGuc2GyoL6etSn5+uREh7FaKKqer5WRPLy5VYlbbmY9t2n1S2eBv56HLE+evhRuq5675ov3zxFq/X6z8yzciR91zE54ZSO/BnXddzFy1GCaNrl6WTvzBCT50FxwCJnL7KR1/bYNPddyu6BZ+z8Lk+T9CT1zs5V74XahwQtWnBzLgzw0Zn+cIhycVlESnvCAbYOe3t7W2UYqZSKMOhx6d0TJr0V+NvhdEfGQaVdDXQj8N5fAZ3ZaD9uZlLE32EKdXH6NlLdRLizZWOVkrypwdI+Fx6bkp3dJN73VujWm3rBlfRRGQzmSZTq12H/uLWh96mEjjjKji8YFTQ6hkW3YW1bVhl0urEXK9dlpGDOTU2NlpGMPW7ri3PVI7v31jKdasPWPr/bCn6g+Nny8lmr/hMVa6JRpI9fWJJ8IJmK+A/0NC2zpFqQSyqaoSPng0KdWnHc7P+5nWehCY62vifaLdq8gjzoczSgdFXllWmIS39KWfsDMTyh7jl3u/jocYOO/JbitgPBktDzW6He5+P2H2BEJ/Y1uaMRs6Za2OvEIT+JNal2oRf/ooLXkTS5kyJoqCSkxCqXKgMfinmbShXPZ0WCrS0dVnPM6lSEWzfxgXLiNlOiJZc9IC4ZuUViG+vRUZqIAV/KebPWUwdh28VrhosfCIopQr7XfvfI0sv2ZVYiQf27ZUPMOmMlksuns7Ll98ifPw0acssV8qnyBTfohTnTmoXAxHd30hS3W348IzUNwTxLRhve4zkz0FsXkDQQ5g4uSmmeNIleb5PsWGYuBeKMOI2KTHsw/1dr++pbXs1JkUhgnUV8okNiI0qIko8a16z8jehq1/veRdq4DG9YdgPcd37n9Abq1YcnMPJvAkZzETpiPv0z/TSZPeawhoAIzvFUCLLiMT0fxScyoI8g1w+1lHyLOXQc4iR812upvv98lJ0OoO56o+OEi2QsADF/49QBRb0KLLbSkzrR0HDrhWctgqT7Q4S3+BKdgYz2JmhK988HVnyr0DASmz4IsuW/y5iLecxwccq0xgHrVyK9eR1cfMqr9e/Q/xNRYwxHno4jRtsBQlTMoOf748FUoiJbGLyvIAhBjFOP1eCtiGVW+Tzq4+g0VuQwexDHvMWnIUyTTI3YcBtjqXmgQBGjqGI619O5P7slMAN6WFxs9+QB12lfJEXLjgiU3KnGS6/21E01zJ8N2tD5s2pPlU315v3anbYPzcrU67kQp5HQn3gLr3g3awgf8FlfHQn2QWYfxcpx7L8hq3PIGBtkFDqwwexxnpx5kokiNsNbmRaxIaDwG3W4hlvGAIapyjG2ihNMnEREobrMdEhrmIZc5/4r4OIXquxqLr2F6bvQ9oP2WGWCIvT8cx1ujIW2oumL4Ej7VSWPQZ3CLj6G/pdIQyxHZv62Sz0M4BEumqDvWTWEhJupxZI5JoxrA1JEPRIqiPQjKchVNNc5dzSHmP1gtE+jHMounDmJhANReUu86nw41j8MGzfIMTX+hURARMQrX9qyu55T0yDE4j/t+AxP9yaEehonkC22gGCD8LpZd6t7VQ3lHBJNRx67Ly9NQ/NqAdze7APZ4a/u3LE0S55IaZUaZBZRwYLyH6+EXabM9V1KdXQxzFgxksfNASyVuVIIVSlK2l48JqV4x1XTdTzggEZgorfDpjsj1jAB/jsW/5knoDkctuRecPmre0HjYTAK2FH3UpsZMAXODrTf92aqRCDVINzTQDn2Ns4pHnCwwidU8cTFi3YHBsZT2wkGsJESUuOZkJNRQ1/DClmgSEf8Rv8QQhJuV/J8ajfCaEbkDpnxRBukNolyO2MvTSlyuDscYjxvhD5ugxXNsCGfar7XX7DZmEqttsk2VAXi/THOPcrn7vIYOyAX4lH58/XnhnZIEwHZrUXaXT3W4Zhy3yAE6uzbPqTIjaES3ZXpNa3Gzb3FajvzT5TTAhwtg6pa5RLWceZ9H6xwARrTUWHfUwug+/fCQf8MMYbYHC505RRfSy72pJ0BySpP55vMdeOMsDFa4xYZlW7/L7JqQFj1UwYEt4CjXgIY//YceS96P8PVix9LdrUCmIH9VhCUTWoO/4FZwDrP4Td2qc/cxL6rDRep7VZ/yrzjsPcu0zGCk3BPkr1mcEjkv/addybBXOXhEhtMS16x4AQQCt/4bU7hS8bRP8NoHYCXd/MUkYAAAAASUVORK5CYII=">
            <a:extLst>
              <a:ext uri="{FF2B5EF4-FFF2-40B4-BE49-F238E27FC236}">
                <a16:creationId xmlns:a16="http://schemas.microsoft.com/office/drawing/2014/main" id="{A5D67311-5233-AB57-2D50-A7746437C09D}"/>
              </a:ext>
            </a:extLst>
          </p:cNvPr>
          <p:cNvSpPr>
            <a:spLocks noChangeAspect="1" noChangeArrowheads="1"/>
          </p:cNvSpPr>
          <p:nvPr/>
        </p:nvSpPr>
        <p:spPr bwMode="auto">
          <a:xfrm>
            <a:off x="998478" y="518181"/>
            <a:ext cx="275309" cy="27531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82593" tIns="41297" rIns="82593" bIns="41297" numCol="1" anchor="t" anchorCtr="0" compatLnSpc="1">
            <a:prstTxWarp prst="textNoShape">
              <a:avLst/>
            </a:prstTxWarp>
          </a:bodyPr>
          <a:lstStyle>
            <a:defPPr>
              <a:defRPr lang="en-US"/>
            </a:defPPr>
            <a:lvl1pPr marL="0" algn="l" defTabSz="912297" rtl="0" eaLnBrk="1" latinLnBrk="0" hangingPunct="1">
              <a:defRPr sz="1796" kern="1200">
                <a:solidFill>
                  <a:schemeClr val="tx1"/>
                </a:solidFill>
                <a:latin typeface="+mn-lt"/>
                <a:ea typeface="+mn-ea"/>
                <a:cs typeface="+mn-cs"/>
              </a:defRPr>
            </a:lvl1pPr>
            <a:lvl2pPr marL="456148" algn="l" defTabSz="912297" rtl="0" eaLnBrk="1" latinLnBrk="0" hangingPunct="1">
              <a:defRPr sz="1796" kern="1200">
                <a:solidFill>
                  <a:schemeClr val="tx1"/>
                </a:solidFill>
                <a:latin typeface="+mn-lt"/>
                <a:ea typeface="+mn-ea"/>
                <a:cs typeface="+mn-cs"/>
              </a:defRPr>
            </a:lvl2pPr>
            <a:lvl3pPr marL="912297" algn="l" defTabSz="912297" rtl="0" eaLnBrk="1" latinLnBrk="0" hangingPunct="1">
              <a:defRPr sz="1796" kern="1200">
                <a:solidFill>
                  <a:schemeClr val="tx1"/>
                </a:solidFill>
                <a:latin typeface="+mn-lt"/>
                <a:ea typeface="+mn-ea"/>
                <a:cs typeface="+mn-cs"/>
              </a:defRPr>
            </a:lvl3pPr>
            <a:lvl4pPr marL="1368445" algn="l" defTabSz="912297" rtl="0" eaLnBrk="1" latinLnBrk="0" hangingPunct="1">
              <a:defRPr sz="1796" kern="1200">
                <a:solidFill>
                  <a:schemeClr val="tx1"/>
                </a:solidFill>
                <a:latin typeface="+mn-lt"/>
                <a:ea typeface="+mn-ea"/>
                <a:cs typeface="+mn-cs"/>
              </a:defRPr>
            </a:lvl4pPr>
            <a:lvl5pPr marL="1824594" algn="l" defTabSz="912297" rtl="0" eaLnBrk="1" latinLnBrk="0" hangingPunct="1">
              <a:defRPr sz="1796" kern="1200">
                <a:solidFill>
                  <a:schemeClr val="tx1"/>
                </a:solidFill>
                <a:latin typeface="+mn-lt"/>
                <a:ea typeface="+mn-ea"/>
                <a:cs typeface="+mn-cs"/>
              </a:defRPr>
            </a:lvl5pPr>
            <a:lvl6pPr marL="2280742" algn="l" defTabSz="912297" rtl="0" eaLnBrk="1" latinLnBrk="0" hangingPunct="1">
              <a:defRPr sz="1796" kern="1200">
                <a:solidFill>
                  <a:schemeClr val="tx1"/>
                </a:solidFill>
                <a:latin typeface="+mn-lt"/>
                <a:ea typeface="+mn-ea"/>
                <a:cs typeface="+mn-cs"/>
              </a:defRPr>
            </a:lvl6pPr>
            <a:lvl7pPr marL="2736891" algn="l" defTabSz="912297" rtl="0" eaLnBrk="1" latinLnBrk="0" hangingPunct="1">
              <a:defRPr sz="1796" kern="1200">
                <a:solidFill>
                  <a:schemeClr val="tx1"/>
                </a:solidFill>
                <a:latin typeface="+mn-lt"/>
                <a:ea typeface="+mn-ea"/>
                <a:cs typeface="+mn-cs"/>
              </a:defRPr>
            </a:lvl7pPr>
            <a:lvl8pPr marL="3193039" algn="l" defTabSz="912297" rtl="0" eaLnBrk="1" latinLnBrk="0" hangingPunct="1">
              <a:defRPr sz="1796" kern="1200">
                <a:solidFill>
                  <a:schemeClr val="tx1"/>
                </a:solidFill>
                <a:latin typeface="+mn-lt"/>
                <a:ea typeface="+mn-ea"/>
                <a:cs typeface="+mn-cs"/>
              </a:defRPr>
            </a:lvl8pPr>
            <a:lvl9pPr marL="3649188" algn="l" defTabSz="912297" rtl="0" eaLnBrk="1" latinLnBrk="0" hangingPunct="1">
              <a:defRPr sz="1796" kern="1200">
                <a:solidFill>
                  <a:schemeClr val="tx1"/>
                </a:solidFill>
                <a:latin typeface="+mn-lt"/>
                <a:ea typeface="+mn-ea"/>
                <a:cs typeface="+mn-cs"/>
              </a:defRPr>
            </a:lvl9pPr>
          </a:lstStyle>
          <a:p>
            <a:endParaRPr lang="en-GB" sz="1795"/>
          </a:p>
        </p:txBody>
      </p:sp>
      <p:sp>
        <p:nvSpPr>
          <p:cNvPr id="42" name="Rectangle 41">
            <a:extLst>
              <a:ext uri="{FF2B5EF4-FFF2-40B4-BE49-F238E27FC236}">
                <a16:creationId xmlns:a16="http://schemas.microsoft.com/office/drawing/2014/main" id="{0C0D1A0C-8D4B-B9FF-D48C-8FBC12183EAD}"/>
              </a:ext>
            </a:extLst>
          </p:cNvPr>
          <p:cNvSpPr/>
          <p:nvPr/>
        </p:nvSpPr>
        <p:spPr>
          <a:xfrm>
            <a:off x="292672" y="2965450"/>
            <a:ext cx="856471" cy="965428"/>
          </a:xfrm>
          <a:prstGeom prst="rect">
            <a:avLst/>
          </a:prstGeom>
          <a:solidFill>
            <a:schemeClr val="accent2">
              <a:lumMod val="60000"/>
              <a:lumOff val="40000"/>
            </a:schemeClr>
          </a:solidFill>
          <a:ln>
            <a:noFill/>
          </a:ln>
        </p:spPr>
        <p:style>
          <a:lnRef idx="2">
            <a:schemeClr val="accent2">
              <a:shade val="50000"/>
            </a:schemeClr>
          </a:lnRef>
          <a:fillRef idx="1">
            <a:schemeClr val="accent2"/>
          </a:fillRef>
          <a:effectRef idx="0">
            <a:schemeClr val="accent2"/>
          </a:effectRef>
          <a:fontRef idx="minor">
            <a:schemeClr val="lt1"/>
          </a:fontRef>
        </p:style>
        <p:txBody>
          <a:bodyPr rot="0" spcFirstLastPara="0" vert="horz" wrap="square" lIns="83009" tIns="41505" rIns="83009" bIns="41505" numCol="1" spcCol="0" rtlCol="0" fromWordArt="0" anchor="ctr" anchorCtr="0" forceAA="0" compatLnSpc="1">
            <a:prstTxWarp prst="textNoShape">
              <a:avLst/>
            </a:prstTxWarp>
            <a:noAutofit/>
          </a:bodyP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r>
              <a:rPr lang="en-GB" sz="999" dirty="0">
                <a:solidFill>
                  <a:schemeClr val="tx1"/>
                </a:solidFill>
                <a:latin typeface="Arial" panose="020B0604020202020204" pitchFamily="34" charset="0"/>
                <a:cs typeface="Arial" panose="020B0604020202020204" pitchFamily="34" charset="0"/>
              </a:rPr>
              <a:t>To improve the quality of life for all we serve: </a:t>
            </a:r>
            <a:r>
              <a:rPr lang="en-GB" sz="999" b="1" dirty="0">
                <a:solidFill>
                  <a:schemeClr val="tx1"/>
                </a:solidFill>
                <a:latin typeface="Arial" panose="020B0604020202020204" pitchFamily="34" charset="0"/>
                <a:cs typeface="Arial" panose="020B0604020202020204" pitchFamily="34" charset="0"/>
              </a:rPr>
              <a:t>Tower Hamlets </a:t>
            </a:r>
          </a:p>
        </p:txBody>
      </p:sp>
      <p:sp>
        <p:nvSpPr>
          <p:cNvPr id="43" name="AutoShape 2" descr="data:image/png;base64,%20iVBORw0KGgoAAAANSUhEUgAAAFoAAAAuCAYAAACoGw7VAAAAAXNSR0IArs4c6QAAAARnQU1BAACxjwv8YQUAAAAJcEhZcwAADsMAAA7DAcdvqGQAABdqSURBVHhe7VsJdFXVuf733ufcIfdmJAmQmQQZBUSEql3IIK8yONeo1FLtW8WhVFttfW3tq0qr1eeqrYpD1WpRBFFrcWAUteKzPgYBmSIghEyQQAaSkJube4a937fPvTcJlvdq8fmWWYtvcXLuPXv+9j/ue2DURzD45pX+2lb2jMvYVUTK1s+kwqX/fAZCMOq9MF3DdY+vp+vopko/T1ZmjAye+JyA41VKfNFV0Q7/kl/JlYk/vetxVEhceio+xjp6z+crDU30gaP8edcwryTp8UypfkEj80LgKb4M8ESdlkvb6zpIrz8JgQUP659C6UHD++6ClK01x6hfyKSy3KDHk25b3xqjA81dPcQDg7ODlJvmIwUSNXeVTV1U3xaLEwsMygnSiPwQ5WcGKAXzsbFx7Z2219ee+k6qa7dIKNmHicaCLhmbQ89cPypRI87PkfYYXfy7LfTpkWicGRCSn+mnN28dS8XZKZ7QbatupysWfEy3zyihG84v8p7ptne8uIeefP8gdiZBC9q+dNNomjYqOy6s+PPD5z+hxe/X0ajSdPrJzBKaOrIfZaSYlBIQGC7eznakt+H7Gzrpikc/puojnR2fUZQ+BEjhxGGZ1C/V131l4RqWn0oXj83VOh+vB3JywyaNKEj1ynW9PYc6YCIY/QsITD7T95qjkOYk0C4TGjBhcEZ3HY42VS2dNG5IBi279Uz6znkFVNAvSGHUS5KsYcL+pIN8vTkNrRbaYc/jRX0PXBBNKEtPfDsepxeFyYAae/oOFGYEyG/iewJ7D3dSCOXFMAtJNEETqrTZSEJKGg6TkAHzkkRtS5TqW7ro7ssHUxlMURJHYEr+srGe/vBWNT39Tg29ta2RmmEy1uAejbkwS6yPEg0CB2T4PVNwIpxZnE6FWQFP6rX6XzZhQLwAiGDhn4Lown4ByoSkJ3GgMUqHQU63fUbb4XlhSGvPBtXAPvdL9dPZp2UmnsCug/zZj3xMsx/bTvMW76YbF31Clz6ylc6680P6PYgnI95h3yQa9nlUQRjOzOd91YLb2mF1RyDD88M0XEscvpsmhzkJe881DkP69h2O0hmFqWSInuV/XNVOLejDc3IOLtwHow9D630Cu+sj3gYmnaoGZxzTUWRFHW98fUVt5WlHU8RBjb5MNHjQRGsHpGEhbHh9UwO1ROLRiLaR5wyB1EFls8IG5SBqSOIQVP8gLm17e0OTVz5+IF19Th5ddfZAumZiPk0c2iO5EmRu3NdKNWgbS9p/oD8c7cIbR9NPLy2jEq1Feq/1ZmlH3GO2+ybRDOp42oAULyTT0Hbw6XfraPfBjvgD4PLx/cnn4zR8YJiyU3tMRDUkLRpzEJL1SLlGOQh+6ZYzaMm8MfTiD8bQC7h/fWhWohRhI8bYhf63ImJ5e0dT4mkcJbkpdP+3htFH95xLj88ZDpMGwj8Tt/c9oiEtWvpKejkybQ4+BglboP5JFKF8KGJkvSGhQFzVtYn5YM9RRAoBL+7tDb1pva/PogFxcXVLzIvBf4wwcMkHdeR42UoPdGRy0zeKaen3x9DQgaHjyO6DRBPlIYoYlpeaeEBUUXfMc3LvVrR4kqcRBrmThmd5CYUO5TS6bJfWVTR5kqpDtiSqGjvpcUQLj75dQ4/hWgAn9sHuo4nSOLbsb4PtRd+w2ZWI0f/1mQqa9puNtAgxdUNrr2gFOBtma+6k/MSGxcnue0RDLMtyA1So1TOBzQfikvzB3qNUhyggiRmjs2lILiQrgSOIKurbLBoGaTOTSQmwZlsTzfvjTrp5YQX9ANctz1XQjpoe7dDYAY2RWkJ1M7SNQZrX7Wml7zy1g86/dyM2piVeMYGzStIoNQiTlRDqvkc0pHP4gDCkJU6Ugirv01kgoJ2hjh6S+PqwLJo4ssfO6kRFRwilkPLeqNC2XfenyUf/QTjZ0cU9GqNNzt6GiM7d44mQJlwTqNlDu4qaDnp2XZ1XNwmd3DCWYBnoU0RriyjgCM9FZpZEa6ftRQIaChVWIklIQmdnuWn+xLe45IcCJsK2HinvsiRtrmrzCI5DURbaleT0xOg67Nt3pJPKBoToPGxe/3Sfl/AEkQSlwkSVIbH55rj+idpx7Ef9zpiecRx9S6Ix7zQsbDhCuyRqEUUcOhqLqzSujZVtdAwx7YnwMSIGTVJp/x6Jbu2Mk9jNBISwBM4yu5cN15qgx7jj4lJa+/PxtPy2M2nx9aNo0dzT6cUbR9Han42nWWf1EK2joBXYcFvb9MT+9SmiFUS2EHFrflYPUbtBgo6L4wcKjA40xejdnceHXxo6QtCSX5juR1zdI+W7D0WouVdioc3ChLIMpOw91OhMksF+XAwyfYjRz0L5Jcg2v4l4exYkeRDCuyT0gdJ9r++n5VuhWV5CFO+3TxGtJTofqXfLMQsSBkkGcTqkc7TdTEh0F2Lk1dubvbJknQZIo459tTrnYaMaEs/rcV+99Qg2AWKc4FnfC1BHl+n2ehM3QUsCPgHT00afYmNaO+KJURJtMF97seFvfHSYrnx4C/36jUrq0lYj2SfQ6+NXG/qYdH8zW5ybk/7N4kwRD53Aj051DyOS6BYZLFAnKNrh6TrakemTtSZszv7GqHf+nB02u5M374zjGIhLMoHnQ2FaMkPx0zfd/kBTlBoxRhBkFydi8Nw00zt/1uFkE4ivaY56TtnVm64luZtZRqa0u7q/ftUxovxl3x5f+GGXmReSZWkO4oBzZN2OLA4diXjnFb2hIwp9aenVVxInav8/1PH61Zcu0/ckdHtNLvr3BOA4cDLI7fy7x19lFF/7p0AoVGIYwcxeq+wLOJy4n8IpnMIp/FP4IjZatz1Rex3YfFnoPeaXOQ4VFBQEhVJf45y7Z5199oevvPJK/LTqJHHSRJcMzL9emOJcxD8C3XD0xKTr7j1w8OA9KD5xavY5UNq/NNcyrWN1dXU9p0MJFBcXD+eu+qHitKuqpmZB4vGXgtKBpUVkuKsQRsTOzBvw9T+vX/938/lncNIJCxdsKuPiWsnYWMl4HrguUEzkJopPCsX5+TOV33mVBwKDEo+Og1IqH2HW97D4byQefWkQYeH+X6ZzJy3RgwoLlzAmLnNIXiGlfNd1Xebz+WR1dXUXlZeLog0bigzGhqFqkKSoycyt3LZ5M3kp1ZAhQ7Jt2x5LlpsmDXYwPT19x7Fjx/KVJW83DPY9m9R3/X7/utl7Z1fPp/ndJqKoqGiqQexNSWoNJPryxONu5OTkhFODwTEkZa4wjENRx9me1IyhhYV5ljL6DQwNrGqI1o2WSvUTPl/FfgDFXrg4orh4QIzoDGyojSSnBQ+fU4o5vSSalxaUjpDMLjMNI2J1yJ3VjdUNui20LYB2Iw3DqAUfmeS6wwTnR/zV1ZsriKwvtmf6uMzLAgooMzOTZ2dne3asbMuWQVyqFbCiz2AJC5RyPmg6XPRrFJkleXlD7WjsdXLlm9zgvxNSPdnV0XUGJvYAjM8cb8WO+7Cy3V/uuqK951DiH6AoN7c0FAi8hEzuXcXFQseV75uMP5Ofn1+gy5k/eBPj6q+Ho4cWSlf9mTO+TMacNUV5eed47YuKRnS67nLkIauwrJdcVz2FVtlIQNyQ3680kSUFBfdI5nyI54tsx1nOAnJtUX7RVN0eJJdyRR8yVy5WtvM6Pi/FXNZF8gtvm0STPvum2ecHU8pljPm5ch802KH3oh2R9yJtbXN1GaQ1IkjdwZmahqTqfKjgq9iNeWVlZQOYEDOx0+cazHhYCT4NSdXs1MzUnU4s9gtkXpAgRYrRbXbM/Y+RI9MgYP8Y5dAgMv33gLyZJNnPSLrTOGfzMeZswdituhxeBMOyfo6UOYrkZUrJ22GGSoUwL9F9oN4NQhjjpOv8lhw5A1qzFesbiJW6JZMnO1hvOfr/GcNGOEpOcxxnNtjN4lz9tn///rlYs4QW+KDZZ8BO/Aztp2MtzYKz62oH1uadvERDp5R3sq1qOam9SFD3YTLNuigcDjdzw6h3JZvsYIJ4lAVCAzIWy2CKN2CREFjrIsdyLrC6qGvz5s1ttYcP75LMqNQH+sI0N1Udqtozf36P2fjfgPb5QvCLsLANnU7XUwfq6ja1d3Y+Av+x3+Tiwqpdu3JAOjRa6l/I76k+eHC9EmIF5hGFxOQMHjw4B+NOgDlpIsN47EBD3SaTs4fg3GEWFK96r8pQUl6ENbdzyR6COdpYV1+/DH7pNUOIseFgcDL6jun8W3CxvLqu7rWqurp1iFh2YnrptrRTT5pohV4wcMwlY35lbe2cypqaqz/Zv/8lXRZtb/+e4zprYQrKsXgf1ucdToRCIb9F7mtSyXmceBOMzgLuo7fKiorG6XaQDu9XVHTd87P1ieFZmCQM10jBQgKci7aCAigtUGQYEmLcATKyQao+x8RUlLQtdUSXC1fA3GtZYdgPpg+f9W9jsS4hOnW5yXmEcX4MH3kVVcF18JBkZNnK6tYyw2e26POPWGdnWiAQiFs9kt35NucGoi9vDARKXwiKcSnDI0aM8EEq/OPGjTNxT2OMX4kBmsMZGZcfqK39JSO5A4sy/IGAXzsnPHvCjHbMQuv7hcHLIA2Tvd7gUPXd7erqeUPlBMCKhB4vefEgb3SVrHddZ1R1tZ2v6zQzVojvpa50PuHBoD6g1ms9boM0QL7Is6xmfKjDlet3HO+tyc4uZzjmVYKPbm5uruVKdQACkAP2RurySZMmBZTlnIMOoz6/fzfqxl8yAa3e/TM4aaJhJjCuCHBB93VFOpe7lrOqtbH5kba2Nggwq1XE8o4dbbu9KL/gQRB/rYDhaotEjJFlZVMQsTwQCwZvwMwmu45rWY7zidepcuuxcBJC3FmSnz93THHx8W+5YL76HM1QfJJrOytwrXQs+81IpHUQbOOdKM8KB4IL4bR+yQzzVR1T4fmCjRs3tqOpD5KlyfCIwDj67gcBvnWIlKTjvIJyLhT9Hg7yXmbQg5iHCQHxwdErmOCn4ETrYKd/VzQg797aA1ULFWfnS+kuLCwtXY++AmiP6mjZA7Qnvx4rvgsngdRguL8kGYHqHMVgNmxYDFHIkUMNDSszw6GdcHqZPsOYitUchbQ9CemymOu+hRWGMezVps83GZrcaLvOnQfr699ElzIlNbUW0QrzBYITsGQRke4abFz3b/lQzxSmZBjusk660hsTdrTLkfQ++ngbhOyDxzvNEHwKSNlL6Lumvv4vum16ODXHsmI2k2J5W6StNSuc5bfdWK507PUQgE3pWVl7uJItaD+UC6NMSXep47jbIKmf9jty+L31VZWHUsKh9QjrUnx+n47jIfzuE3DoD2zfvr0TfimgHKcQXLzb3tGxwxszNTUfyz4oLVp7QjH/nNA7pzcqqY66L/3Z0l90SNM6pjWMmPlYIn3VoZoXRw8cOC6QnW35m5qaYvX19Z5N7AU2atSoDMTkMTg5Hbv2VnetgScyKzoT9RynDsPS0tKC0Wi0c9++fb2jFj1Xfek56D71fLUv0O26M1lt+nQ+UFFRoV970vX1mL1/UuFjxoxJQ5ThJOokofvTtl73lUzXdf/6ee/2p3AKp/D/jOkr/VS+Nh12/h+bvLvugsrr66sBlnLV8utjiirdly98my5d24/7rWmpQr1lCVZmuTzfXTLj9fLyl8WalHB5NGZX2Esv2W7MXj2Bm+40hDKd3JTLup69sDre3V08+K3xF8VcVgjL5jO5uy22+OJ34mVfHKFrV54fc/jsNGq8rWXxnOPf2UpgxF1/DVfMn9Jhzlk913bcFHpx1sOJos+N9G+vGXTMtmYhwNFpKmw4cgEl3qOXp29LVPncKLj1w2Bd2poY889Z1W5J1ZLlGuc2GyoL6etSn5+uREh7FaKKqer5WRPLy5VYlbbmY9t2n1S2eBv56HLE+evhRuq5675ov3zxFq/X6z8yzciR91zE54ZSO/BnXddzFy1GCaNrl6WTvzBCT50FxwCJnL7KR1/bYNPddyu6BZ+z8Lk+T9CT1zs5V74XahwQtWnBzLgzw0Zn+cIhycVlESnvCAbYOe3t7W2UYqZSKMOhx6d0TJr0V+NvhdEfGQaVdDXQj8N5fAZ3ZaD9uZlLE32EKdXH6NlLdRLizZWOVkrypwdI+Fx6bkp3dJN73VujWm3rBlfRRGQzmSZTq12H/uLWh96mEjjjKji8YFTQ6hkW3YW1bVhl0urEXK9dlpGDOTU2NlpGMPW7ri3PVI7v31jKdasPWPr/bCn6g+Nny8lmr/hMVa6JRpI9fWJJ8IJmK+A/0NC2zpFqQSyqaoSPng0KdWnHc7P+5nWehCY62vifaLdq8gjzoczSgdFXllWmIS39KWfsDMTyh7jl3u/jocYOO/JbitgPBktDzW6He5+P2H2BEJ/Y1uaMRs6Za2OvEIT+JNal2oRf/ooLXkTS5kyJoqCSkxCqXKgMfinmbShXPZ0WCrS0dVnPM6lSEWzfxgXLiNlOiJZc9IC4ZuUViG+vRUZqIAV/KebPWUwdh28VrhosfCIopQr7XfvfI0sv2ZVYiQf27ZUPMOmMlksuns7Ll98ifPw0acssV8qnyBTfohTnTmoXAxHd30hS3W348IzUNwTxLRhve4zkz0FsXkDQQ5g4uSmmeNIleb5PsWGYuBeKMOI2KTHsw/1dr++pbXs1JkUhgnUV8okNiI0qIko8a16z8jehq1/veRdq4DG9YdgPcd37n9Abq1YcnMPJvAkZzETpiPv0z/TSZPeawhoAIzvFUCLLiMT0fxScyoI8g1w+1lHyLOXQc4iR812upvv98lJ0OoO56o+OEi2QsADF/49QBRb0KLLbSkzrR0HDrhWctgqT7Q4S3+BKdgYz2JmhK988HVnyr0DASmz4IsuW/y5iLecxwccq0xgHrVyK9eR1cfMqr9e/Q/xNRYwxHno4jRtsBQlTMoOf748FUoiJbGLyvIAhBjFOP1eCtiGVW+Tzq4+g0VuQwexDHvMWnIUyTTI3YcBtjqXmgQBGjqGI619O5P7slMAN6WFxs9+QB12lfJEXLjgiU3KnGS6/21E01zJ8N2tD5s2pPlU315v3anbYPzcrU67kQp5HQn3gLr3g3awgf8FlfHQn2QWYfxcpx7L8hq3PIGBtkFDqwwexxnpx5kokiNsNbmRaxIaDwG3W4hlvGAIapyjG2ihNMnEREobrMdEhrmIZc5/4r4OIXquxqLr2F6bvQ9oP2WGWCIvT8cx1ujIW2oumL4Ej7VSWPQZ3CLj6G/pdIQyxHZv62Sz0M4BEumqDvWTWEhJupxZI5JoxrA1JEPRIqiPQjKchVNNc5dzSHmP1gtE+jHMounDmJhANReUu86nw41j8MGzfIMTX+hURARMQrX9qyu55T0yDE4j/t+AxP9yaEehonkC22gGCD8LpZd6t7VQ3lHBJNRx67Ly9NQ/NqAdze7APZ4a/u3LE0S55IaZUaZBZRwYLyH6+EXabM9V1KdXQxzFgxksfNASyVuVIIVSlK2l48JqV4x1XTdTzggEZgorfDpjsj1jAB/jsW/5knoDkctuRecPmre0HjYTAK2FH3UpsZMAXODrTf92aqRCDVINzTQDn2Ns4pHnCwwidU8cTFi3YHBsZT2wkGsJESUuOZkJNRQ1/DClmgSEf8Rv8QQhJuV/J8ajfCaEbkDpnxRBukNolyO2MvTSlyuDscYjxvhD5ugxXNsCGfar7XX7DZmEqttsk2VAXi/THOPcrn7vIYOyAX4lH58/XnhnZIEwHZrUXaXT3W4Zhy3yAE6uzbPqTIjaES3ZXpNa3Gzb3FajvzT5TTAhwtg6pa5RLWceZ9H6xwARrTUWHfUwug+/fCQf8MMYbYHC505RRfSy72pJ0BySpP55vMdeOMsDFa4xYZlW7/L7JqQFj1UwYEt4CjXgIY//YceS96P8PVix9LdrUCmIH9VhCUTWoO/4FZwDrP4Td2qc/cxL6rDRep7VZ/yrzjsPcu0zGCk3BPkr1mcEjkv/addybBXOXhEhtMS16x4AQQCt/4bU7hS8bRP8NoHYCXd/MUkYAAAAASUVORK5CYII=">
            <a:extLst>
              <a:ext uri="{FF2B5EF4-FFF2-40B4-BE49-F238E27FC236}">
                <a16:creationId xmlns:a16="http://schemas.microsoft.com/office/drawing/2014/main" id="{BF11A623-4A92-63C8-4DC2-6B15FCF89BBE}"/>
              </a:ext>
            </a:extLst>
          </p:cNvPr>
          <p:cNvSpPr>
            <a:spLocks noChangeAspect="1" noChangeArrowheads="1"/>
          </p:cNvSpPr>
          <p:nvPr/>
        </p:nvSpPr>
        <p:spPr bwMode="auto">
          <a:xfrm>
            <a:off x="333909" y="-2593"/>
            <a:ext cx="276698" cy="276699"/>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83009" tIns="41505" rIns="83009" bIns="41505" numCol="1" anchor="t" anchorCtr="0" compatLnSpc="1">
            <a:prstTxWarp prst="textNoShape">
              <a:avLst/>
            </a:prstTxWarp>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endParaRPr lang="en-GB" sz="1634"/>
          </a:p>
        </p:txBody>
      </p:sp>
      <p:pic>
        <p:nvPicPr>
          <p:cNvPr id="44" name="Picture 43">
            <a:extLst>
              <a:ext uri="{FF2B5EF4-FFF2-40B4-BE49-F238E27FC236}">
                <a16:creationId xmlns:a16="http://schemas.microsoft.com/office/drawing/2014/main" id="{33842665-8A29-864C-5730-BF8FE739FAA6}"/>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6004" y="36409"/>
            <a:ext cx="886867" cy="443434"/>
          </a:xfrm>
          <a:prstGeom prst="rect">
            <a:avLst/>
          </a:prstGeom>
          <a:noFill/>
          <a:extLst>
            <a:ext uri="{909E8E84-426E-40DD-AFC4-6F175D3DCCD1}">
              <a14:hiddenFill xmlns:a14="http://schemas.microsoft.com/office/drawing/2010/main">
                <a:solidFill>
                  <a:srgbClr val="FFFFFF"/>
                </a:solidFill>
              </a14:hiddenFill>
            </a:ext>
          </a:extLst>
        </p:spPr>
      </p:pic>
      <p:sp>
        <p:nvSpPr>
          <p:cNvPr id="45" name="Rectangle 44">
            <a:extLst>
              <a:ext uri="{FF2B5EF4-FFF2-40B4-BE49-F238E27FC236}">
                <a16:creationId xmlns:a16="http://schemas.microsoft.com/office/drawing/2014/main" id="{2B149C9B-2ACA-ABF5-CA65-EEE903D80A65}"/>
              </a:ext>
            </a:extLst>
          </p:cNvPr>
          <p:cNvSpPr/>
          <p:nvPr/>
        </p:nvSpPr>
        <p:spPr>
          <a:xfrm>
            <a:off x="2048123" y="650308"/>
            <a:ext cx="1297458" cy="515794"/>
          </a:xfrm>
          <a:prstGeom prst="rect">
            <a:avLst/>
          </a:prstGeom>
          <a:solidFill>
            <a:schemeClr val="accent3">
              <a:lumMod val="20000"/>
              <a:lumOff val="80000"/>
            </a:schemeClr>
          </a:solidFill>
          <a:ln>
            <a:noFill/>
          </a:ln>
        </p:spPr>
        <p:style>
          <a:lnRef idx="2">
            <a:schemeClr val="accent2">
              <a:shade val="50000"/>
            </a:schemeClr>
          </a:lnRef>
          <a:fillRef idx="1">
            <a:schemeClr val="accent2"/>
          </a:fillRef>
          <a:effectRef idx="0">
            <a:schemeClr val="accent2"/>
          </a:effectRef>
          <a:fontRef idx="minor">
            <a:schemeClr val="lt1"/>
          </a:fontRef>
        </p:style>
        <p:txBody>
          <a:bodyPr rot="0" spcFirstLastPara="0" vert="horz" wrap="square" lIns="83009" tIns="41505" rIns="83009" bIns="41505" numCol="1" spcCol="0" rtlCol="0" fromWordArt="0" anchor="ctr" anchorCtr="0" forceAA="0" compatLnSpc="1">
            <a:prstTxWarp prst="textNoShape">
              <a:avLst/>
            </a:prstTxWarp>
            <a:noAutofit/>
          </a:bodyP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r>
              <a:rPr lang="en-GB" sz="953">
                <a:solidFill>
                  <a:schemeClr val="tx1"/>
                </a:solidFill>
                <a:latin typeface="Arial" panose="020B0604020202020204" pitchFamily="34" charset="0"/>
                <a:cs typeface="Arial" panose="020B0604020202020204" pitchFamily="34" charset="0"/>
              </a:rPr>
              <a:t>Improved Population Health Outcomes</a:t>
            </a:r>
          </a:p>
        </p:txBody>
      </p:sp>
      <p:sp>
        <p:nvSpPr>
          <p:cNvPr id="46" name="Rectangle 45">
            <a:extLst>
              <a:ext uri="{FF2B5EF4-FFF2-40B4-BE49-F238E27FC236}">
                <a16:creationId xmlns:a16="http://schemas.microsoft.com/office/drawing/2014/main" id="{9F87A77A-D14E-77FC-DDB4-0164CCA39E0F}"/>
              </a:ext>
            </a:extLst>
          </p:cNvPr>
          <p:cNvSpPr/>
          <p:nvPr/>
        </p:nvSpPr>
        <p:spPr>
          <a:xfrm>
            <a:off x="2048123" y="1810163"/>
            <a:ext cx="1297458" cy="515794"/>
          </a:xfrm>
          <a:prstGeom prst="rect">
            <a:avLst/>
          </a:prstGeom>
          <a:solidFill>
            <a:schemeClr val="accent3">
              <a:lumMod val="20000"/>
              <a:lumOff val="80000"/>
            </a:schemeClr>
          </a:solidFill>
          <a:ln>
            <a:noFill/>
          </a:ln>
        </p:spPr>
        <p:style>
          <a:lnRef idx="2">
            <a:schemeClr val="accent2">
              <a:shade val="50000"/>
            </a:schemeClr>
          </a:lnRef>
          <a:fillRef idx="1">
            <a:schemeClr val="accent2"/>
          </a:fillRef>
          <a:effectRef idx="0">
            <a:schemeClr val="accent2"/>
          </a:effectRef>
          <a:fontRef idx="minor">
            <a:schemeClr val="lt1"/>
          </a:fontRef>
        </p:style>
        <p:txBody>
          <a:bodyPr rot="0" spcFirstLastPara="0" vert="horz" wrap="square" lIns="83009" tIns="41505" rIns="83009" bIns="41505" numCol="1" spcCol="0" rtlCol="0" fromWordArt="0" anchor="ctr" anchorCtr="0" forceAA="0" compatLnSpc="1">
            <a:prstTxWarp prst="textNoShape">
              <a:avLst/>
            </a:prstTxWarp>
            <a:noAutofit/>
          </a:bodyP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r>
              <a:rPr lang="en-GB" sz="953">
                <a:solidFill>
                  <a:schemeClr val="tx1"/>
                </a:solidFill>
                <a:latin typeface="Arial" panose="020B0604020202020204" pitchFamily="34" charset="0"/>
                <a:cs typeface="Arial" panose="020B0604020202020204" pitchFamily="34" charset="0"/>
              </a:rPr>
              <a:t>Improved Experience of Care</a:t>
            </a:r>
          </a:p>
        </p:txBody>
      </p:sp>
      <p:sp>
        <p:nvSpPr>
          <p:cNvPr id="47" name="Rectangle 46">
            <a:extLst>
              <a:ext uri="{FF2B5EF4-FFF2-40B4-BE49-F238E27FC236}">
                <a16:creationId xmlns:a16="http://schemas.microsoft.com/office/drawing/2014/main" id="{C7D61CCC-4801-12B0-26BD-F08829838432}"/>
              </a:ext>
            </a:extLst>
          </p:cNvPr>
          <p:cNvSpPr/>
          <p:nvPr/>
        </p:nvSpPr>
        <p:spPr>
          <a:xfrm>
            <a:off x="2079509" y="3059010"/>
            <a:ext cx="1297458" cy="515794"/>
          </a:xfrm>
          <a:prstGeom prst="rect">
            <a:avLst/>
          </a:prstGeom>
          <a:solidFill>
            <a:schemeClr val="accent3">
              <a:lumMod val="20000"/>
              <a:lumOff val="80000"/>
            </a:schemeClr>
          </a:solidFill>
          <a:ln>
            <a:noFill/>
          </a:ln>
        </p:spPr>
        <p:style>
          <a:lnRef idx="2">
            <a:schemeClr val="accent2">
              <a:shade val="50000"/>
            </a:schemeClr>
          </a:lnRef>
          <a:fillRef idx="1">
            <a:schemeClr val="accent2"/>
          </a:fillRef>
          <a:effectRef idx="0">
            <a:schemeClr val="accent2"/>
          </a:effectRef>
          <a:fontRef idx="minor">
            <a:schemeClr val="lt1"/>
          </a:fontRef>
        </p:style>
        <p:txBody>
          <a:bodyPr rot="0" spcFirstLastPara="0" vert="horz" wrap="square" lIns="83009" tIns="41505" rIns="83009" bIns="41505" numCol="1" spcCol="0" rtlCol="0" fromWordArt="0" anchor="ctr" anchorCtr="0" forceAA="0" compatLnSpc="1">
            <a:prstTxWarp prst="textNoShape">
              <a:avLst/>
            </a:prstTxWarp>
            <a:noAutofit/>
          </a:bodyP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r>
              <a:rPr lang="en-GB" sz="953">
                <a:solidFill>
                  <a:schemeClr val="tx1"/>
                </a:solidFill>
                <a:latin typeface="Arial" panose="020B0604020202020204" pitchFamily="34" charset="0"/>
                <a:cs typeface="Arial" panose="020B0604020202020204" pitchFamily="34" charset="0"/>
              </a:rPr>
              <a:t>Improved Staff Experience</a:t>
            </a:r>
          </a:p>
        </p:txBody>
      </p:sp>
      <p:sp>
        <p:nvSpPr>
          <p:cNvPr id="48" name="Rectangle 47">
            <a:extLst>
              <a:ext uri="{FF2B5EF4-FFF2-40B4-BE49-F238E27FC236}">
                <a16:creationId xmlns:a16="http://schemas.microsoft.com/office/drawing/2014/main" id="{F1570360-19B3-FC22-6AE2-32AEEA43ACFA}"/>
              </a:ext>
            </a:extLst>
          </p:cNvPr>
          <p:cNvSpPr/>
          <p:nvPr/>
        </p:nvSpPr>
        <p:spPr>
          <a:xfrm>
            <a:off x="1995874" y="4224946"/>
            <a:ext cx="1297458" cy="515794"/>
          </a:xfrm>
          <a:prstGeom prst="rect">
            <a:avLst/>
          </a:prstGeom>
          <a:solidFill>
            <a:schemeClr val="accent3">
              <a:lumMod val="20000"/>
              <a:lumOff val="80000"/>
            </a:schemeClr>
          </a:solidFill>
          <a:ln>
            <a:noFill/>
          </a:ln>
        </p:spPr>
        <p:style>
          <a:lnRef idx="2">
            <a:schemeClr val="accent2">
              <a:shade val="50000"/>
            </a:schemeClr>
          </a:lnRef>
          <a:fillRef idx="1">
            <a:schemeClr val="accent2"/>
          </a:fillRef>
          <a:effectRef idx="0">
            <a:schemeClr val="accent2"/>
          </a:effectRef>
          <a:fontRef idx="minor">
            <a:schemeClr val="lt1"/>
          </a:fontRef>
        </p:style>
        <p:txBody>
          <a:bodyPr rot="0" spcFirstLastPara="0" vert="horz" wrap="square" lIns="83009" tIns="41505" rIns="83009" bIns="41505" numCol="1" spcCol="0" rtlCol="0" fromWordArt="0" anchor="ctr" anchorCtr="0" forceAA="0" compatLnSpc="1">
            <a:prstTxWarp prst="textNoShape">
              <a:avLst/>
            </a:prstTxWarp>
            <a:noAutofit/>
          </a:bodyP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r>
              <a:rPr lang="en-GB" sz="953">
                <a:solidFill>
                  <a:schemeClr val="tx1"/>
                </a:solidFill>
                <a:latin typeface="Arial" panose="020B0604020202020204" pitchFamily="34" charset="0"/>
                <a:cs typeface="Arial" panose="020B0604020202020204" pitchFamily="34" charset="0"/>
              </a:rPr>
              <a:t>Improved Value</a:t>
            </a:r>
          </a:p>
        </p:txBody>
      </p:sp>
      <p:cxnSp>
        <p:nvCxnSpPr>
          <p:cNvPr id="49" name="Straight Arrow Connector 48">
            <a:extLst>
              <a:ext uri="{FF2B5EF4-FFF2-40B4-BE49-F238E27FC236}">
                <a16:creationId xmlns:a16="http://schemas.microsoft.com/office/drawing/2014/main" id="{F9CA702C-EB89-095E-3911-1DACA8911306}"/>
              </a:ext>
            </a:extLst>
          </p:cNvPr>
          <p:cNvCxnSpPr>
            <a:cxnSpLocks/>
            <a:stCxn id="45" idx="1"/>
            <a:endCxn id="42" idx="3"/>
          </p:cNvCxnSpPr>
          <p:nvPr/>
        </p:nvCxnSpPr>
        <p:spPr>
          <a:xfrm flipH="1">
            <a:off x="1149143" y="908206"/>
            <a:ext cx="898979" cy="2539958"/>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50" name="Straight Arrow Connector 49">
            <a:extLst>
              <a:ext uri="{FF2B5EF4-FFF2-40B4-BE49-F238E27FC236}">
                <a16:creationId xmlns:a16="http://schemas.microsoft.com/office/drawing/2014/main" id="{E72DB387-73C4-1631-90B9-A8482743DA6C}"/>
              </a:ext>
            </a:extLst>
          </p:cNvPr>
          <p:cNvCxnSpPr>
            <a:cxnSpLocks/>
            <a:stCxn id="46" idx="1"/>
            <a:endCxn id="42" idx="3"/>
          </p:cNvCxnSpPr>
          <p:nvPr/>
        </p:nvCxnSpPr>
        <p:spPr>
          <a:xfrm flipH="1">
            <a:off x="1149143" y="2068061"/>
            <a:ext cx="898979" cy="1380103"/>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51" name="Straight Arrow Connector 50">
            <a:extLst>
              <a:ext uri="{FF2B5EF4-FFF2-40B4-BE49-F238E27FC236}">
                <a16:creationId xmlns:a16="http://schemas.microsoft.com/office/drawing/2014/main" id="{FB22CCA6-7E89-D22C-7CAB-7994E5F891E9}"/>
              </a:ext>
            </a:extLst>
          </p:cNvPr>
          <p:cNvCxnSpPr>
            <a:cxnSpLocks/>
            <a:stCxn id="47" idx="1"/>
            <a:endCxn id="42" idx="3"/>
          </p:cNvCxnSpPr>
          <p:nvPr/>
        </p:nvCxnSpPr>
        <p:spPr>
          <a:xfrm flipH="1">
            <a:off x="1149143" y="3316908"/>
            <a:ext cx="930366" cy="131256"/>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52" name="Straight Arrow Connector 51">
            <a:extLst>
              <a:ext uri="{FF2B5EF4-FFF2-40B4-BE49-F238E27FC236}">
                <a16:creationId xmlns:a16="http://schemas.microsoft.com/office/drawing/2014/main" id="{AAC213D3-6CB2-458B-327F-B6B922C42FE7}"/>
              </a:ext>
            </a:extLst>
          </p:cNvPr>
          <p:cNvCxnSpPr>
            <a:cxnSpLocks/>
            <a:stCxn id="48" idx="1"/>
            <a:endCxn id="42" idx="3"/>
          </p:cNvCxnSpPr>
          <p:nvPr/>
        </p:nvCxnSpPr>
        <p:spPr>
          <a:xfrm flipH="1" flipV="1">
            <a:off x="1149143" y="3448164"/>
            <a:ext cx="846731" cy="1034679"/>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01" name="TextBox 100"/>
          <p:cNvSpPr txBox="1"/>
          <p:nvPr/>
        </p:nvSpPr>
        <p:spPr>
          <a:xfrm>
            <a:off x="3611836" y="-15454"/>
            <a:ext cx="2063520" cy="232051"/>
          </a:xfrm>
          <a:prstGeom prst="rect">
            <a:avLst/>
          </a:prstGeom>
          <a:noFill/>
        </p:spPr>
        <p:txBody>
          <a:bodyPr wrap="square" lIns="91440" tIns="45720" rIns="91440" bIns="45720" rtlCol="0" anchor="t">
            <a:spAutoFit/>
          </a:bodyPr>
          <a:lstStyle/>
          <a:p>
            <a:pPr algn="ctr"/>
            <a:r>
              <a:rPr lang="en-GB" sz="900" b="1" dirty="0">
                <a:latin typeface="Arial"/>
                <a:cs typeface="Arial"/>
              </a:rPr>
              <a:t>2024/25 Priorities</a:t>
            </a:r>
          </a:p>
        </p:txBody>
      </p:sp>
      <p:sp>
        <p:nvSpPr>
          <p:cNvPr id="102" name="TextBox 101"/>
          <p:cNvSpPr txBox="1"/>
          <p:nvPr/>
        </p:nvSpPr>
        <p:spPr>
          <a:xfrm>
            <a:off x="5862546" y="7208"/>
            <a:ext cx="4705742" cy="232051"/>
          </a:xfrm>
          <a:prstGeom prst="rect">
            <a:avLst/>
          </a:prstGeom>
          <a:noFill/>
        </p:spPr>
        <p:txBody>
          <a:bodyPr wrap="square" rtlCol="0">
            <a:spAutoFit/>
          </a:bodyPr>
          <a:lstStyle/>
          <a:p>
            <a:pPr algn="ctr"/>
            <a:r>
              <a:rPr lang="en-GB" sz="908" b="1" dirty="0">
                <a:latin typeface="Arial" panose="020B0604020202020204" pitchFamily="34" charset="0"/>
                <a:cs typeface="Arial" panose="020B0604020202020204" pitchFamily="34" charset="0"/>
              </a:rPr>
              <a:t>Deliverables</a:t>
            </a:r>
          </a:p>
        </p:txBody>
      </p:sp>
      <p:sp>
        <p:nvSpPr>
          <p:cNvPr id="103" name="TextBox 102"/>
          <p:cNvSpPr txBox="1"/>
          <p:nvPr/>
        </p:nvSpPr>
        <p:spPr>
          <a:xfrm>
            <a:off x="10642311" y="-35446"/>
            <a:ext cx="1630154" cy="371768"/>
          </a:xfrm>
          <a:prstGeom prst="rect">
            <a:avLst/>
          </a:prstGeom>
          <a:noFill/>
        </p:spPr>
        <p:txBody>
          <a:bodyPr wrap="square" rtlCol="0">
            <a:spAutoFit/>
          </a:bodyPr>
          <a:lstStyle/>
          <a:p>
            <a:pPr algn="ctr"/>
            <a:r>
              <a:rPr lang="en-GB" sz="908" b="1">
                <a:latin typeface="Arial" panose="020B0604020202020204" pitchFamily="34" charset="0"/>
                <a:cs typeface="Arial" panose="020B0604020202020204" pitchFamily="34" charset="0"/>
              </a:rPr>
              <a:t>Directorate/</a:t>
            </a:r>
          </a:p>
          <a:p>
            <a:pPr algn="ctr"/>
            <a:r>
              <a:rPr lang="en-GB" sz="908" b="1">
                <a:latin typeface="Arial" panose="020B0604020202020204" pitchFamily="34" charset="0"/>
                <a:cs typeface="Arial" panose="020B0604020202020204" pitchFamily="34" charset="0"/>
              </a:rPr>
              <a:t>Corporate Service</a:t>
            </a:r>
          </a:p>
        </p:txBody>
      </p:sp>
      <p:sp>
        <p:nvSpPr>
          <p:cNvPr id="109" name="Rectangle 108"/>
          <p:cNvSpPr/>
          <p:nvPr/>
        </p:nvSpPr>
        <p:spPr>
          <a:xfrm>
            <a:off x="3736307" y="2634207"/>
            <a:ext cx="1855363" cy="442662"/>
          </a:xfrm>
          <a:prstGeom prst="rect">
            <a:avLst/>
          </a:prstGeom>
          <a:solidFill>
            <a:schemeClr val="accent3">
              <a:lumMod val="20000"/>
              <a:lumOff val="80000"/>
            </a:schemeClr>
          </a:solidFill>
          <a:ln>
            <a:noFill/>
          </a:ln>
        </p:spPr>
        <p:style>
          <a:lnRef idx="2">
            <a:schemeClr val="accent2">
              <a:shade val="50000"/>
            </a:schemeClr>
          </a:lnRef>
          <a:fillRef idx="1">
            <a:schemeClr val="accent2"/>
          </a:fillRef>
          <a:effectRef idx="0">
            <a:schemeClr val="accent2"/>
          </a:effectRef>
          <a:fontRef idx="minor">
            <a:schemeClr val="lt1"/>
          </a:fontRef>
        </p:style>
        <p:txBody>
          <a:bodyPr rot="0" spcFirstLastPara="0" vertOverflow="overflow" horzOverflow="overflow" vert="horz" wrap="square" lIns="83009" tIns="41505" rIns="83009" bIns="41505" numCol="1" spcCol="0" rtlCol="0" fromWordArt="0" anchor="ctr" anchorCtr="0" forceAA="0" compatLnSpc="1">
            <a:prstTxWarp prst="textNoShape">
              <a:avLst/>
            </a:prstTxWarp>
            <a:noAutofit/>
          </a:bodyPr>
          <a:lstStyle/>
          <a:p>
            <a:pPr algn="ctr"/>
            <a:r>
              <a:rPr lang="en-GB" sz="726" dirty="0">
                <a:solidFill>
                  <a:schemeClr val="tx1"/>
                </a:solidFill>
                <a:latin typeface="Arial" panose="020B0604020202020204" pitchFamily="34" charset="0"/>
                <a:cs typeface="Arial" panose="020B0604020202020204" pitchFamily="34" charset="0"/>
              </a:rPr>
              <a:t>Tackling inequalities and improving outcomes</a:t>
            </a:r>
          </a:p>
        </p:txBody>
      </p:sp>
      <p:sp>
        <p:nvSpPr>
          <p:cNvPr id="111" name="Rectangle 110"/>
          <p:cNvSpPr/>
          <p:nvPr/>
        </p:nvSpPr>
        <p:spPr>
          <a:xfrm>
            <a:off x="5653269" y="2634207"/>
            <a:ext cx="5233677" cy="442662"/>
          </a:xfrm>
          <a:prstGeom prst="rect">
            <a:avLst/>
          </a:prstGeom>
          <a:solidFill>
            <a:schemeClr val="accent3">
              <a:lumMod val="20000"/>
              <a:lumOff val="80000"/>
            </a:schemeClr>
          </a:solidFill>
          <a:ln>
            <a:noFill/>
          </a:ln>
        </p:spPr>
        <p:style>
          <a:lnRef idx="2">
            <a:schemeClr val="accent2">
              <a:shade val="50000"/>
            </a:schemeClr>
          </a:lnRef>
          <a:fillRef idx="1">
            <a:schemeClr val="accent2"/>
          </a:fillRef>
          <a:effectRef idx="0">
            <a:schemeClr val="accent2"/>
          </a:effectRef>
          <a:fontRef idx="minor">
            <a:schemeClr val="lt1"/>
          </a:fontRef>
        </p:style>
        <p:txBody>
          <a:bodyPr rot="0" spcFirstLastPara="0" vertOverflow="overflow" horzOverflow="overflow" vert="horz" wrap="square" lIns="83009" tIns="41505" rIns="83009" bIns="41505" numCol="1" spcCol="0" rtlCol="0" fromWordArt="0" anchor="ctr" anchorCtr="0" forceAA="0" compatLnSpc="1">
            <a:prstTxWarp prst="textNoShape">
              <a:avLst/>
            </a:prstTxWarp>
            <a:noAutofit/>
          </a:bodyPr>
          <a:lstStyle/>
          <a:p>
            <a:pPr marL="155575" indent="-155575">
              <a:buFont typeface="Arial" panose="020B0604020202020204" pitchFamily="34" charset="0"/>
              <a:buChar char="•"/>
            </a:pPr>
            <a:r>
              <a:rPr lang="en-GB" sz="700" dirty="0">
                <a:solidFill>
                  <a:schemeClr val="tx1"/>
                </a:solidFill>
                <a:latin typeface="Arial"/>
                <a:cs typeface="Arial"/>
              </a:rPr>
              <a:t>Work across Tower Hamlets to reduce mental health stigma and inequalities of access</a:t>
            </a:r>
          </a:p>
          <a:p>
            <a:pPr marL="155575" indent="-155575">
              <a:buFont typeface="Arial" panose="020B0604020202020204" pitchFamily="34" charset="0"/>
              <a:buChar char="•"/>
            </a:pPr>
            <a:r>
              <a:rPr lang="en-GB" sz="700" dirty="0">
                <a:solidFill>
                  <a:schemeClr val="tx1"/>
                </a:solidFill>
                <a:latin typeface="Arial"/>
                <a:cs typeface="Arial"/>
              </a:rPr>
              <a:t>Deliver services within commissioning frameworks ensuring that each service has clear service user outcomes</a:t>
            </a:r>
          </a:p>
          <a:p>
            <a:pPr marL="155575" indent="-155575">
              <a:buFont typeface="Arial" panose="020B0604020202020204" pitchFamily="34" charset="0"/>
              <a:buChar char="•"/>
            </a:pPr>
            <a:r>
              <a:rPr lang="en-GB" sz="700" dirty="0">
                <a:solidFill>
                  <a:schemeClr val="tx1"/>
                </a:solidFill>
                <a:latin typeface="Arial"/>
                <a:cs typeface="Arial"/>
              </a:rPr>
              <a:t>Support services users into employment and education e.g. embedding the CAMHS Discovery College in East London</a:t>
            </a:r>
          </a:p>
        </p:txBody>
      </p:sp>
      <p:cxnSp>
        <p:nvCxnSpPr>
          <p:cNvPr id="114" name="Straight Arrow Connector 113">
            <a:extLst>
              <a:ext uri="{FF2B5EF4-FFF2-40B4-BE49-F238E27FC236}">
                <a16:creationId xmlns:a16="http://schemas.microsoft.com/office/drawing/2014/main" id="{F9CA702C-EB89-095E-3911-1DACA8911306}"/>
              </a:ext>
            </a:extLst>
          </p:cNvPr>
          <p:cNvCxnSpPr>
            <a:cxnSpLocks/>
            <a:stCxn id="109" idx="1"/>
            <a:endCxn id="45" idx="3"/>
          </p:cNvCxnSpPr>
          <p:nvPr/>
        </p:nvCxnSpPr>
        <p:spPr>
          <a:xfrm flipH="1" flipV="1">
            <a:off x="3345581" y="908205"/>
            <a:ext cx="390726" cy="1947333"/>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15" name="Rectangle 114"/>
          <p:cNvSpPr/>
          <p:nvPr/>
        </p:nvSpPr>
        <p:spPr>
          <a:xfrm>
            <a:off x="3722811" y="4120325"/>
            <a:ext cx="1855363" cy="1033213"/>
          </a:xfrm>
          <a:prstGeom prst="rect">
            <a:avLst/>
          </a:prstGeom>
          <a:solidFill>
            <a:schemeClr val="accent3">
              <a:lumMod val="20000"/>
              <a:lumOff val="80000"/>
            </a:schemeClr>
          </a:solidFill>
          <a:ln>
            <a:noFill/>
          </a:ln>
        </p:spPr>
        <p:style>
          <a:lnRef idx="2">
            <a:schemeClr val="accent2">
              <a:shade val="50000"/>
            </a:schemeClr>
          </a:lnRef>
          <a:fillRef idx="1">
            <a:schemeClr val="accent2"/>
          </a:fillRef>
          <a:effectRef idx="0">
            <a:schemeClr val="accent2"/>
          </a:effectRef>
          <a:fontRef idx="minor">
            <a:schemeClr val="lt1"/>
          </a:fontRef>
        </p:style>
        <p:txBody>
          <a:bodyPr rot="0" spcFirstLastPara="0" vertOverflow="overflow" horzOverflow="overflow" vert="horz" wrap="square" lIns="83009" tIns="41505" rIns="83009" bIns="41505" numCol="1" spcCol="0" rtlCol="0" fromWordArt="0" anchor="ctr" anchorCtr="0" forceAA="0" compatLnSpc="1">
            <a:prstTxWarp prst="textNoShape">
              <a:avLst/>
            </a:prstTxWarp>
            <a:noAutofit/>
          </a:bodyPr>
          <a:lstStyle/>
          <a:p>
            <a:pPr algn="ctr"/>
            <a:r>
              <a:rPr lang="en-GB" sz="726" dirty="0">
                <a:solidFill>
                  <a:schemeClr val="tx1"/>
                </a:solidFill>
                <a:latin typeface="Arial" panose="020B0604020202020204" pitchFamily="34" charset="0"/>
                <a:cs typeface="Arial" panose="020B0604020202020204" pitchFamily="34" charset="0"/>
              </a:rPr>
              <a:t>Staff wellbeing, recruitment and retention</a:t>
            </a:r>
          </a:p>
        </p:txBody>
      </p:sp>
      <p:sp>
        <p:nvSpPr>
          <p:cNvPr id="116" name="Rectangle 115"/>
          <p:cNvSpPr/>
          <p:nvPr/>
        </p:nvSpPr>
        <p:spPr>
          <a:xfrm>
            <a:off x="5629895" y="4120996"/>
            <a:ext cx="5233677" cy="1032662"/>
          </a:xfrm>
          <a:prstGeom prst="rect">
            <a:avLst/>
          </a:prstGeom>
          <a:solidFill>
            <a:schemeClr val="accent3">
              <a:lumMod val="20000"/>
              <a:lumOff val="80000"/>
            </a:schemeClr>
          </a:solidFill>
          <a:ln>
            <a:noFill/>
          </a:ln>
        </p:spPr>
        <p:style>
          <a:lnRef idx="2">
            <a:schemeClr val="accent2">
              <a:shade val="50000"/>
            </a:schemeClr>
          </a:lnRef>
          <a:fillRef idx="1">
            <a:schemeClr val="accent2"/>
          </a:fillRef>
          <a:effectRef idx="0">
            <a:schemeClr val="accent2"/>
          </a:effectRef>
          <a:fontRef idx="minor">
            <a:schemeClr val="lt1"/>
          </a:fontRef>
        </p:style>
        <p:txBody>
          <a:bodyPr rot="0" spcFirstLastPara="0" vertOverflow="overflow" horzOverflow="overflow" vert="horz" wrap="square" lIns="83009" tIns="41505" rIns="83009" bIns="41505" numCol="1" spcCol="0" rtlCol="0" fromWordArt="0" anchor="ctr" anchorCtr="0" forceAA="0" compatLnSpc="1">
            <a:prstTxWarp prst="textNoShape">
              <a:avLst/>
            </a:prstTxWarp>
            <a:noAutofit/>
          </a:bodyPr>
          <a:lstStyle/>
          <a:p>
            <a:pPr marL="155575" indent="-155575">
              <a:buFont typeface="Arial" panose="020B0604020202020204" pitchFamily="34" charset="0"/>
              <a:buChar char="•"/>
            </a:pPr>
            <a:r>
              <a:rPr lang="en-GB" sz="700" dirty="0">
                <a:solidFill>
                  <a:schemeClr val="tx1"/>
                </a:solidFill>
                <a:latin typeface="Arial"/>
                <a:cs typeface="Arial"/>
              </a:rPr>
              <a:t>Embed safe staffing tools and report quarterly to ensure that staffing models reflect the acuity and dependency of service users</a:t>
            </a:r>
          </a:p>
          <a:p>
            <a:pPr marL="155575" indent="-155575">
              <a:buFont typeface="Arial" panose="020B0604020202020204" pitchFamily="34" charset="0"/>
              <a:buChar char="•"/>
            </a:pPr>
            <a:r>
              <a:rPr lang="en-GB" sz="700" dirty="0">
                <a:solidFill>
                  <a:schemeClr val="tx1"/>
                </a:solidFill>
                <a:latin typeface="Arial"/>
                <a:cs typeface="Arial"/>
              </a:rPr>
              <a:t>Support staff wellbeing by embedding trauma informed management, Schwartz rounds and the SAFER QI project in Tower Hamlets CHS to provide support to staff who experience violence and aggression</a:t>
            </a:r>
            <a:endParaRPr lang="en-GB" sz="700" dirty="0">
              <a:solidFill>
                <a:schemeClr val="tx1"/>
              </a:solidFill>
              <a:latin typeface="Arial" panose="020B0604020202020204" pitchFamily="34" charset="0"/>
              <a:cs typeface="Arial" panose="020B0604020202020204" pitchFamily="34" charset="0"/>
            </a:endParaRPr>
          </a:p>
          <a:p>
            <a:pPr marL="155575" indent="-155575">
              <a:buFont typeface="Arial" panose="020B0604020202020204" pitchFamily="34" charset="0"/>
              <a:buChar char="•"/>
            </a:pPr>
            <a:r>
              <a:rPr lang="en-GB" sz="700" dirty="0">
                <a:solidFill>
                  <a:schemeClr val="tx1"/>
                </a:solidFill>
                <a:latin typeface="Arial" panose="020B0604020202020204" pitchFamily="34" charset="0"/>
                <a:cs typeface="Arial" panose="020B0604020202020204" pitchFamily="34" charset="0"/>
              </a:rPr>
              <a:t>Develop training programmes and resources for all staff, which are tailored to their roles, skills and knowledge requirements </a:t>
            </a:r>
          </a:p>
          <a:p>
            <a:pPr marL="155575" indent="-155575">
              <a:buFont typeface="Arial" panose="020B0604020202020204" pitchFamily="34" charset="0"/>
              <a:buChar char="•"/>
            </a:pPr>
            <a:r>
              <a:rPr lang="en-GB" sz="700" dirty="0">
                <a:solidFill>
                  <a:schemeClr val="tx1"/>
                </a:solidFill>
                <a:latin typeface="Arial"/>
                <a:cs typeface="Arial"/>
              </a:rPr>
              <a:t>Reduce agency and bank usage, ensuring robust workforce planning at DMT level</a:t>
            </a:r>
          </a:p>
          <a:p>
            <a:pPr marL="155575" indent="-155575">
              <a:buFont typeface="Arial" panose="020B0604020202020204" pitchFamily="34" charset="0"/>
              <a:buChar char="•"/>
            </a:pPr>
            <a:r>
              <a:rPr lang="en-GB" sz="700" dirty="0">
                <a:solidFill>
                  <a:schemeClr val="tx1"/>
                </a:solidFill>
                <a:latin typeface="Arial"/>
                <a:cs typeface="Arial"/>
              </a:rPr>
              <a:t>Continue with 'What's Important to Me' CAMHS staff engagement project</a:t>
            </a:r>
          </a:p>
          <a:p>
            <a:pPr marL="155575" indent="-155575">
              <a:buFont typeface="Arial" panose="020B0604020202020204" pitchFamily="34" charset="0"/>
              <a:buChar char="•"/>
            </a:pPr>
            <a:r>
              <a:rPr lang="en-GB" sz="700" dirty="0">
                <a:solidFill>
                  <a:schemeClr val="tx1"/>
                </a:solidFill>
                <a:latin typeface="Arial"/>
                <a:cs typeface="Arial"/>
              </a:rPr>
              <a:t>Introduce improved quality forums across Talking Therapy services, encouraging shared learning and training programmes for managers</a:t>
            </a:r>
            <a:endParaRPr lang="en-GB" sz="700" dirty="0">
              <a:solidFill>
                <a:schemeClr val="tx1"/>
              </a:solidFill>
              <a:latin typeface="Arial" panose="020B0604020202020204" pitchFamily="34" charset="0"/>
              <a:cs typeface="Arial" panose="020B0604020202020204" pitchFamily="34" charset="0"/>
            </a:endParaRPr>
          </a:p>
        </p:txBody>
      </p:sp>
      <p:cxnSp>
        <p:nvCxnSpPr>
          <p:cNvPr id="117" name="Straight Arrow Connector 116">
            <a:extLst>
              <a:ext uri="{FF2B5EF4-FFF2-40B4-BE49-F238E27FC236}">
                <a16:creationId xmlns:a16="http://schemas.microsoft.com/office/drawing/2014/main" id="{F9CA702C-EB89-095E-3911-1DACA8911306}"/>
              </a:ext>
            </a:extLst>
          </p:cNvPr>
          <p:cNvCxnSpPr>
            <a:cxnSpLocks/>
            <a:stCxn id="115" idx="1"/>
            <a:endCxn id="47" idx="3"/>
          </p:cNvCxnSpPr>
          <p:nvPr/>
        </p:nvCxnSpPr>
        <p:spPr>
          <a:xfrm flipH="1" flipV="1">
            <a:off x="3376967" y="3316907"/>
            <a:ext cx="345844" cy="1320025"/>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18" name="Rectangle 117"/>
          <p:cNvSpPr/>
          <p:nvPr/>
        </p:nvSpPr>
        <p:spPr>
          <a:xfrm>
            <a:off x="3721793" y="5221122"/>
            <a:ext cx="1855363" cy="561336"/>
          </a:xfrm>
          <a:prstGeom prst="rect">
            <a:avLst/>
          </a:prstGeom>
          <a:solidFill>
            <a:schemeClr val="accent3">
              <a:lumMod val="20000"/>
              <a:lumOff val="80000"/>
            </a:schemeClr>
          </a:solidFill>
          <a:ln>
            <a:noFill/>
          </a:ln>
        </p:spPr>
        <p:style>
          <a:lnRef idx="2">
            <a:schemeClr val="accent2">
              <a:shade val="50000"/>
            </a:schemeClr>
          </a:lnRef>
          <a:fillRef idx="1">
            <a:schemeClr val="accent2"/>
          </a:fillRef>
          <a:effectRef idx="0">
            <a:schemeClr val="accent2"/>
          </a:effectRef>
          <a:fontRef idx="minor">
            <a:schemeClr val="lt1"/>
          </a:fontRef>
        </p:style>
        <p:txBody>
          <a:bodyPr rot="0" spcFirstLastPara="0" vertOverflow="overflow" horzOverflow="overflow" vert="horz" wrap="square" lIns="83009" tIns="41505" rIns="83009" bIns="41505" numCol="1" spcCol="0" rtlCol="0" fromWordArt="0" anchor="ctr" anchorCtr="0" forceAA="0" compatLnSpc="1">
            <a:prstTxWarp prst="textNoShape">
              <a:avLst/>
            </a:prstTxWarp>
            <a:noAutofit/>
          </a:bodyPr>
          <a:lstStyle/>
          <a:p>
            <a:pPr algn="ctr"/>
            <a:r>
              <a:rPr lang="en-GB" sz="726" dirty="0">
                <a:solidFill>
                  <a:schemeClr val="tx1"/>
                </a:solidFill>
                <a:latin typeface="Arial" panose="020B0604020202020204" pitchFamily="34" charset="0"/>
                <a:cs typeface="Arial" panose="020B0604020202020204" pitchFamily="34" charset="0"/>
              </a:rPr>
              <a:t>Estates and Digital Infrastructure</a:t>
            </a:r>
          </a:p>
        </p:txBody>
      </p:sp>
      <p:sp>
        <p:nvSpPr>
          <p:cNvPr id="119" name="Rectangle 118"/>
          <p:cNvSpPr/>
          <p:nvPr/>
        </p:nvSpPr>
        <p:spPr>
          <a:xfrm>
            <a:off x="5653269" y="5213740"/>
            <a:ext cx="5233677" cy="568718"/>
          </a:xfrm>
          <a:prstGeom prst="rect">
            <a:avLst/>
          </a:prstGeom>
          <a:solidFill>
            <a:schemeClr val="accent3">
              <a:lumMod val="20000"/>
              <a:lumOff val="80000"/>
            </a:schemeClr>
          </a:solidFill>
          <a:ln>
            <a:noFill/>
          </a:ln>
        </p:spPr>
        <p:style>
          <a:lnRef idx="2">
            <a:schemeClr val="accent2">
              <a:shade val="50000"/>
            </a:schemeClr>
          </a:lnRef>
          <a:fillRef idx="1">
            <a:schemeClr val="accent2"/>
          </a:fillRef>
          <a:effectRef idx="0">
            <a:schemeClr val="accent2"/>
          </a:effectRef>
          <a:fontRef idx="minor">
            <a:schemeClr val="lt1"/>
          </a:fontRef>
        </p:style>
        <p:txBody>
          <a:bodyPr rot="0" spcFirstLastPara="0" vertOverflow="overflow" horzOverflow="overflow" vert="horz" wrap="square" lIns="83009" tIns="41505" rIns="83009" bIns="41505" numCol="1" spcCol="0" rtlCol="0" fromWordArt="0" anchor="ctr" anchorCtr="0" forceAA="0" compatLnSpc="1">
            <a:prstTxWarp prst="textNoShape">
              <a:avLst/>
            </a:prstTxWarp>
            <a:noAutofit/>
          </a:bodyPr>
          <a:lstStyle/>
          <a:p>
            <a:pPr marL="155575" indent="-155575">
              <a:buFont typeface="Arial" panose="020B0604020202020204" pitchFamily="34" charset="0"/>
              <a:buChar char="•"/>
            </a:pPr>
            <a:r>
              <a:rPr lang="en-GB" sz="700" dirty="0">
                <a:solidFill>
                  <a:schemeClr val="tx1"/>
                </a:solidFill>
                <a:latin typeface="Arial"/>
                <a:cs typeface="Arial"/>
              </a:rPr>
              <a:t>Remote Measurement Technology (RMTs) protocol and arrangement to be in place across Community Health Services to improve outcomes </a:t>
            </a:r>
          </a:p>
          <a:p>
            <a:pPr marL="155575" indent="-155575">
              <a:buFont typeface="Arial" panose="020B0604020202020204" pitchFamily="34" charset="0"/>
              <a:buChar char="•"/>
            </a:pPr>
            <a:r>
              <a:rPr lang="en-GB" sz="700" dirty="0">
                <a:solidFill>
                  <a:schemeClr val="tx1"/>
                </a:solidFill>
                <a:latin typeface="Arial"/>
                <a:cs typeface="Arial"/>
              </a:rPr>
              <a:t>Rollout point of care physical health testing across Tower Hamlets Community Health Services</a:t>
            </a:r>
          </a:p>
          <a:p>
            <a:pPr marL="155575" indent="-155575">
              <a:buFont typeface="Arial" panose="020B0604020202020204" pitchFamily="34" charset="0"/>
              <a:buChar char="•"/>
            </a:pPr>
            <a:r>
              <a:rPr lang="en-GB" sz="700" dirty="0">
                <a:solidFill>
                  <a:schemeClr val="tx1"/>
                </a:solidFill>
                <a:latin typeface="Arial"/>
                <a:cs typeface="Arial"/>
              </a:rPr>
              <a:t>Undertake an estates mapping exercise to establish a future estates plan or strategy for all services, ensuring fit for purpose IT infrastructure</a:t>
            </a:r>
          </a:p>
        </p:txBody>
      </p:sp>
      <p:cxnSp>
        <p:nvCxnSpPr>
          <p:cNvPr id="120" name="Straight Arrow Connector 119">
            <a:extLst>
              <a:ext uri="{FF2B5EF4-FFF2-40B4-BE49-F238E27FC236}">
                <a16:creationId xmlns:a16="http://schemas.microsoft.com/office/drawing/2014/main" id="{F9CA702C-EB89-095E-3911-1DACA8911306}"/>
              </a:ext>
            </a:extLst>
          </p:cNvPr>
          <p:cNvCxnSpPr>
            <a:cxnSpLocks/>
            <a:stCxn id="118" idx="1"/>
            <a:endCxn id="48" idx="3"/>
          </p:cNvCxnSpPr>
          <p:nvPr/>
        </p:nvCxnSpPr>
        <p:spPr>
          <a:xfrm flipH="1" flipV="1">
            <a:off x="3293332" y="4482843"/>
            <a:ext cx="428461" cy="1018947"/>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21" name="Rectangle 120"/>
          <p:cNvSpPr/>
          <p:nvPr/>
        </p:nvSpPr>
        <p:spPr>
          <a:xfrm>
            <a:off x="3721792" y="5853583"/>
            <a:ext cx="1855363" cy="732173"/>
          </a:xfrm>
          <a:prstGeom prst="rect">
            <a:avLst/>
          </a:prstGeom>
          <a:solidFill>
            <a:schemeClr val="accent3">
              <a:lumMod val="20000"/>
              <a:lumOff val="80000"/>
            </a:schemeClr>
          </a:solidFill>
          <a:ln>
            <a:noFill/>
          </a:ln>
        </p:spPr>
        <p:style>
          <a:lnRef idx="2">
            <a:schemeClr val="accent2">
              <a:shade val="50000"/>
            </a:schemeClr>
          </a:lnRef>
          <a:fillRef idx="1">
            <a:schemeClr val="accent2"/>
          </a:fillRef>
          <a:effectRef idx="0">
            <a:schemeClr val="accent2"/>
          </a:effectRef>
          <a:fontRef idx="minor">
            <a:schemeClr val="lt1"/>
          </a:fontRef>
        </p:style>
        <p:txBody>
          <a:bodyPr rot="0" spcFirstLastPara="0" vertOverflow="overflow" horzOverflow="overflow" vert="horz" wrap="square" lIns="83009" tIns="41505" rIns="83009" bIns="41505" numCol="1" spcCol="0" rtlCol="0" fromWordArt="0" anchor="ctr" anchorCtr="0" forceAA="0" compatLnSpc="1">
            <a:prstTxWarp prst="textNoShape">
              <a:avLst/>
            </a:prstTxWarp>
            <a:noAutofit/>
          </a:bodyPr>
          <a:lstStyle/>
          <a:p>
            <a:pPr algn="ctr"/>
            <a:r>
              <a:rPr lang="en-GB" sz="726" dirty="0">
                <a:solidFill>
                  <a:schemeClr val="tx1"/>
                </a:solidFill>
                <a:latin typeface="Arial" panose="020B0604020202020204" pitchFamily="34" charset="0"/>
                <a:cs typeface="Arial" panose="020B0604020202020204" pitchFamily="34" charset="0"/>
              </a:rPr>
              <a:t>Financial Viability &amp; Sustainability</a:t>
            </a:r>
          </a:p>
        </p:txBody>
      </p:sp>
      <p:sp>
        <p:nvSpPr>
          <p:cNvPr id="122" name="Rectangle 121"/>
          <p:cNvSpPr/>
          <p:nvPr/>
        </p:nvSpPr>
        <p:spPr>
          <a:xfrm>
            <a:off x="5655357" y="5853583"/>
            <a:ext cx="5233677" cy="753001"/>
          </a:xfrm>
          <a:prstGeom prst="rect">
            <a:avLst/>
          </a:prstGeom>
          <a:solidFill>
            <a:schemeClr val="accent3">
              <a:lumMod val="20000"/>
              <a:lumOff val="80000"/>
            </a:schemeClr>
          </a:solidFill>
          <a:ln>
            <a:noFill/>
          </a:ln>
        </p:spPr>
        <p:style>
          <a:lnRef idx="2">
            <a:schemeClr val="accent2">
              <a:shade val="50000"/>
            </a:schemeClr>
          </a:lnRef>
          <a:fillRef idx="1">
            <a:schemeClr val="accent2"/>
          </a:fillRef>
          <a:effectRef idx="0">
            <a:schemeClr val="accent2"/>
          </a:effectRef>
          <a:fontRef idx="minor">
            <a:schemeClr val="lt1"/>
          </a:fontRef>
        </p:style>
        <p:txBody>
          <a:bodyPr rot="0" spcFirstLastPara="0" vertOverflow="overflow" horzOverflow="overflow" vert="horz" wrap="square" lIns="83009" tIns="41505" rIns="83009" bIns="41505" numCol="1" spcCol="0" rtlCol="0" fromWordArt="0" anchor="ctr" anchorCtr="0" forceAA="0" compatLnSpc="1">
            <a:prstTxWarp prst="textNoShape">
              <a:avLst/>
            </a:prstTxWarp>
            <a:noAutofit/>
          </a:bodyPr>
          <a:lstStyle/>
          <a:p>
            <a:pPr marL="155575" indent="-155575">
              <a:buFont typeface="Arial" panose="020B0604020202020204" pitchFamily="34" charset="0"/>
              <a:buChar char="•"/>
            </a:pPr>
            <a:r>
              <a:rPr lang="en-GB" sz="700" dirty="0">
                <a:solidFill>
                  <a:schemeClr val="tx1"/>
                </a:solidFill>
                <a:latin typeface="Arial"/>
                <a:cs typeface="Arial"/>
              </a:rPr>
              <a:t>Delivery of Financial Viability programmes including: increasing the number of bed sales across Tower Hamlets Mental Health to other organisations by reducing bed use through spot purchasing, changing ways of working in EPCT District Nursing Services, Rapid Response, Intermediate Care, Triage and Assessment Team, Rapid Response and Falls Teams</a:t>
            </a:r>
          </a:p>
          <a:p>
            <a:pPr marL="155575" indent="-155575">
              <a:buFont typeface="Arial" panose="020B0604020202020204" pitchFamily="34" charset="0"/>
              <a:buChar char="•"/>
            </a:pPr>
            <a:r>
              <a:rPr lang="en-GB" sz="700" dirty="0">
                <a:solidFill>
                  <a:schemeClr val="tx1"/>
                </a:solidFill>
                <a:latin typeface="Arial"/>
                <a:cs typeface="Arial"/>
              </a:rPr>
              <a:t>Reduce travel and conference expenses and printing costs across Community Health Services and CAMHS</a:t>
            </a:r>
          </a:p>
          <a:p>
            <a:pPr marL="155575" indent="-155575">
              <a:buFont typeface="Arial" panose="020B0604020202020204" pitchFamily="34" charset="0"/>
              <a:buChar char="•"/>
            </a:pPr>
            <a:r>
              <a:rPr lang="en-GB" sz="700" dirty="0">
                <a:solidFill>
                  <a:schemeClr val="tx1"/>
                </a:solidFill>
                <a:latin typeface="Arial"/>
                <a:cs typeface="Arial"/>
              </a:rPr>
              <a:t>Focus on initiatives that reduce environmental impact in mental health services including medications</a:t>
            </a:r>
          </a:p>
          <a:p>
            <a:pPr marL="155575" indent="-155575">
              <a:buFont typeface="Arial" panose="020B0604020202020204" pitchFamily="34" charset="0"/>
              <a:buChar char="•"/>
            </a:pPr>
            <a:r>
              <a:rPr lang="en-GB" sz="700" dirty="0">
                <a:solidFill>
                  <a:schemeClr val="tx1"/>
                </a:solidFill>
                <a:latin typeface="Arial"/>
                <a:cs typeface="Arial"/>
              </a:rPr>
              <a:t>Promote paper light and agile working through the rollout of laptops and reduce carbon footprint</a:t>
            </a:r>
            <a:endParaRPr lang="en-GB" sz="700" dirty="0">
              <a:solidFill>
                <a:schemeClr val="tx1"/>
              </a:solidFill>
              <a:latin typeface="Arial" panose="020B0604020202020204" pitchFamily="34" charset="0"/>
              <a:cs typeface="Arial" panose="020B0604020202020204" pitchFamily="34" charset="0"/>
            </a:endParaRPr>
          </a:p>
        </p:txBody>
      </p:sp>
      <p:cxnSp>
        <p:nvCxnSpPr>
          <p:cNvPr id="123" name="Straight Arrow Connector 122">
            <a:extLst>
              <a:ext uri="{FF2B5EF4-FFF2-40B4-BE49-F238E27FC236}">
                <a16:creationId xmlns:a16="http://schemas.microsoft.com/office/drawing/2014/main" id="{F9CA702C-EB89-095E-3911-1DACA8911306}"/>
              </a:ext>
            </a:extLst>
          </p:cNvPr>
          <p:cNvCxnSpPr>
            <a:cxnSpLocks/>
            <a:stCxn id="121" idx="1"/>
            <a:endCxn id="48" idx="3"/>
          </p:cNvCxnSpPr>
          <p:nvPr/>
        </p:nvCxnSpPr>
        <p:spPr>
          <a:xfrm flipH="1" flipV="1">
            <a:off x="3293332" y="4482843"/>
            <a:ext cx="428460" cy="1736827"/>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24" name="Rectangle 123"/>
          <p:cNvSpPr/>
          <p:nvPr/>
        </p:nvSpPr>
        <p:spPr>
          <a:xfrm>
            <a:off x="3721793" y="474494"/>
            <a:ext cx="1855363" cy="2087317"/>
          </a:xfrm>
          <a:prstGeom prst="rect">
            <a:avLst/>
          </a:prstGeom>
          <a:solidFill>
            <a:schemeClr val="accent3">
              <a:lumMod val="20000"/>
              <a:lumOff val="80000"/>
            </a:schemeClr>
          </a:solidFill>
          <a:ln>
            <a:noFill/>
          </a:ln>
        </p:spPr>
        <p:style>
          <a:lnRef idx="2">
            <a:schemeClr val="accent2">
              <a:shade val="50000"/>
            </a:schemeClr>
          </a:lnRef>
          <a:fillRef idx="1">
            <a:schemeClr val="accent2"/>
          </a:fillRef>
          <a:effectRef idx="0">
            <a:schemeClr val="accent2"/>
          </a:effectRef>
          <a:fontRef idx="minor">
            <a:schemeClr val="lt1"/>
          </a:fontRef>
        </p:style>
        <p:txBody>
          <a:bodyPr rot="0" spcFirstLastPara="0" vertOverflow="overflow" horzOverflow="overflow" vert="horz" wrap="square" lIns="83009" tIns="41505" rIns="83009" bIns="41505" numCol="1" spcCol="0" rtlCol="0" fromWordArt="0" anchor="ctr" anchorCtr="0" forceAA="0" compatLnSpc="1">
            <a:prstTxWarp prst="textNoShape">
              <a:avLst/>
            </a:prstTxWarp>
            <a:noAutofit/>
          </a:bodyPr>
          <a:lstStyle/>
          <a:p>
            <a:pPr algn="ctr"/>
            <a:r>
              <a:rPr lang="en-GB" sz="726" dirty="0">
                <a:solidFill>
                  <a:schemeClr val="tx1"/>
                </a:solidFill>
                <a:latin typeface="Arial" panose="020B0604020202020204" pitchFamily="34" charset="0"/>
                <a:cs typeface="Arial" panose="020B0604020202020204" pitchFamily="34" charset="0"/>
              </a:rPr>
              <a:t>Service Developments and Integrated Care</a:t>
            </a:r>
          </a:p>
        </p:txBody>
      </p:sp>
      <p:sp>
        <p:nvSpPr>
          <p:cNvPr id="125" name="Rectangle 124"/>
          <p:cNvSpPr/>
          <p:nvPr/>
        </p:nvSpPr>
        <p:spPr>
          <a:xfrm>
            <a:off x="5631972" y="479843"/>
            <a:ext cx="5233677" cy="2087048"/>
          </a:xfrm>
          <a:prstGeom prst="rect">
            <a:avLst/>
          </a:prstGeom>
          <a:solidFill>
            <a:schemeClr val="accent3">
              <a:lumMod val="20000"/>
              <a:lumOff val="80000"/>
            </a:schemeClr>
          </a:solidFill>
          <a:ln>
            <a:noFill/>
          </a:ln>
        </p:spPr>
        <p:style>
          <a:lnRef idx="2">
            <a:schemeClr val="accent2">
              <a:shade val="50000"/>
            </a:schemeClr>
          </a:lnRef>
          <a:fillRef idx="1">
            <a:schemeClr val="accent2"/>
          </a:fillRef>
          <a:effectRef idx="0">
            <a:schemeClr val="accent2"/>
          </a:effectRef>
          <a:fontRef idx="minor">
            <a:schemeClr val="lt1"/>
          </a:fontRef>
        </p:style>
        <p:txBody>
          <a:bodyPr rot="0" spcFirstLastPara="0" vertOverflow="overflow" horzOverflow="overflow" vert="horz" wrap="square" lIns="83009" tIns="41505" rIns="83009" bIns="41505" numCol="1" spcCol="0" rtlCol="0" fromWordArt="0" anchor="ctr" anchorCtr="0" forceAA="0" compatLnSpc="1">
            <a:prstTxWarp prst="textNoShape">
              <a:avLst/>
            </a:prstTxWarp>
            <a:noAutofit/>
          </a:bodyPr>
          <a:lstStyle/>
          <a:p>
            <a:pPr marL="155575" indent="-155575">
              <a:buFont typeface="Arial" panose="020B0604020202020204" pitchFamily="34" charset="0"/>
              <a:buChar char="•"/>
            </a:pPr>
            <a:r>
              <a:rPr lang="en-GB" sz="700" dirty="0">
                <a:solidFill>
                  <a:schemeClr val="tx1"/>
                </a:solidFill>
                <a:latin typeface="Arial"/>
                <a:cs typeface="Arial"/>
              </a:rPr>
              <a:t>Mental Health </a:t>
            </a:r>
            <a:r>
              <a:rPr lang="en-GB" sz="700">
                <a:solidFill>
                  <a:schemeClr val="tx1"/>
                </a:solidFill>
                <a:latin typeface="Arial"/>
                <a:cs typeface="Arial"/>
              </a:rPr>
              <a:t>services to undertake </a:t>
            </a:r>
            <a:r>
              <a:rPr lang="en-GB" sz="700" dirty="0">
                <a:solidFill>
                  <a:schemeClr val="tx1"/>
                </a:solidFill>
                <a:latin typeface="Arial"/>
                <a:cs typeface="Arial"/>
              </a:rPr>
              <a:t>a pilot to test a Single Point of Access Community Mental Health Centre that is open 24 hours/7 days a week, complemented with an enhanced crisis function, guest beds, home treatment, pharmacy, psychology, and social care support</a:t>
            </a:r>
          </a:p>
          <a:p>
            <a:pPr marL="155575" indent="-155575">
              <a:buFont typeface="Arial" panose="020B0604020202020204" pitchFamily="34" charset="0"/>
              <a:buChar char="•"/>
            </a:pPr>
            <a:r>
              <a:rPr lang="en-GB" sz="700" dirty="0">
                <a:solidFill>
                  <a:schemeClr val="tx1"/>
                </a:solidFill>
                <a:latin typeface="Arial"/>
                <a:cs typeface="Arial"/>
              </a:rPr>
              <a:t>Embed the Intensive Support Team (IST) in learning disability services</a:t>
            </a:r>
            <a:endParaRPr lang="en-GB" sz="700" dirty="0">
              <a:solidFill>
                <a:schemeClr val="tx1"/>
              </a:solidFill>
              <a:latin typeface="Arial" panose="020B0604020202020204" pitchFamily="34" charset="0"/>
              <a:cs typeface="Arial" panose="020B0604020202020204" pitchFamily="34" charset="0"/>
            </a:endParaRPr>
          </a:p>
          <a:p>
            <a:pPr marL="155575" indent="-155575">
              <a:buFont typeface="Arial" panose="020B0604020202020204" pitchFamily="34" charset="0"/>
              <a:buChar char="•"/>
            </a:pPr>
            <a:r>
              <a:rPr lang="en-GB" sz="700" dirty="0">
                <a:solidFill>
                  <a:schemeClr val="tx1"/>
                </a:solidFill>
                <a:latin typeface="Arial"/>
                <a:cs typeface="Arial"/>
              </a:rPr>
              <a:t>Redesign pathways between Tower Hamlets learning disabilities team and Tower Hamlets Continuing Healthcare Team</a:t>
            </a:r>
          </a:p>
          <a:p>
            <a:pPr marL="155575" indent="-155575">
              <a:buFont typeface="Arial" panose="020B0604020202020204" pitchFamily="34" charset="0"/>
              <a:buChar char="•"/>
            </a:pPr>
            <a:r>
              <a:rPr lang="en-GB" sz="700" dirty="0">
                <a:solidFill>
                  <a:schemeClr val="tx1"/>
                </a:solidFill>
                <a:latin typeface="Arial"/>
                <a:cs typeface="Arial"/>
              </a:rPr>
              <a:t>Ensure reactive care access to Rapid Response and Falls Service to avoid inappropriate admissions</a:t>
            </a:r>
            <a:endParaRPr lang="en-GB" sz="700" dirty="0">
              <a:solidFill>
                <a:schemeClr val="tx1"/>
              </a:solidFill>
              <a:latin typeface="Arial" panose="020B0604020202020204" pitchFamily="34" charset="0"/>
              <a:cs typeface="Arial" panose="020B0604020202020204" pitchFamily="34" charset="0"/>
            </a:endParaRPr>
          </a:p>
          <a:p>
            <a:pPr marL="155575" indent="-155575">
              <a:buFont typeface="Arial" panose="020B0604020202020204" pitchFamily="34" charset="0"/>
              <a:buChar char="•"/>
            </a:pPr>
            <a:r>
              <a:rPr lang="en-GB" sz="700" dirty="0">
                <a:solidFill>
                  <a:schemeClr val="tx1"/>
                </a:solidFill>
                <a:latin typeface="Arial"/>
                <a:cs typeface="Arial"/>
              </a:rPr>
              <a:t>Undertake a review of supported living accommodation with social care partners to ensure this is fit for purpose</a:t>
            </a:r>
          </a:p>
          <a:p>
            <a:pPr marL="155575" indent="-155575">
              <a:buFont typeface="Arial" panose="020B0604020202020204" pitchFamily="34" charset="0"/>
              <a:buChar char="•"/>
            </a:pPr>
            <a:r>
              <a:rPr lang="en-GB" sz="700" dirty="0">
                <a:solidFill>
                  <a:schemeClr val="tx1"/>
                </a:solidFill>
                <a:latin typeface="Arial"/>
                <a:cs typeface="Arial"/>
              </a:rPr>
              <a:t>Work with Tower Hamlets Place to establish an intermediate care working group and Intermediate Care Board which reports to the Tower Hamlets Together Board</a:t>
            </a:r>
          </a:p>
          <a:p>
            <a:pPr marL="155575" indent="-155575">
              <a:buFont typeface="Arial" panose="020B0604020202020204" pitchFamily="34" charset="0"/>
              <a:buChar char="•"/>
            </a:pPr>
            <a:r>
              <a:rPr lang="en-GB" sz="700" dirty="0">
                <a:solidFill>
                  <a:schemeClr val="tx1"/>
                </a:solidFill>
                <a:latin typeface="Arial"/>
                <a:cs typeface="Arial"/>
              </a:rPr>
              <a:t>Achieve reduction in care package cost for Tower Hamlets residents on the discharge to assess pathway through ‘Optimal Handed Care’ principles</a:t>
            </a:r>
          </a:p>
          <a:p>
            <a:pPr marL="155575" indent="-155575">
              <a:buFont typeface="Arial" panose="020B0604020202020204" pitchFamily="34" charset="0"/>
              <a:buChar char="•"/>
            </a:pPr>
            <a:r>
              <a:rPr lang="en-GB" sz="700" dirty="0">
                <a:solidFill>
                  <a:schemeClr val="tx1"/>
                </a:solidFill>
                <a:latin typeface="Arial"/>
                <a:cs typeface="Arial"/>
              </a:rPr>
              <a:t>Develop a homelessness network across Primary Care to tackle the un-met needs of the population</a:t>
            </a:r>
          </a:p>
          <a:p>
            <a:pPr marL="155575" indent="-155575">
              <a:buFont typeface="Arial" panose="020B0604020202020204" pitchFamily="34" charset="0"/>
              <a:buChar char="•"/>
            </a:pPr>
            <a:r>
              <a:rPr lang="en-GB" sz="700" dirty="0">
                <a:solidFill>
                  <a:schemeClr val="tx1"/>
                </a:solidFill>
                <a:latin typeface="Arial"/>
                <a:cs typeface="Arial"/>
              </a:rPr>
              <a:t>Co-design Urgent Emergency Care (UEC) and Intermediate Care Team (ICT) services in collaboration with the Community Collaborative and ICB</a:t>
            </a:r>
          </a:p>
          <a:p>
            <a:pPr marL="155575" indent="-155575">
              <a:buFont typeface="Arial" panose="020B0604020202020204" pitchFamily="34" charset="0"/>
              <a:buChar char="•"/>
            </a:pPr>
            <a:r>
              <a:rPr lang="en-GB" sz="700" dirty="0">
                <a:solidFill>
                  <a:schemeClr val="tx1"/>
                </a:solidFill>
                <a:latin typeface="Arial"/>
                <a:cs typeface="Arial"/>
              </a:rPr>
              <a:t>CAMHS Neuropathway development, strengthening pathways and working with Community Health Services, Specialist Children and Young People's Autism service and other borough community providers</a:t>
            </a:r>
          </a:p>
          <a:p>
            <a:pPr marL="155575" indent="-155575">
              <a:buFont typeface="Arial" panose="020B0604020202020204" pitchFamily="34" charset="0"/>
              <a:buChar char="•"/>
            </a:pPr>
            <a:r>
              <a:rPr lang="en-GB" sz="700" dirty="0">
                <a:solidFill>
                  <a:schemeClr val="tx1"/>
                </a:solidFill>
                <a:latin typeface="Arial"/>
                <a:cs typeface="Arial"/>
              </a:rPr>
              <a:t>CAMHS Crisis and Eating Disorders Services, and establishing efficient pathways between Home Treatment Team (HTT) and Intensive Support Team (IST) and delivering national standards and outcomes​</a:t>
            </a:r>
          </a:p>
        </p:txBody>
      </p:sp>
      <p:cxnSp>
        <p:nvCxnSpPr>
          <p:cNvPr id="126" name="Straight Arrow Connector 125">
            <a:extLst>
              <a:ext uri="{FF2B5EF4-FFF2-40B4-BE49-F238E27FC236}">
                <a16:creationId xmlns:a16="http://schemas.microsoft.com/office/drawing/2014/main" id="{F9CA702C-EB89-095E-3911-1DACA8911306}"/>
              </a:ext>
            </a:extLst>
          </p:cNvPr>
          <p:cNvCxnSpPr>
            <a:cxnSpLocks/>
            <a:stCxn id="124" idx="1"/>
            <a:endCxn id="45" idx="3"/>
          </p:cNvCxnSpPr>
          <p:nvPr/>
        </p:nvCxnSpPr>
        <p:spPr>
          <a:xfrm flipH="1" flipV="1">
            <a:off x="3345581" y="908205"/>
            <a:ext cx="376212" cy="609948"/>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31" name="Rectangle 130"/>
          <p:cNvSpPr/>
          <p:nvPr/>
        </p:nvSpPr>
        <p:spPr>
          <a:xfrm>
            <a:off x="3711767" y="3187691"/>
            <a:ext cx="1855363" cy="865321"/>
          </a:xfrm>
          <a:prstGeom prst="rect">
            <a:avLst/>
          </a:prstGeom>
          <a:solidFill>
            <a:schemeClr val="accent3">
              <a:lumMod val="20000"/>
              <a:lumOff val="80000"/>
            </a:schemeClr>
          </a:solidFill>
          <a:ln>
            <a:noFill/>
          </a:ln>
        </p:spPr>
        <p:style>
          <a:lnRef idx="2">
            <a:schemeClr val="accent2">
              <a:shade val="50000"/>
            </a:schemeClr>
          </a:lnRef>
          <a:fillRef idx="1">
            <a:schemeClr val="accent2"/>
          </a:fillRef>
          <a:effectRef idx="0">
            <a:schemeClr val="accent2"/>
          </a:effectRef>
          <a:fontRef idx="minor">
            <a:schemeClr val="lt1"/>
          </a:fontRef>
        </p:style>
        <p:txBody>
          <a:bodyPr rot="0" spcFirstLastPara="0" vertOverflow="overflow" horzOverflow="overflow" vert="horz" wrap="square" lIns="83009" tIns="41505" rIns="83009" bIns="41505" numCol="1" spcCol="0" rtlCol="0" fromWordArt="0" anchor="ctr" anchorCtr="0" forceAA="0" compatLnSpc="1">
            <a:prstTxWarp prst="textNoShape">
              <a:avLst/>
            </a:prstTxWarp>
            <a:noAutofit/>
          </a:bodyPr>
          <a:lstStyle/>
          <a:p>
            <a:pPr algn="ctr"/>
            <a:r>
              <a:rPr lang="en-GB" sz="726" dirty="0">
                <a:solidFill>
                  <a:schemeClr val="tx1"/>
                </a:solidFill>
                <a:latin typeface="Arial" panose="020B0604020202020204" pitchFamily="34" charset="0"/>
                <a:cs typeface="Arial" panose="020B0604020202020204" pitchFamily="34" charset="0"/>
              </a:rPr>
              <a:t>Access, Quality and Safety</a:t>
            </a:r>
          </a:p>
        </p:txBody>
      </p:sp>
      <p:sp>
        <p:nvSpPr>
          <p:cNvPr id="132" name="Rectangle 131"/>
          <p:cNvSpPr/>
          <p:nvPr/>
        </p:nvSpPr>
        <p:spPr>
          <a:xfrm>
            <a:off x="5631972" y="3182743"/>
            <a:ext cx="5233677" cy="870269"/>
          </a:xfrm>
          <a:prstGeom prst="rect">
            <a:avLst/>
          </a:prstGeom>
          <a:solidFill>
            <a:schemeClr val="accent3">
              <a:lumMod val="20000"/>
              <a:lumOff val="80000"/>
            </a:schemeClr>
          </a:solidFill>
          <a:ln>
            <a:noFill/>
          </a:ln>
        </p:spPr>
        <p:style>
          <a:lnRef idx="2">
            <a:schemeClr val="accent2">
              <a:shade val="50000"/>
            </a:schemeClr>
          </a:lnRef>
          <a:fillRef idx="1">
            <a:schemeClr val="accent2"/>
          </a:fillRef>
          <a:effectRef idx="0">
            <a:schemeClr val="accent2"/>
          </a:effectRef>
          <a:fontRef idx="minor">
            <a:schemeClr val="lt1"/>
          </a:fontRef>
        </p:style>
        <p:txBody>
          <a:bodyPr rot="0" spcFirstLastPara="0" vertOverflow="overflow" horzOverflow="overflow" vert="horz" wrap="square" lIns="83009" tIns="41505" rIns="83009" bIns="41505" numCol="1" spcCol="0" rtlCol="0" fromWordArt="0" anchor="ctr" anchorCtr="0" forceAA="0" compatLnSpc="1">
            <a:prstTxWarp prst="textNoShape">
              <a:avLst/>
            </a:prstTxWarp>
            <a:noAutofit/>
          </a:bodyPr>
          <a:lstStyle/>
          <a:p>
            <a:pPr marL="155575" indent="-155575">
              <a:buFont typeface="Arial,Sans-Serif" panose="020B0604020202020204" pitchFamily="34" charset="0"/>
              <a:buChar char="•"/>
            </a:pPr>
            <a:r>
              <a:rPr lang="en-GB" sz="700" dirty="0">
                <a:solidFill>
                  <a:schemeClr val="tx1"/>
                </a:solidFill>
                <a:latin typeface="Arial"/>
                <a:cs typeface="Arial"/>
              </a:rPr>
              <a:t>Support transitions of complex service users to community services and implement a directorate safety improvement plan for community, learning disabilities and inpatient services</a:t>
            </a:r>
          </a:p>
          <a:p>
            <a:pPr marL="155575" indent="-155575">
              <a:buFont typeface="Arial,Sans-Serif" panose="020B0604020202020204" pitchFamily="34" charset="0"/>
              <a:buChar char="•"/>
            </a:pPr>
            <a:r>
              <a:rPr lang="en-GB" sz="700" dirty="0">
                <a:solidFill>
                  <a:schemeClr val="tx1"/>
                </a:solidFill>
                <a:latin typeface="Arial"/>
                <a:cs typeface="Arial"/>
              </a:rPr>
              <a:t>Strengthening the safety culture by undertaking a thematic review of serious incidents and action plans and focus on DNAs, suicide prevention and observations</a:t>
            </a:r>
          </a:p>
          <a:p>
            <a:pPr marL="155575" indent="-155575">
              <a:buFont typeface="Arial,Sans-Serif" panose="020B0604020202020204" pitchFamily="34" charset="0"/>
              <a:buChar char="•"/>
            </a:pPr>
            <a:r>
              <a:rPr lang="en-GB" sz="700" dirty="0">
                <a:solidFill>
                  <a:schemeClr val="tx1"/>
                </a:solidFill>
                <a:latin typeface="Arial"/>
                <a:cs typeface="Arial"/>
              </a:rPr>
              <a:t>Embed PSIRF across the Tower Hamlets Directorate </a:t>
            </a:r>
          </a:p>
          <a:p>
            <a:pPr marL="155575" indent="-155575">
              <a:buFont typeface="Arial,Sans-Serif" panose="020B0604020202020204" pitchFamily="34" charset="0"/>
              <a:buChar char="•"/>
            </a:pPr>
            <a:r>
              <a:rPr lang="en-GB" sz="700" dirty="0">
                <a:solidFill>
                  <a:schemeClr val="tx1"/>
                </a:solidFill>
                <a:latin typeface="Arial"/>
                <a:cs typeface="Arial"/>
              </a:rPr>
              <a:t>Improve access and waiting times through co-production and pathway re-design across Community Health Services including implementing the Foot Health Review recommendations and review referral pathways into services to reduce delays</a:t>
            </a:r>
            <a:endParaRPr lang="en-GB" sz="700" dirty="0">
              <a:solidFill>
                <a:schemeClr val="tx1"/>
              </a:solidFill>
              <a:latin typeface="Arial" panose="020B0604020202020204" pitchFamily="34" charset="0"/>
              <a:cs typeface="Arial" panose="020B0604020202020204" pitchFamily="34" charset="0"/>
            </a:endParaRPr>
          </a:p>
        </p:txBody>
      </p:sp>
      <p:cxnSp>
        <p:nvCxnSpPr>
          <p:cNvPr id="133" name="Straight Arrow Connector 132">
            <a:extLst>
              <a:ext uri="{FF2B5EF4-FFF2-40B4-BE49-F238E27FC236}">
                <a16:creationId xmlns:a16="http://schemas.microsoft.com/office/drawing/2014/main" id="{F9CA702C-EB89-095E-3911-1DACA8911306}"/>
              </a:ext>
            </a:extLst>
          </p:cNvPr>
          <p:cNvCxnSpPr>
            <a:cxnSpLocks/>
            <a:stCxn id="131" idx="1"/>
            <a:endCxn id="46" idx="3"/>
          </p:cNvCxnSpPr>
          <p:nvPr/>
        </p:nvCxnSpPr>
        <p:spPr>
          <a:xfrm flipH="1" flipV="1">
            <a:off x="3345581" y="2068060"/>
            <a:ext cx="366186" cy="1552292"/>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236" name="Rectangle 235">
            <a:extLst>
              <a:ext uri="{FF2B5EF4-FFF2-40B4-BE49-F238E27FC236}">
                <a16:creationId xmlns:a16="http://schemas.microsoft.com/office/drawing/2014/main" id="{8534C22B-6A19-A0F2-60AA-064C07D8448A}"/>
              </a:ext>
            </a:extLst>
          </p:cNvPr>
          <p:cNvSpPr/>
          <p:nvPr/>
        </p:nvSpPr>
        <p:spPr>
          <a:xfrm>
            <a:off x="87811" y="5458870"/>
            <a:ext cx="3175549" cy="81333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GB" sz="363">
              <a:latin typeface="Arial" panose="020B0604020202020204" pitchFamily="34" charset="0"/>
              <a:cs typeface="Arial" panose="020B0604020202020204" pitchFamily="34" charset="0"/>
            </a:endParaRPr>
          </a:p>
        </p:txBody>
      </p:sp>
      <p:sp>
        <p:nvSpPr>
          <p:cNvPr id="237" name="Rectangle 236">
            <a:extLst>
              <a:ext uri="{FF2B5EF4-FFF2-40B4-BE49-F238E27FC236}">
                <a16:creationId xmlns:a16="http://schemas.microsoft.com/office/drawing/2014/main" id="{9B0E94C8-E1C8-0BDE-365B-8D4A256003BC}"/>
              </a:ext>
            </a:extLst>
          </p:cNvPr>
          <p:cNvSpPr/>
          <p:nvPr/>
        </p:nvSpPr>
        <p:spPr>
          <a:xfrm>
            <a:off x="142114" y="5839441"/>
            <a:ext cx="130631" cy="130631"/>
          </a:xfrm>
          <a:prstGeom prst="rect">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GB" sz="363">
              <a:latin typeface="Arial" panose="020B0604020202020204" pitchFamily="34" charset="0"/>
              <a:cs typeface="Arial" panose="020B0604020202020204" pitchFamily="34" charset="0"/>
            </a:endParaRPr>
          </a:p>
        </p:txBody>
      </p:sp>
      <p:sp>
        <p:nvSpPr>
          <p:cNvPr id="238" name="Rectangle 237">
            <a:extLst>
              <a:ext uri="{FF2B5EF4-FFF2-40B4-BE49-F238E27FC236}">
                <a16:creationId xmlns:a16="http://schemas.microsoft.com/office/drawing/2014/main" id="{CD105C4F-6A89-0571-6D2E-5E63494278E2}"/>
              </a:ext>
            </a:extLst>
          </p:cNvPr>
          <p:cNvSpPr/>
          <p:nvPr/>
        </p:nvSpPr>
        <p:spPr>
          <a:xfrm>
            <a:off x="1469691" y="5617353"/>
            <a:ext cx="163251" cy="132206"/>
          </a:xfrm>
          <a:prstGeom prst="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GB" sz="363">
              <a:latin typeface="Arial" panose="020B0604020202020204" pitchFamily="34" charset="0"/>
              <a:cs typeface="Arial" panose="020B0604020202020204" pitchFamily="34" charset="0"/>
            </a:endParaRPr>
          </a:p>
        </p:txBody>
      </p:sp>
      <p:sp>
        <p:nvSpPr>
          <p:cNvPr id="239" name="TextBox 22">
            <a:extLst>
              <a:ext uri="{FF2B5EF4-FFF2-40B4-BE49-F238E27FC236}">
                <a16:creationId xmlns:a16="http://schemas.microsoft.com/office/drawing/2014/main" id="{18DC1D8C-898F-AC4A-1F94-BCA88E4AEDAF}"/>
              </a:ext>
            </a:extLst>
          </p:cNvPr>
          <p:cNvSpPr txBox="1"/>
          <p:nvPr/>
        </p:nvSpPr>
        <p:spPr>
          <a:xfrm>
            <a:off x="261339" y="5826550"/>
            <a:ext cx="1135643" cy="176074"/>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GB" sz="544" dirty="0">
                <a:latin typeface="Arial" panose="020B0604020202020204" pitchFamily="34" charset="0"/>
                <a:cs typeface="Arial" panose="020B0604020202020204" pitchFamily="34" charset="0"/>
              </a:rPr>
              <a:t>Primary Care Services</a:t>
            </a:r>
          </a:p>
        </p:txBody>
      </p:sp>
      <p:sp>
        <p:nvSpPr>
          <p:cNvPr id="240" name="TextBox 23">
            <a:extLst>
              <a:ext uri="{FF2B5EF4-FFF2-40B4-BE49-F238E27FC236}">
                <a16:creationId xmlns:a16="http://schemas.microsoft.com/office/drawing/2014/main" id="{A5B02C3B-D571-AF83-432C-3506D69DBE88}"/>
              </a:ext>
            </a:extLst>
          </p:cNvPr>
          <p:cNvSpPr txBox="1"/>
          <p:nvPr/>
        </p:nvSpPr>
        <p:spPr>
          <a:xfrm>
            <a:off x="1588776" y="5597454"/>
            <a:ext cx="1719279" cy="262948"/>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GB" sz="544" dirty="0">
                <a:latin typeface="Arial" panose="020B0604020202020204" pitchFamily="34" charset="0"/>
                <a:cs typeface="Arial" panose="020B0604020202020204" pitchFamily="34" charset="0"/>
              </a:rPr>
              <a:t>Children and Adolescent Mental Health Services (CAMHS)</a:t>
            </a:r>
          </a:p>
        </p:txBody>
      </p:sp>
      <p:sp>
        <p:nvSpPr>
          <p:cNvPr id="272" name="Rectangle 271">
            <a:extLst>
              <a:ext uri="{FF2B5EF4-FFF2-40B4-BE49-F238E27FC236}">
                <a16:creationId xmlns:a16="http://schemas.microsoft.com/office/drawing/2014/main" id="{CD105C4F-6A89-0571-6D2E-5E63494278E2}"/>
              </a:ext>
            </a:extLst>
          </p:cNvPr>
          <p:cNvSpPr/>
          <p:nvPr/>
        </p:nvSpPr>
        <p:spPr>
          <a:xfrm>
            <a:off x="1469691" y="5852865"/>
            <a:ext cx="163251" cy="132206"/>
          </a:xfrm>
          <a:prstGeom prst="rect">
            <a:avLst/>
          </a:prstGeom>
          <a:solidFill>
            <a:srgbClr val="E20EE7"/>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GB" sz="363">
              <a:latin typeface="Arial" panose="020B0604020202020204" pitchFamily="34" charset="0"/>
              <a:cs typeface="Arial" panose="020B0604020202020204" pitchFamily="34" charset="0"/>
            </a:endParaRPr>
          </a:p>
        </p:txBody>
      </p:sp>
      <p:sp>
        <p:nvSpPr>
          <p:cNvPr id="273" name="TextBox 22">
            <a:extLst>
              <a:ext uri="{FF2B5EF4-FFF2-40B4-BE49-F238E27FC236}">
                <a16:creationId xmlns:a16="http://schemas.microsoft.com/office/drawing/2014/main" id="{18DC1D8C-898F-AC4A-1F94-BCA88E4AEDAF}"/>
              </a:ext>
            </a:extLst>
          </p:cNvPr>
          <p:cNvSpPr txBox="1"/>
          <p:nvPr/>
        </p:nvSpPr>
        <p:spPr>
          <a:xfrm>
            <a:off x="1607768" y="5837555"/>
            <a:ext cx="1660854" cy="176074"/>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GB" sz="544" dirty="0">
                <a:latin typeface="Arial" panose="020B0604020202020204" pitchFamily="34" charset="0"/>
                <a:cs typeface="Arial" panose="020B0604020202020204" pitchFamily="34" charset="0"/>
              </a:rPr>
              <a:t>Talking Therapies</a:t>
            </a:r>
          </a:p>
        </p:txBody>
      </p:sp>
      <p:sp>
        <p:nvSpPr>
          <p:cNvPr id="276" name="Rectangle 275"/>
          <p:cNvSpPr/>
          <p:nvPr/>
        </p:nvSpPr>
        <p:spPr>
          <a:xfrm>
            <a:off x="97199" y="5461106"/>
            <a:ext cx="3166161" cy="118277"/>
          </a:xfrm>
          <a:prstGeom prst="rect">
            <a:avLst/>
          </a:prstGeom>
          <a:solidFill>
            <a:schemeClr val="accent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600" b="1" dirty="0">
                <a:latin typeface="Arial" panose="020B0604020202020204" pitchFamily="34" charset="0"/>
                <a:cs typeface="Arial" panose="020B0604020202020204" pitchFamily="34" charset="0"/>
              </a:rPr>
              <a:t>Directorate</a:t>
            </a:r>
          </a:p>
        </p:txBody>
      </p:sp>
      <p:sp>
        <p:nvSpPr>
          <p:cNvPr id="282" name="Rectangle 281">
            <a:extLst>
              <a:ext uri="{FF2B5EF4-FFF2-40B4-BE49-F238E27FC236}">
                <a16:creationId xmlns:a16="http://schemas.microsoft.com/office/drawing/2014/main" id="{630C6963-CBC2-1E31-1D3B-9A99149AE33A}"/>
              </a:ext>
            </a:extLst>
          </p:cNvPr>
          <p:cNvSpPr/>
          <p:nvPr/>
        </p:nvSpPr>
        <p:spPr>
          <a:xfrm>
            <a:off x="149764" y="6073604"/>
            <a:ext cx="130631" cy="130631"/>
          </a:xfrm>
          <a:prstGeom prst="rect">
            <a:avLst/>
          </a:prstGeom>
          <a:solidFill>
            <a:srgbClr val="66FF99"/>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GB" sz="363">
              <a:latin typeface="Arial" panose="020B0604020202020204" pitchFamily="34" charset="0"/>
              <a:cs typeface="Arial" panose="020B0604020202020204" pitchFamily="34" charset="0"/>
            </a:endParaRPr>
          </a:p>
        </p:txBody>
      </p:sp>
      <p:sp>
        <p:nvSpPr>
          <p:cNvPr id="283" name="TextBox 16">
            <a:extLst>
              <a:ext uri="{FF2B5EF4-FFF2-40B4-BE49-F238E27FC236}">
                <a16:creationId xmlns:a16="http://schemas.microsoft.com/office/drawing/2014/main" id="{A948BDBF-7F2B-CBB5-B87E-CAAE9A913A1B}"/>
              </a:ext>
            </a:extLst>
          </p:cNvPr>
          <p:cNvSpPr txBox="1"/>
          <p:nvPr/>
        </p:nvSpPr>
        <p:spPr>
          <a:xfrm>
            <a:off x="247499" y="6077420"/>
            <a:ext cx="885255" cy="176074"/>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GB" sz="544" dirty="0">
                <a:latin typeface="Arial" panose="020B0604020202020204" pitchFamily="34" charset="0"/>
                <a:cs typeface="Arial" panose="020B0604020202020204" pitchFamily="34" charset="0"/>
              </a:rPr>
              <a:t>Tower Hamlets MH</a:t>
            </a:r>
          </a:p>
        </p:txBody>
      </p:sp>
      <p:sp>
        <p:nvSpPr>
          <p:cNvPr id="284" name="Rectangle 283">
            <a:extLst>
              <a:ext uri="{FF2B5EF4-FFF2-40B4-BE49-F238E27FC236}">
                <a16:creationId xmlns:a16="http://schemas.microsoft.com/office/drawing/2014/main" id="{FBB2FED6-ACCF-AC42-AA8A-D09F53AEF28C}"/>
              </a:ext>
            </a:extLst>
          </p:cNvPr>
          <p:cNvSpPr/>
          <p:nvPr/>
        </p:nvSpPr>
        <p:spPr>
          <a:xfrm>
            <a:off x="140516" y="5610849"/>
            <a:ext cx="130631" cy="130631"/>
          </a:xfrm>
          <a:prstGeom prst="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GB" sz="363">
              <a:highlight>
                <a:srgbClr val="FFFF00"/>
              </a:highlight>
              <a:latin typeface="Arial" panose="020B0604020202020204" pitchFamily="34" charset="0"/>
              <a:cs typeface="Arial" panose="020B0604020202020204" pitchFamily="34" charset="0"/>
            </a:endParaRPr>
          </a:p>
        </p:txBody>
      </p:sp>
      <p:sp>
        <p:nvSpPr>
          <p:cNvPr id="285" name="TextBox 21">
            <a:extLst>
              <a:ext uri="{FF2B5EF4-FFF2-40B4-BE49-F238E27FC236}">
                <a16:creationId xmlns:a16="http://schemas.microsoft.com/office/drawing/2014/main" id="{13A2B149-F145-A9B4-8357-0DC0A70F51F3}"/>
              </a:ext>
            </a:extLst>
          </p:cNvPr>
          <p:cNvSpPr txBox="1"/>
          <p:nvPr/>
        </p:nvSpPr>
        <p:spPr>
          <a:xfrm>
            <a:off x="238251" y="5604071"/>
            <a:ext cx="972512" cy="176074"/>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GB" sz="544" dirty="0">
                <a:latin typeface="Arial" panose="020B0604020202020204" pitchFamily="34" charset="0"/>
                <a:cs typeface="Arial" panose="020B0604020202020204" pitchFamily="34" charset="0"/>
              </a:rPr>
              <a:t>Tower Hamlets CHS</a:t>
            </a:r>
          </a:p>
        </p:txBody>
      </p:sp>
      <p:sp>
        <p:nvSpPr>
          <p:cNvPr id="175" name="Rectangle 174">
            <a:extLst>
              <a:ext uri="{FF2B5EF4-FFF2-40B4-BE49-F238E27FC236}">
                <a16:creationId xmlns:a16="http://schemas.microsoft.com/office/drawing/2014/main" id="{FBB2FED6-ACCF-AC42-AA8A-D09F53AEF28C}"/>
              </a:ext>
            </a:extLst>
          </p:cNvPr>
          <p:cNvSpPr/>
          <p:nvPr/>
        </p:nvSpPr>
        <p:spPr>
          <a:xfrm>
            <a:off x="10865649" y="1528737"/>
            <a:ext cx="129600" cy="129600"/>
          </a:xfrm>
          <a:prstGeom prst="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GB" sz="363">
              <a:highlight>
                <a:srgbClr val="FFFF00"/>
              </a:highlight>
              <a:latin typeface="Arial" panose="020B0604020202020204" pitchFamily="34" charset="0"/>
              <a:cs typeface="Arial" panose="020B0604020202020204" pitchFamily="34" charset="0"/>
            </a:endParaRPr>
          </a:p>
        </p:txBody>
      </p:sp>
      <p:sp>
        <p:nvSpPr>
          <p:cNvPr id="177" name="Rectangle 176">
            <a:extLst>
              <a:ext uri="{FF2B5EF4-FFF2-40B4-BE49-F238E27FC236}">
                <a16:creationId xmlns:a16="http://schemas.microsoft.com/office/drawing/2014/main" id="{9B0E94C8-E1C8-0BDE-365B-8D4A256003BC}"/>
              </a:ext>
            </a:extLst>
          </p:cNvPr>
          <p:cNvSpPr/>
          <p:nvPr/>
        </p:nvSpPr>
        <p:spPr>
          <a:xfrm>
            <a:off x="11004855" y="1528737"/>
            <a:ext cx="129600" cy="129600"/>
          </a:xfrm>
          <a:prstGeom prst="rect">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GB" sz="363">
              <a:latin typeface="Arial" panose="020B0604020202020204" pitchFamily="34" charset="0"/>
              <a:cs typeface="Arial" panose="020B0604020202020204" pitchFamily="34" charset="0"/>
            </a:endParaRPr>
          </a:p>
        </p:txBody>
      </p:sp>
      <p:sp>
        <p:nvSpPr>
          <p:cNvPr id="186" name="Rectangle 185">
            <a:extLst>
              <a:ext uri="{FF2B5EF4-FFF2-40B4-BE49-F238E27FC236}">
                <a16:creationId xmlns:a16="http://schemas.microsoft.com/office/drawing/2014/main" id="{CD105C4F-6A89-0571-6D2E-5E63494278E2}"/>
              </a:ext>
            </a:extLst>
          </p:cNvPr>
          <p:cNvSpPr/>
          <p:nvPr/>
        </p:nvSpPr>
        <p:spPr>
          <a:xfrm>
            <a:off x="11134455" y="1528737"/>
            <a:ext cx="129600" cy="129600"/>
          </a:xfrm>
          <a:prstGeom prst="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GB" sz="363">
              <a:latin typeface="Arial" panose="020B0604020202020204" pitchFamily="34" charset="0"/>
              <a:cs typeface="Arial" panose="020B0604020202020204" pitchFamily="34" charset="0"/>
            </a:endParaRPr>
          </a:p>
        </p:txBody>
      </p:sp>
      <p:sp>
        <p:nvSpPr>
          <p:cNvPr id="187" name="Rectangle 186">
            <a:extLst>
              <a:ext uri="{FF2B5EF4-FFF2-40B4-BE49-F238E27FC236}">
                <a16:creationId xmlns:a16="http://schemas.microsoft.com/office/drawing/2014/main" id="{630C6963-CBC2-1E31-1D3B-9A99149AE33A}"/>
              </a:ext>
            </a:extLst>
          </p:cNvPr>
          <p:cNvSpPr/>
          <p:nvPr/>
        </p:nvSpPr>
        <p:spPr>
          <a:xfrm>
            <a:off x="11270111" y="1525114"/>
            <a:ext cx="129600" cy="129600"/>
          </a:xfrm>
          <a:prstGeom prst="rect">
            <a:avLst/>
          </a:prstGeom>
          <a:solidFill>
            <a:srgbClr val="66FF99"/>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GB" sz="363">
              <a:latin typeface="Arial" panose="020B0604020202020204" pitchFamily="34" charset="0"/>
              <a:cs typeface="Arial" panose="020B0604020202020204" pitchFamily="34" charset="0"/>
            </a:endParaRPr>
          </a:p>
        </p:txBody>
      </p:sp>
      <p:sp>
        <p:nvSpPr>
          <p:cNvPr id="188" name="Rectangle 187">
            <a:extLst>
              <a:ext uri="{FF2B5EF4-FFF2-40B4-BE49-F238E27FC236}">
                <a16:creationId xmlns:a16="http://schemas.microsoft.com/office/drawing/2014/main" id="{FBB2FED6-ACCF-AC42-AA8A-D09F53AEF28C}"/>
              </a:ext>
            </a:extLst>
          </p:cNvPr>
          <p:cNvSpPr/>
          <p:nvPr/>
        </p:nvSpPr>
        <p:spPr>
          <a:xfrm>
            <a:off x="10886946" y="2785952"/>
            <a:ext cx="129600" cy="129600"/>
          </a:xfrm>
          <a:prstGeom prst="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GB" sz="363">
              <a:highlight>
                <a:srgbClr val="FFFF00"/>
              </a:highlight>
              <a:latin typeface="Arial" panose="020B0604020202020204" pitchFamily="34" charset="0"/>
              <a:cs typeface="Arial" panose="020B0604020202020204" pitchFamily="34" charset="0"/>
            </a:endParaRPr>
          </a:p>
        </p:txBody>
      </p:sp>
      <p:sp>
        <p:nvSpPr>
          <p:cNvPr id="190" name="Rectangle 189">
            <a:extLst>
              <a:ext uri="{FF2B5EF4-FFF2-40B4-BE49-F238E27FC236}">
                <a16:creationId xmlns:a16="http://schemas.microsoft.com/office/drawing/2014/main" id="{CD105C4F-6A89-0571-6D2E-5E63494278E2}"/>
              </a:ext>
            </a:extLst>
          </p:cNvPr>
          <p:cNvSpPr/>
          <p:nvPr/>
        </p:nvSpPr>
        <p:spPr>
          <a:xfrm>
            <a:off x="11028581" y="2785952"/>
            <a:ext cx="129600" cy="129600"/>
          </a:xfrm>
          <a:prstGeom prst="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GB" sz="363">
              <a:latin typeface="Arial" panose="020B0604020202020204" pitchFamily="34" charset="0"/>
              <a:cs typeface="Arial" panose="020B0604020202020204" pitchFamily="34" charset="0"/>
            </a:endParaRPr>
          </a:p>
        </p:txBody>
      </p:sp>
      <p:sp>
        <p:nvSpPr>
          <p:cNvPr id="191" name="Rectangle 190">
            <a:extLst>
              <a:ext uri="{FF2B5EF4-FFF2-40B4-BE49-F238E27FC236}">
                <a16:creationId xmlns:a16="http://schemas.microsoft.com/office/drawing/2014/main" id="{630C6963-CBC2-1E31-1D3B-9A99149AE33A}"/>
              </a:ext>
            </a:extLst>
          </p:cNvPr>
          <p:cNvSpPr/>
          <p:nvPr/>
        </p:nvSpPr>
        <p:spPr>
          <a:xfrm>
            <a:off x="11164237" y="2782329"/>
            <a:ext cx="129600" cy="129600"/>
          </a:xfrm>
          <a:prstGeom prst="rect">
            <a:avLst/>
          </a:prstGeom>
          <a:solidFill>
            <a:srgbClr val="66FF99"/>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GB" sz="363">
              <a:latin typeface="Arial" panose="020B0604020202020204" pitchFamily="34" charset="0"/>
              <a:cs typeface="Arial" panose="020B0604020202020204" pitchFamily="34" charset="0"/>
            </a:endParaRPr>
          </a:p>
        </p:txBody>
      </p:sp>
      <p:sp>
        <p:nvSpPr>
          <p:cNvPr id="192" name="Rectangle 191">
            <a:extLst>
              <a:ext uri="{FF2B5EF4-FFF2-40B4-BE49-F238E27FC236}">
                <a16:creationId xmlns:a16="http://schemas.microsoft.com/office/drawing/2014/main" id="{FBB2FED6-ACCF-AC42-AA8A-D09F53AEF28C}"/>
              </a:ext>
            </a:extLst>
          </p:cNvPr>
          <p:cNvSpPr/>
          <p:nvPr/>
        </p:nvSpPr>
        <p:spPr>
          <a:xfrm>
            <a:off x="10852529" y="3531404"/>
            <a:ext cx="129600" cy="129600"/>
          </a:xfrm>
          <a:prstGeom prst="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GB" sz="363">
              <a:highlight>
                <a:srgbClr val="FFFF00"/>
              </a:highlight>
              <a:latin typeface="Arial" panose="020B0604020202020204" pitchFamily="34" charset="0"/>
              <a:cs typeface="Arial" panose="020B0604020202020204" pitchFamily="34" charset="0"/>
            </a:endParaRPr>
          </a:p>
        </p:txBody>
      </p:sp>
      <p:sp>
        <p:nvSpPr>
          <p:cNvPr id="193" name="Rectangle 192">
            <a:extLst>
              <a:ext uri="{FF2B5EF4-FFF2-40B4-BE49-F238E27FC236}">
                <a16:creationId xmlns:a16="http://schemas.microsoft.com/office/drawing/2014/main" id="{CD105C4F-6A89-0571-6D2E-5E63494278E2}"/>
              </a:ext>
            </a:extLst>
          </p:cNvPr>
          <p:cNvSpPr/>
          <p:nvPr/>
        </p:nvSpPr>
        <p:spPr>
          <a:xfrm>
            <a:off x="10994164" y="3531404"/>
            <a:ext cx="129600" cy="129600"/>
          </a:xfrm>
          <a:prstGeom prst="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GB" sz="363">
              <a:latin typeface="Arial" panose="020B0604020202020204" pitchFamily="34" charset="0"/>
              <a:cs typeface="Arial" panose="020B0604020202020204" pitchFamily="34" charset="0"/>
            </a:endParaRPr>
          </a:p>
        </p:txBody>
      </p:sp>
      <p:sp>
        <p:nvSpPr>
          <p:cNvPr id="194" name="Rectangle 193">
            <a:extLst>
              <a:ext uri="{FF2B5EF4-FFF2-40B4-BE49-F238E27FC236}">
                <a16:creationId xmlns:a16="http://schemas.microsoft.com/office/drawing/2014/main" id="{630C6963-CBC2-1E31-1D3B-9A99149AE33A}"/>
              </a:ext>
            </a:extLst>
          </p:cNvPr>
          <p:cNvSpPr/>
          <p:nvPr/>
        </p:nvSpPr>
        <p:spPr>
          <a:xfrm>
            <a:off x="11129820" y="3527781"/>
            <a:ext cx="129600" cy="129600"/>
          </a:xfrm>
          <a:prstGeom prst="rect">
            <a:avLst/>
          </a:prstGeom>
          <a:solidFill>
            <a:srgbClr val="66FF99"/>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GB" sz="363">
              <a:latin typeface="Arial" panose="020B0604020202020204" pitchFamily="34" charset="0"/>
              <a:cs typeface="Arial" panose="020B0604020202020204" pitchFamily="34" charset="0"/>
            </a:endParaRPr>
          </a:p>
        </p:txBody>
      </p:sp>
      <p:sp>
        <p:nvSpPr>
          <p:cNvPr id="195" name="Rectangle 194">
            <a:extLst>
              <a:ext uri="{FF2B5EF4-FFF2-40B4-BE49-F238E27FC236}">
                <a16:creationId xmlns:a16="http://schemas.microsoft.com/office/drawing/2014/main" id="{FBB2FED6-ACCF-AC42-AA8A-D09F53AEF28C}"/>
              </a:ext>
            </a:extLst>
          </p:cNvPr>
          <p:cNvSpPr/>
          <p:nvPr/>
        </p:nvSpPr>
        <p:spPr>
          <a:xfrm>
            <a:off x="10852529" y="4584852"/>
            <a:ext cx="129600" cy="129600"/>
          </a:xfrm>
          <a:prstGeom prst="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GB" sz="363">
              <a:highlight>
                <a:srgbClr val="FFFF00"/>
              </a:highlight>
              <a:latin typeface="Arial" panose="020B0604020202020204" pitchFamily="34" charset="0"/>
              <a:cs typeface="Arial" panose="020B0604020202020204" pitchFamily="34" charset="0"/>
            </a:endParaRPr>
          </a:p>
        </p:txBody>
      </p:sp>
      <p:sp>
        <p:nvSpPr>
          <p:cNvPr id="196" name="Rectangle 195">
            <a:extLst>
              <a:ext uri="{FF2B5EF4-FFF2-40B4-BE49-F238E27FC236}">
                <a16:creationId xmlns:a16="http://schemas.microsoft.com/office/drawing/2014/main" id="{9B0E94C8-E1C8-0BDE-365B-8D4A256003BC}"/>
              </a:ext>
            </a:extLst>
          </p:cNvPr>
          <p:cNvSpPr/>
          <p:nvPr/>
        </p:nvSpPr>
        <p:spPr>
          <a:xfrm>
            <a:off x="10991735" y="4584852"/>
            <a:ext cx="129600" cy="129600"/>
          </a:xfrm>
          <a:prstGeom prst="rect">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GB" sz="363">
              <a:latin typeface="Arial" panose="020B0604020202020204" pitchFamily="34" charset="0"/>
              <a:cs typeface="Arial" panose="020B0604020202020204" pitchFamily="34" charset="0"/>
            </a:endParaRPr>
          </a:p>
        </p:txBody>
      </p:sp>
      <p:sp>
        <p:nvSpPr>
          <p:cNvPr id="197" name="Rectangle 196">
            <a:extLst>
              <a:ext uri="{FF2B5EF4-FFF2-40B4-BE49-F238E27FC236}">
                <a16:creationId xmlns:a16="http://schemas.microsoft.com/office/drawing/2014/main" id="{CD105C4F-6A89-0571-6D2E-5E63494278E2}"/>
              </a:ext>
            </a:extLst>
          </p:cNvPr>
          <p:cNvSpPr/>
          <p:nvPr/>
        </p:nvSpPr>
        <p:spPr>
          <a:xfrm>
            <a:off x="11121335" y="4584852"/>
            <a:ext cx="129600" cy="129600"/>
          </a:xfrm>
          <a:prstGeom prst="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GB" sz="363">
              <a:latin typeface="Arial" panose="020B0604020202020204" pitchFamily="34" charset="0"/>
              <a:cs typeface="Arial" panose="020B0604020202020204" pitchFamily="34" charset="0"/>
            </a:endParaRPr>
          </a:p>
        </p:txBody>
      </p:sp>
      <p:sp>
        <p:nvSpPr>
          <p:cNvPr id="198" name="Rectangle 197">
            <a:extLst>
              <a:ext uri="{FF2B5EF4-FFF2-40B4-BE49-F238E27FC236}">
                <a16:creationId xmlns:a16="http://schemas.microsoft.com/office/drawing/2014/main" id="{630C6963-CBC2-1E31-1D3B-9A99149AE33A}"/>
              </a:ext>
            </a:extLst>
          </p:cNvPr>
          <p:cNvSpPr/>
          <p:nvPr/>
        </p:nvSpPr>
        <p:spPr>
          <a:xfrm>
            <a:off x="11256991" y="4581229"/>
            <a:ext cx="129600" cy="129600"/>
          </a:xfrm>
          <a:prstGeom prst="rect">
            <a:avLst/>
          </a:prstGeom>
          <a:solidFill>
            <a:srgbClr val="66FF99"/>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GB" sz="363">
              <a:latin typeface="Arial" panose="020B0604020202020204" pitchFamily="34" charset="0"/>
              <a:cs typeface="Arial" panose="020B0604020202020204" pitchFamily="34" charset="0"/>
            </a:endParaRPr>
          </a:p>
        </p:txBody>
      </p:sp>
      <p:sp>
        <p:nvSpPr>
          <p:cNvPr id="200" name="Rectangle 199">
            <a:extLst>
              <a:ext uri="{FF2B5EF4-FFF2-40B4-BE49-F238E27FC236}">
                <a16:creationId xmlns:a16="http://schemas.microsoft.com/office/drawing/2014/main" id="{FBB2FED6-ACCF-AC42-AA8A-D09F53AEF28C}"/>
              </a:ext>
            </a:extLst>
          </p:cNvPr>
          <p:cNvSpPr/>
          <p:nvPr/>
        </p:nvSpPr>
        <p:spPr>
          <a:xfrm>
            <a:off x="10895396" y="5411582"/>
            <a:ext cx="129600" cy="129600"/>
          </a:xfrm>
          <a:prstGeom prst="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GB" sz="363">
              <a:highlight>
                <a:srgbClr val="FFFF00"/>
              </a:highlight>
              <a:latin typeface="Arial" panose="020B0604020202020204" pitchFamily="34" charset="0"/>
              <a:cs typeface="Arial" panose="020B0604020202020204" pitchFamily="34" charset="0"/>
            </a:endParaRPr>
          </a:p>
        </p:txBody>
      </p:sp>
      <p:sp>
        <p:nvSpPr>
          <p:cNvPr id="201" name="Rectangle 200">
            <a:extLst>
              <a:ext uri="{FF2B5EF4-FFF2-40B4-BE49-F238E27FC236}">
                <a16:creationId xmlns:a16="http://schemas.microsoft.com/office/drawing/2014/main" id="{630C6963-CBC2-1E31-1D3B-9A99149AE33A}"/>
              </a:ext>
            </a:extLst>
          </p:cNvPr>
          <p:cNvSpPr/>
          <p:nvPr/>
        </p:nvSpPr>
        <p:spPr>
          <a:xfrm>
            <a:off x="11028581" y="5412779"/>
            <a:ext cx="129600" cy="129600"/>
          </a:xfrm>
          <a:prstGeom prst="rect">
            <a:avLst/>
          </a:prstGeom>
          <a:solidFill>
            <a:srgbClr val="66FF99"/>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GB" sz="363">
              <a:latin typeface="Arial" panose="020B0604020202020204" pitchFamily="34" charset="0"/>
              <a:cs typeface="Arial" panose="020B0604020202020204" pitchFamily="34" charset="0"/>
            </a:endParaRPr>
          </a:p>
        </p:txBody>
      </p:sp>
      <p:sp>
        <p:nvSpPr>
          <p:cNvPr id="205" name="Rectangle 204">
            <a:extLst>
              <a:ext uri="{FF2B5EF4-FFF2-40B4-BE49-F238E27FC236}">
                <a16:creationId xmlns:a16="http://schemas.microsoft.com/office/drawing/2014/main" id="{FBB2FED6-ACCF-AC42-AA8A-D09F53AEF28C}"/>
              </a:ext>
            </a:extLst>
          </p:cNvPr>
          <p:cNvSpPr/>
          <p:nvPr/>
        </p:nvSpPr>
        <p:spPr>
          <a:xfrm>
            <a:off x="10886946" y="6138086"/>
            <a:ext cx="129600" cy="129600"/>
          </a:xfrm>
          <a:prstGeom prst="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GB" sz="363">
              <a:highlight>
                <a:srgbClr val="FFFF00"/>
              </a:highlight>
              <a:latin typeface="Arial" panose="020B0604020202020204" pitchFamily="34" charset="0"/>
              <a:cs typeface="Arial" panose="020B0604020202020204" pitchFamily="34" charset="0"/>
            </a:endParaRPr>
          </a:p>
        </p:txBody>
      </p:sp>
      <p:sp>
        <p:nvSpPr>
          <p:cNvPr id="206" name="Rectangle 205">
            <a:extLst>
              <a:ext uri="{FF2B5EF4-FFF2-40B4-BE49-F238E27FC236}">
                <a16:creationId xmlns:a16="http://schemas.microsoft.com/office/drawing/2014/main" id="{9B0E94C8-E1C8-0BDE-365B-8D4A256003BC}"/>
              </a:ext>
            </a:extLst>
          </p:cNvPr>
          <p:cNvSpPr/>
          <p:nvPr/>
        </p:nvSpPr>
        <p:spPr>
          <a:xfrm>
            <a:off x="11026152" y="6138086"/>
            <a:ext cx="129600" cy="129600"/>
          </a:xfrm>
          <a:prstGeom prst="rect">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GB" sz="363">
              <a:latin typeface="Arial" panose="020B0604020202020204" pitchFamily="34" charset="0"/>
              <a:cs typeface="Arial" panose="020B0604020202020204" pitchFamily="34" charset="0"/>
            </a:endParaRPr>
          </a:p>
        </p:txBody>
      </p:sp>
      <p:sp>
        <p:nvSpPr>
          <p:cNvPr id="207" name="Rectangle 206">
            <a:extLst>
              <a:ext uri="{FF2B5EF4-FFF2-40B4-BE49-F238E27FC236}">
                <a16:creationId xmlns:a16="http://schemas.microsoft.com/office/drawing/2014/main" id="{CD105C4F-6A89-0571-6D2E-5E63494278E2}"/>
              </a:ext>
            </a:extLst>
          </p:cNvPr>
          <p:cNvSpPr/>
          <p:nvPr/>
        </p:nvSpPr>
        <p:spPr>
          <a:xfrm>
            <a:off x="11155752" y="6138086"/>
            <a:ext cx="129600" cy="129600"/>
          </a:xfrm>
          <a:prstGeom prst="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GB" sz="363">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40564502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7B519BAE8345774E8669FA46DF2DD9E1" ma:contentTypeVersion="20" ma:contentTypeDescription="Create a new document." ma:contentTypeScope="" ma:versionID="ce8b6b22cebbadb735770af2aa570fc1">
  <xsd:schema xmlns:xsd="http://www.w3.org/2001/XMLSchema" xmlns:xs="http://www.w3.org/2001/XMLSchema" xmlns:p="http://schemas.microsoft.com/office/2006/metadata/properties" xmlns:ns1="http://schemas.microsoft.com/sharepoint/v3" xmlns:ns2="4d648a74-5c83-46a7-8e4c-7f989ae960a5" xmlns:ns3="6194e418-5875-4308-b033-74eb9c181361" targetNamespace="http://schemas.microsoft.com/office/2006/metadata/properties" ma:root="true" ma:fieldsID="fb65f5af740bc6ccd9b76fae7dc9d7b7" ns1:_="" ns2:_="" ns3:_="">
    <xsd:import namespace="http://schemas.microsoft.com/sharepoint/v3"/>
    <xsd:import namespace="4d648a74-5c83-46a7-8e4c-7f989ae960a5"/>
    <xsd:import namespace="6194e418-5875-4308-b033-74eb9c181361"/>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AutoTags" minOccurs="0"/>
                <xsd:element ref="ns2:MediaServiceOCR" minOccurs="0"/>
                <xsd:element ref="ns2:MediaServiceGenerationTime" minOccurs="0"/>
                <xsd:element ref="ns2:MediaServiceEventHashCode" minOccurs="0"/>
                <xsd:element ref="ns1:_ip_UnifiedCompliancePolicyProperties" minOccurs="0"/>
                <xsd:element ref="ns1:_ip_UnifiedCompliancePolicyUIAction" minOccurs="0"/>
                <xsd:element ref="ns2:MediaServiceDateTaken" minOccurs="0"/>
                <xsd:element ref="ns2:MediaServiceLocation" minOccurs="0"/>
                <xsd:element ref="ns3:SharedWithUsers" minOccurs="0"/>
                <xsd:element ref="ns3:SharedWithDetails" minOccurs="0"/>
                <xsd:element ref="ns2:MediaLengthInSeconds" minOccurs="0"/>
                <xsd:element ref="ns2:lcf76f155ced4ddcb4097134ff3c332f" minOccurs="0"/>
                <xsd:element ref="ns3:TaxCatchAll"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16" nillable="true" ma:displayName="Unified Compliance Policy Properties" ma:hidden="true" ma:internalName="_ip_UnifiedCompliancePolicyProperties">
      <xsd:simpleType>
        <xsd:restriction base="dms:Note"/>
      </xsd:simpleType>
    </xsd:element>
    <xsd:element name="_ip_UnifiedCompliancePolicyUIAction" ma:index="17"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4d648a74-5c83-46a7-8e4c-7f989ae960a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2" nillable="true" ma:displayName="Tags" ma:internalName="MediaServiceAutoTags"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DateTaken" ma:index="18" nillable="true" ma:displayName="MediaServiceDateTaken" ma:hidden="true" ma:internalName="MediaServiceDateTaken" ma:readOnly="true">
      <xsd:simpleType>
        <xsd:restriction base="dms:Text"/>
      </xsd:simpleType>
    </xsd:element>
    <xsd:element name="MediaServiceLocation" ma:index="19" nillable="true" ma:displayName="Location" ma:internalName="MediaServiceLocation" ma:readOnly="true">
      <xsd:simpleType>
        <xsd:restriction base="dms:Text"/>
      </xsd:simpleType>
    </xsd:element>
    <xsd:element name="MediaLengthInSeconds" ma:index="22" nillable="true" ma:displayName="MediaLengthInSeconds" ma:hidden="true" ma:internalName="MediaLengthInSeconds" ma:readOnly="true">
      <xsd:simpleType>
        <xsd:restriction base="dms:Unknown"/>
      </xsd:simpleType>
    </xsd:element>
    <xsd:element name="lcf76f155ced4ddcb4097134ff3c332f" ma:index="24" nillable="true" ma:taxonomy="true" ma:internalName="lcf76f155ced4ddcb4097134ff3c332f" ma:taxonomyFieldName="MediaServiceImageTags" ma:displayName="Image Tags" ma:readOnly="false" ma:fieldId="{5cf76f15-5ced-4ddc-b409-7134ff3c332f}" ma:taxonomyMulti="true" ma:sspId="2c8d5fda-b97d-42c6-97e2-f76465e161c0"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6" nillable="true" ma:displayName="MediaServiceObjectDetectorVersions" ma:hidden="true" ma:indexed="true" ma:internalName="MediaServiceObjectDetectorVersions" ma:readOnly="true">
      <xsd:simpleType>
        <xsd:restriction base="dms:Text"/>
      </xsd:simpleType>
    </xsd:element>
    <xsd:element name="MediaServiceSearchProperties" ma:index="27"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6194e418-5875-4308-b033-74eb9c181361" elementFormDefault="qualified">
    <xsd:import namespace="http://schemas.microsoft.com/office/2006/documentManagement/types"/>
    <xsd:import namespace="http://schemas.microsoft.com/office/infopath/2007/PartnerControls"/>
    <xsd:element name="SharedWithUsers" ma:index="2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1" nillable="true" ma:displayName="Shared With Details" ma:internalName="SharedWithDetails" ma:readOnly="true">
      <xsd:simpleType>
        <xsd:restriction base="dms:Note">
          <xsd:maxLength value="255"/>
        </xsd:restriction>
      </xsd:simpleType>
    </xsd:element>
    <xsd:element name="TaxCatchAll" ma:index="25" nillable="true" ma:displayName="Taxonomy Catch All Column" ma:hidden="true" ma:list="{d6777f02-5793-47ea-9637-5fc0f7654bd6}" ma:internalName="TaxCatchAll" ma:showField="CatchAllData" ma:web="6194e418-5875-4308-b033-74eb9c18136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A50715C4-39C0-46B2-80DF-3B74CBFFD40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4d648a74-5c83-46a7-8e4c-7f989ae960a5"/>
    <ds:schemaRef ds:uri="6194e418-5875-4308-b033-74eb9c18136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88390D4B-46EB-4A8D-A741-320CF0CA9ED0}">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84</TotalTime>
  <Words>727</Words>
  <Application>Microsoft Office PowerPoint</Application>
  <PresentationFormat>Widescreen</PresentationFormat>
  <Paragraphs>52</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Arial,Sans-Serif</vt:lpstr>
      <vt:lpstr>Calibri</vt:lpstr>
      <vt:lpstr>Calibri Light</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Baksh de la Iglesia Amber</dc:creator>
  <cp:lastModifiedBy>BAKSH DE LA IGLESIA, Amber (EAST LONDON NHS FOUNDATION TRUST)</cp:lastModifiedBy>
  <cp:revision>275</cp:revision>
  <dcterms:created xsi:type="dcterms:W3CDTF">2023-05-04T11:27:24Z</dcterms:created>
  <dcterms:modified xsi:type="dcterms:W3CDTF">2024-04-05T10:26:39Z</dcterms:modified>
</cp:coreProperties>
</file>