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8" r:id="rId5"/>
    <p:sldId id="264" r:id="rId6"/>
    <p:sldId id="26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2508DD-0365-6CC1-7BB7-399BC7040B54}" v="61" dt="2024-03-25T11:26:11.9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>
        <p:scale>
          <a:sx n="50" d="100"/>
          <a:sy n="50" d="100"/>
        </p:scale>
        <p:origin x="655" y="14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KSH DE LA IGLESIA, Amber (EAST LONDON NHS FOUNDATION TRUST)" userId="S::amber.bakshdelaiglesia1@nhs.net::b2650a99-9385-4d98-8a06-8e7c9d440112" providerId="AD" clId="Web-{B5C2BCD9-9CB4-391F-A612-C2EB1C9DE5F7}"/>
    <pc:docChg chg="addSld modSld sldOrd">
      <pc:chgData name="BAKSH DE LA IGLESIA, Amber (EAST LONDON NHS FOUNDATION TRUST)" userId="S::amber.bakshdelaiglesia1@nhs.net::b2650a99-9385-4d98-8a06-8e7c9d440112" providerId="AD" clId="Web-{B5C2BCD9-9CB4-391F-A612-C2EB1C9DE5F7}" dt="2023-12-01T11:57:22.455" v="37" actId="20577"/>
      <pc:docMkLst>
        <pc:docMk/>
      </pc:docMkLst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6:50.220" v="4"/>
        <pc:sldMkLst>
          <pc:docMk/>
          <pc:sldMk cId="2139390216" sldId="260"/>
        </pc:sldMkLst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7:00.111" v="7"/>
        <pc:sldMkLst>
          <pc:docMk/>
          <pc:sldMk cId="2363844062" sldId="261"/>
        </pc:sldMkLst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7:00.079" v="6"/>
        <pc:sldMkLst>
          <pc:docMk/>
          <pc:sldMk cId="1465521632" sldId="262"/>
        </pc:sldMkLst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6:59.892" v="5"/>
        <pc:sldMkLst>
          <pc:docMk/>
          <pc:sldMk cId="1445301394" sldId="263"/>
        </pc:sldMkLst>
      </pc:sldChg>
      <pc:sldChg chg="addSp delSp modSp">
        <pc:chgData name="BAKSH DE LA IGLESIA, Amber (EAST LONDON NHS FOUNDATION TRUST)" userId="S::amber.bakshdelaiglesia1@nhs.net::b2650a99-9385-4d98-8a06-8e7c9d440112" providerId="AD" clId="Web-{B5C2BCD9-9CB4-391F-A612-C2EB1C9DE5F7}" dt="2023-12-01T11:56:42.876" v="2"/>
        <pc:sldMkLst>
          <pc:docMk/>
          <pc:sldMk cId="1925529785" sldId="264"/>
        </pc:sldMkLst>
        <pc:spChg chg="add del mod">
          <ac:chgData name="BAKSH DE LA IGLESIA, Amber (EAST LONDON NHS FOUNDATION TRUST)" userId="S::amber.bakshdelaiglesia1@nhs.net::b2650a99-9385-4d98-8a06-8e7c9d440112" providerId="AD" clId="Web-{B5C2BCD9-9CB4-391F-A612-C2EB1C9DE5F7}" dt="2023-12-01T11:56:42.876" v="2"/>
          <ac:spMkLst>
            <pc:docMk/>
            <pc:sldMk cId="1925529785" sldId="264"/>
            <ac:spMk id="2" creationId="{DEA5D90C-96BD-EA09-AF65-C158C58982BD}"/>
          </ac:spMkLst>
        </pc:spChg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6:50.188" v="3"/>
        <pc:sldMkLst>
          <pc:docMk/>
          <pc:sldMk cId="3362048251" sldId="265"/>
        </pc:sldMkLst>
      </pc:sldChg>
      <pc:sldChg chg="modSp add ord replId">
        <pc:chgData name="BAKSH DE LA IGLESIA, Amber (EAST LONDON NHS FOUNDATION TRUST)" userId="S::amber.bakshdelaiglesia1@nhs.net::b2650a99-9385-4d98-8a06-8e7c9d440112" providerId="AD" clId="Web-{B5C2BCD9-9CB4-391F-A612-C2EB1C9DE5F7}" dt="2023-12-01T11:57:22.455" v="37" actId="20577"/>
        <pc:sldMkLst>
          <pc:docMk/>
          <pc:sldMk cId="4086588236" sldId="266"/>
        </pc:sldMkLst>
        <pc:spChg chg="mod">
          <ac:chgData name="BAKSH DE LA IGLESIA, Amber (EAST LONDON NHS FOUNDATION TRUST)" userId="S::amber.bakshdelaiglesia1@nhs.net::b2650a99-9385-4d98-8a06-8e7c9d440112" providerId="AD" clId="Web-{B5C2BCD9-9CB4-391F-A612-C2EB1C9DE5F7}" dt="2023-12-01T11:57:22.455" v="37" actId="20577"/>
          <ac:spMkLst>
            <pc:docMk/>
            <pc:sldMk cId="4086588236" sldId="266"/>
            <ac:spMk id="3" creationId="{63996C09-89A3-A8CB-04E4-6CCEDAD576A3}"/>
          </ac:spMkLst>
        </pc:spChg>
      </pc:sldChg>
    </pc:docChg>
  </pc:docChgLst>
  <pc:docChgLst>
    <pc:chgData name="BAKSH DE LA IGLESIA, Amber (EAST LONDON NHS FOUNDATION TRUST)" userId="S::amber.bakshdelaiglesia1@nhs.net::b2650a99-9385-4d98-8a06-8e7c9d440112" providerId="AD" clId="Web-{402508DD-0365-6CC1-7BB7-399BC7040B54}"/>
    <pc:docChg chg="modSld">
      <pc:chgData name="BAKSH DE LA IGLESIA, Amber (EAST LONDON NHS FOUNDATION TRUST)" userId="S::amber.bakshdelaiglesia1@nhs.net::b2650a99-9385-4d98-8a06-8e7c9d440112" providerId="AD" clId="Web-{402508DD-0365-6CC1-7BB7-399BC7040B54}" dt="2024-03-25T11:26:11.931" v="52"/>
      <pc:docMkLst>
        <pc:docMk/>
      </pc:docMkLst>
      <pc:sldChg chg="modSp">
        <pc:chgData name="BAKSH DE LA IGLESIA, Amber (EAST LONDON NHS FOUNDATION TRUST)" userId="S::amber.bakshdelaiglesia1@nhs.net::b2650a99-9385-4d98-8a06-8e7c9d440112" providerId="AD" clId="Web-{402508DD-0365-6CC1-7BB7-399BC7040B54}" dt="2024-03-25T11:26:11.931" v="52"/>
        <pc:sldMkLst>
          <pc:docMk/>
          <pc:sldMk cId="1925529785" sldId="264"/>
        </pc:sldMkLst>
        <pc:graphicFrameChg chg="mod modGraphic">
          <ac:chgData name="BAKSH DE LA IGLESIA, Amber (EAST LONDON NHS FOUNDATION TRUST)" userId="S::amber.bakshdelaiglesia1@nhs.net::b2650a99-9385-4d98-8a06-8e7c9d440112" providerId="AD" clId="Web-{402508DD-0365-6CC1-7BB7-399BC7040B54}" dt="2024-03-25T11:26:11.931" v="52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  <pc:sldChg chg="modSp">
        <pc:chgData name="BAKSH DE LA IGLESIA, Amber (EAST LONDON NHS FOUNDATION TRUST)" userId="S::amber.bakshdelaiglesia1@nhs.net::b2650a99-9385-4d98-8a06-8e7c9d440112" providerId="AD" clId="Web-{402508DD-0365-6CC1-7BB7-399BC7040B54}" dt="2024-03-25T11:25:49.649" v="49"/>
        <pc:sldMkLst>
          <pc:docMk/>
          <pc:sldMk cId="243464121" sldId="265"/>
        </pc:sldMkLst>
        <pc:graphicFrameChg chg="mod modGraphic">
          <ac:chgData name="BAKSH DE LA IGLESIA, Amber (EAST LONDON NHS FOUNDATION TRUST)" userId="S::amber.bakshdelaiglesia1@nhs.net::b2650a99-9385-4d98-8a06-8e7c9d440112" providerId="AD" clId="Web-{402508DD-0365-6CC1-7BB7-399BC7040B54}" dt="2024-03-25T11:25:49.649" v="49"/>
          <ac:graphicFrameMkLst>
            <pc:docMk/>
            <pc:sldMk cId="243464121" sldId="265"/>
            <ac:graphicFrameMk id="3" creationId="{A4F86B3A-5489-60F5-F342-A0B9EC6994E4}"/>
          </ac:graphicFrameMkLst>
        </pc:graphicFrameChg>
      </pc:sldChg>
    </pc:docChg>
  </pc:docChgLst>
  <pc:docChgLst>
    <pc:chgData clId="Web-{7F3A5A35-1DB4-786B-D760-1B6E0858F186}"/>
    <pc:docChg chg="delSld">
      <pc:chgData name="" userId="" providerId="" clId="Web-{7F3A5A35-1DB4-786B-D760-1B6E0858F186}" dt="2023-12-01T14:28:55.312" v="3"/>
      <pc:docMkLst>
        <pc:docMk/>
      </pc:docMkLst>
      <pc:sldChg chg="del">
        <pc:chgData name="" userId="" providerId="" clId="Web-{7F3A5A35-1DB4-786B-D760-1B6E0858F186}" dt="2023-12-01T14:28:49.858" v="1"/>
        <pc:sldMkLst>
          <pc:docMk/>
          <pc:sldMk cId="2139390216" sldId="260"/>
        </pc:sldMkLst>
      </pc:sldChg>
      <pc:sldChg chg="del">
        <pc:chgData name="" userId="" providerId="" clId="Web-{7F3A5A35-1DB4-786B-D760-1B6E0858F186}" dt="2023-12-01T14:28:55.312" v="3"/>
        <pc:sldMkLst>
          <pc:docMk/>
          <pc:sldMk cId="2363844062" sldId="261"/>
        </pc:sldMkLst>
      </pc:sldChg>
      <pc:sldChg chg="del">
        <pc:chgData name="" userId="" providerId="" clId="Web-{7F3A5A35-1DB4-786B-D760-1B6E0858F186}" dt="2023-12-01T14:28:54.531" v="2"/>
        <pc:sldMkLst>
          <pc:docMk/>
          <pc:sldMk cId="3362048251" sldId="265"/>
        </pc:sldMkLst>
      </pc:sldChg>
      <pc:sldChg chg="del">
        <pc:chgData name="" userId="" providerId="" clId="Web-{7F3A5A35-1DB4-786B-D760-1B6E0858F186}" dt="2023-12-01T14:28:48.983" v="0"/>
        <pc:sldMkLst>
          <pc:docMk/>
          <pc:sldMk cId="4086588236" sldId="266"/>
        </pc:sldMkLst>
      </pc:sldChg>
    </pc:docChg>
  </pc:docChgLst>
  <pc:docChgLst>
    <pc:chgData name="BAKSH DE LA IGLESIA, Amber (EAST LONDON NHS FOUNDATION TRUST)" userId="S::amber.bakshdelaiglesia1@nhs.net::b2650a99-9385-4d98-8a06-8e7c9d440112" providerId="AD" clId="Web-{1E8838A5-6F88-5D8D-D148-BFB311EF7019}"/>
    <pc:docChg chg="addSld modSld">
      <pc:chgData name="BAKSH DE LA IGLESIA, Amber (EAST LONDON NHS FOUNDATION TRUST)" userId="S::amber.bakshdelaiglesia1@nhs.net::b2650a99-9385-4d98-8a06-8e7c9d440112" providerId="AD" clId="Web-{1E8838A5-6F88-5D8D-D148-BFB311EF7019}" dt="2024-03-12T14:07:18.595" v="3976"/>
      <pc:docMkLst>
        <pc:docMk/>
      </pc:docMkLst>
      <pc:sldChg chg="addSp delSp modSp">
        <pc:chgData name="BAKSH DE LA IGLESIA, Amber (EAST LONDON NHS FOUNDATION TRUST)" userId="S::amber.bakshdelaiglesia1@nhs.net::b2650a99-9385-4d98-8a06-8e7c9d440112" providerId="AD" clId="Web-{1E8838A5-6F88-5D8D-D148-BFB311EF7019}" dt="2024-03-12T13:38:21.321" v="2314" actId="20577"/>
        <pc:sldMkLst>
          <pc:docMk/>
          <pc:sldMk cId="1916856892" sldId="258"/>
        </pc:sldMkLst>
        <pc:spChg chg="add mod">
          <ac:chgData name="BAKSH DE LA IGLESIA, Amber (EAST LONDON NHS FOUNDATION TRUST)" userId="S::amber.bakshdelaiglesia1@nhs.net::b2650a99-9385-4d98-8a06-8e7c9d440112" providerId="AD" clId="Web-{1E8838A5-6F88-5D8D-D148-BFB311EF7019}" dt="2024-03-12T12:49:02.912" v="1750" actId="1076"/>
          <ac:spMkLst>
            <pc:docMk/>
            <pc:sldMk cId="1916856892" sldId="258"/>
            <ac:spMk id="2" creationId="{A738CAB5-9522-57F2-3CAA-CE21CEBE9D05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1E8838A5-6F88-5D8D-D148-BFB311EF7019}" dt="2024-03-12T12:49:02.959" v="1751" actId="1076"/>
          <ac:spMkLst>
            <pc:docMk/>
            <pc:sldMk cId="1916856892" sldId="258"/>
            <ac:spMk id="3" creationId="{16F712EF-C233-778D-C206-24B8D725B0F6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3:26:33.277" v="1846" actId="14100"/>
          <ac:spMkLst>
            <pc:docMk/>
            <pc:sldMk cId="1916856892" sldId="258"/>
            <ac:spMk id="4" creationId="{74A77F04-71FA-5127-761E-16EA4DE66FD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4:57.865" v="1346" actId="14100"/>
          <ac:spMkLst>
            <pc:docMk/>
            <pc:sldMk cId="1916856892" sldId="258"/>
            <ac:spMk id="5" creationId="{88040B2C-E5F6-B4AE-82B5-C01A84D5E308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4:57.880" v="1347" actId="14100"/>
          <ac:spMkLst>
            <pc:docMk/>
            <pc:sldMk cId="1916856892" sldId="258"/>
            <ac:spMk id="7" creationId="{56C491FD-E604-9344-DEF7-DE718783197F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4:57.912" v="1348" actId="14100"/>
          <ac:spMkLst>
            <pc:docMk/>
            <pc:sldMk cId="1916856892" sldId="258"/>
            <ac:spMk id="9" creationId="{D14CF52A-E226-1663-AADA-0B700E67665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4:57.927" v="1349" actId="14100"/>
          <ac:spMkLst>
            <pc:docMk/>
            <pc:sldMk cId="1916856892" sldId="258"/>
            <ac:spMk id="10" creationId="{CEED66E1-0754-BBEB-109D-B072037E1EBF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5:02.006" v="1350" actId="1076"/>
          <ac:spMkLst>
            <pc:docMk/>
            <pc:sldMk cId="1916856892" sldId="258"/>
            <ac:spMk id="11" creationId="{65C0FF7E-B889-E61A-7BF9-953CF60A28D2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5:10.428" v="1361" actId="1076"/>
          <ac:spMkLst>
            <pc:docMk/>
            <pc:sldMk cId="1916856892" sldId="258"/>
            <ac:spMk id="16" creationId="{E09724C8-F1B9-0826-F561-849F5BCB972D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5:06.819" v="1351" actId="1076"/>
          <ac:spMkLst>
            <pc:docMk/>
            <pc:sldMk cId="1916856892" sldId="258"/>
            <ac:spMk id="17" creationId="{BB34D39D-4193-77D6-3453-C957D5C7C0F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7:32.610" v="1537" actId="1076"/>
          <ac:spMkLst>
            <pc:docMk/>
            <pc:sldMk cId="1916856892" sldId="258"/>
            <ac:spMk id="18" creationId="{CA40D362-0113-2269-14B5-7ED173A0A75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7:32.641" v="1538" actId="1076"/>
          <ac:spMkLst>
            <pc:docMk/>
            <pc:sldMk cId="1916856892" sldId="258"/>
            <ac:spMk id="19" creationId="{61D6C0ED-4551-93E3-1CF4-28B489A3FA3C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8.663" v="1753" actId="14100"/>
          <ac:spMkLst>
            <pc:docMk/>
            <pc:sldMk cId="1916856892" sldId="258"/>
            <ac:spMk id="20" creationId="{DB9F0EAB-6430-C86F-E977-96C8437137B7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475" v="1740" actId="1076"/>
          <ac:spMkLst>
            <pc:docMk/>
            <pc:sldMk cId="1916856892" sldId="258"/>
            <ac:spMk id="21" creationId="{2C9CCABA-FDD6-2228-BE2D-A45813366F27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537" v="1741" actId="1076"/>
          <ac:spMkLst>
            <pc:docMk/>
            <pc:sldMk cId="1916856892" sldId="258"/>
            <ac:spMk id="22" creationId="{8950941D-68F4-F8EB-6B65-F7EBCEB957CB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569" v="1742" actId="1076"/>
          <ac:spMkLst>
            <pc:docMk/>
            <pc:sldMk cId="1916856892" sldId="258"/>
            <ac:spMk id="23" creationId="{4A3B3CDA-B21A-FF21-3496-16166C0D518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616" v="1743" actId="1076"/>
          <ac:spMkLst>
            <pc:docMk/>
            <pc:sldMk cId="1916856892" sldId="258"/>
            <ac:spMk id="24" creationId="{67B7212B-A402-548F-7A03-0B16C9F5FFE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662" v="1744" actId="1076"/>
          <ac:spMkLst>
            <pc:docMk/>
            <pc:sldMk cId="1916856892" sldId="258"/>
            <ac:spMk id="25" creationId="{D7C3D620-3D11-AA1D-CB58-E113823E0B74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5:18.351" v="1362" actId="14100"/>
          <ac:spMkLst>
            <pc:docMk/>
            <pc:sldMk cId="1916856892" sldId="258"/>
            <ac:spMk id="35" creationId="{5B2D4150-7F6B-7F0E-780D-2AFC73EC4AB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7:37.766" v="1545" actId="1076"/>
          <ac:spMkLst>
            <pc:docMk/>
            <pc:sldMk cId="1916856892" sldId="258"/>
            <ac:spMk id="36" creationId="{235B0880-C8AF-EA2E-B122-F4050C36622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3:22:30.002" v="1845" actId="20577"/>
          <ac:spMkLst>
            <pc:docMk/>
            <pc:sldMk cId="1916856892" sldId="258"/>
            <ac:spMk id="37" creationId="{854D5EDF-DF8B-E0F3-AF96-5932510FAE8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12.866" v="1754"/>
          <ac:spMkLst>
            <pc:docMk/>
            <pc:sldMk cId="1916856892" sldId="258"/>
            <ac:spMk id="38" creationId="{2A61A3E2-8CB6-8426-D577-820A9C36E07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694" v="1745" actId="1076"/>
          <ac:spMkLst>
            <pc:docMk/>
            <pc:sldMk cId="1916856892" sldId="258"/>
            <ac:spMk id="39" creationId="{CB295707-EAF5-F64B-F685-B1C05AD2E2FD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741" v="1746" actId="1076"/>
          <ac:spMkLst>
            <pc:docMk/>
            <pc:sldMk cId="1916856892" sldId="258"/>
            <ac:spMk id="40" creationId="{2432C9F8-BA66-1D38-25AF-AD0F6F33A6F6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787" v="1747" actId="1076"/>
          <ac:spMkLst>
            <pc:docMk/>
            <pc:sldMk cId="1916856892" sldId="258"/>
            <ac:spMk id="41" creationId="{9EE2D5C1-CFCD-22A0-E6C9-6D60906366C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3:38:21.321" v="2314" actId="20577"/>
          <ac:spMkLst>
            <pc:docMk/>
            <pc:sldMk cId="1916856892" sldId="258"/>
            <ac:spMk id="42" creationId="{153FEF67-9012-0BB0-CA45-FBE360B31A3F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866" v="1749" actId="1076"/>
          <ac:spMkLst>
            <pc:docMk/>
            <pc:sldMk cId="1916856892" sldId="258"/>
            <ac:spMk id="43" creationId="{27DFA763-4055-EEE4-40DF-184A17DDFAD1}"/>
          </ac:spMkLst>
        </pc:spChg>
        <pc:spChg chg="del">
          <ac:chgData name="BAKSH DE LA IGLESIA, Amber (EAST LONDON NHS FOUNDATION TRUST)" userId="S::amber.bakshdelaiglesia1@nhs.net::b2650a99-9385-4d98-8a06-8e7c9d440112" providerId="AD" clId="Web-{1E8838A5-6F88-5D8D-D148-BFB311EF7019}" dt="2024-03-12T12:32:22.174" v="470"/>
          <ac:spMkLst>
            <pc:docMk/>
            <pc:sldMk cId="1916856892" sldId="258"/>
            <ac:spMk id="44" creationId="{BC7CB55F-0224-F7B1-AB26-C3BF03125C7F}"/>
          </ac:spMkLst>
        </pc:spChg>
        <pc:spChg chg="del mod">
          <ac:chgData name="BAKSH DE LA IGLESIA, Amber (EAST LONDON NHS FOUNDATION TRUST)" userId="S::amber.bakshdelaiglesia1@nhs.net::b2650a99-9385-4d98-8a06-8e7c9d440112" providerId="AD" clId="Web-{1E8838A5-6F88-5D8D-D148-BFB311EF7019}" dt="2024-03-12T12:27:36.686" v="331"/>
          <ac:spMkLst>
            <pc:docMk/>
            <pc:sldMk cId="1916856892" sldId="258"/>
            <ac:spMk id="50" creationId="{429D4B1D-0720-8072-C713-12835167FCF3}"/>
          </ac:spMkLst>
        </pc:spChg>
        <pc:picChg chg="mod">
          <ac:chgData name="BAKSH DE LA IGLESIA, Amber (EAST LONDON NHS FOUNDATION TRUST)" userId="S::amber.bakshdelaiglesia1@nhs.net::b2650a99-9385-4d98-8a06-8e7c9d440112" providerId="AD" clId="Web-{1E8838A5-6F88-5D8D-D148-BFB311EF7019}" dt="2024-03-12T13:36:56.849" v="2281" actId="1076"/>
          <ac:picMkLst>
            <pc:docMk/>
            <pc:sldMk cId="1916856892" sldId="258"/>
            <ac:picMk id="51" creationId="{0492C38F-2DF5-9535-3365-2D915BE1542E}"/>
          </ac:picMkLst>
        </pc:pic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44:41.504" v="1335"/>
          <ac:cxnSpMkLst>
            <pc:docMk/>
            <pc:sldMk cId="1916856892" sldId="258"/>
            <ac:cxnSpMk id="12" creationId="{9E2BE3B5-F510-956B-E0B8-97BE5787B611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44:41.504" v="1334"/>
          <ac:cxnSpMkLst>
            <pc:docMk/>
            <pc:sldMk cId="1916856892" sldId="258"/>
            <ac:cxnSpMk id="13" creationId="{F40CD0F4-31AA-B8ED-19C1-EF36BBFD4899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44:41.489" v="1333"/>
          <ac:cxnSpMkLst>
            <pc:docMk/>
            <pc:sldMk cId="1916856892" sldId="258"/>
            <ac:cxnSpMk id="14" creationId="{55FC239C-B4F2-CF28-B74C-82DC6D71BC15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44:41.489" v="1332"/>
          <ac:cxnSpMkLst>
            <pc:docMk/>
            <pc:sldMk cId="1916856892" sldId="258"/>
            <ac:cxnSpMk id="15" creationId="{2113D928-F40B-7E17-0FF6-BF2FFDD2EDE6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8"/>
          <ac:cxnSpMkLst>
            <pc:docMk/>
            <pc:sldMk cId="1916856892" sldId="258"/>
            <ac:cxnSpMk id="26" creationId="{0830DBE8-D9FA-3175-383F-2EEE4752BF4D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7"/>
          <ac:cxnSpMkLst>
            <pc:docMk/>
            <pc:sldMk cId="1916856892" sldId="258"/>
            <ac:cxnSpMk id="27" creationId="{6112AA52-88FB-A8FD-B51C-A49557A322F1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6"/>
          <ac:cxnSpMkLst>
            <pc:docMk/>
            <pc:sldMk cId="1916856892" sldId="258"/>
            <ac:cxnSpMk id="28" creationId="{C1A233EB-12B9-0755-13EE-67D0EF87E3AE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5"/>
          <ac:cxnSpMkLst>
            <pc:docMk/>
            <pc:sldMk cId="1916856892" sldId="258"/>
            <ac:cxnSpMk id="29" creationId="{C5FB0285-AC61-6F3B-D850-EB76DDA42BDB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4"/>
          <ac:cxnSpMkLst>
            <pc:docMk/>
            <pc:sldMk cId="1916856892" sldId="258"/>
            <ac:cxnSpMk id="30" creationId="{5DC98B0B-055E-5113-897F-6A49DE0E6AD3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3"/>
          <ac:cxnSpMkLst>
            <pc:docMk/>
            <pc:sldMk cId="1916856892" sldId="258"/>
            <ac:cxnSpMk id="31" creationId="{FE806802-A5EA-73D2-A6C2-63B41EE16DA1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2"/>
          <ac:cxnSpMkLst>
            <pc:docMk/>
            <pc:sldMk cId="1916856892" sldId="258"/>
            <ac:cxnSpMk id="32" creationId="{EF03FFFD-60E5-4908-5BA5-047E4DD5F890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1"/>
          <ac:cxnSpMkLst>
            <pc:docMk/>
            <pc:sldMk cId="1916856892" sldId="258"/>
            <ac:cxnSpMk id="33" creationId="{27FBCCAF-BF40-322D-14D9-3AB57D664C0C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0"/>
          <ac:cxnSpMkLst>
            <pc:docMk/>
            <pc:sldMk cId="1916856892" sldId="258"/>
            <ac:cxnSpMk id="34" creationId="{EF399E7E-38EE-02B8-574C-4F7AA151BAA0}"/>
          </ac:cxnSpMkLst>
        </pc:cxnChg>
      </pc:sldChg>
      <pc:sldChg chg="modSp">
        <pc:chgData name="BAKSH DE LA IGLESIA, Amber (EAST LONDON NHS FOUNDATION TRUST)" userId="S::amber.bakshdelaiglesia1@nhs.net::b2650a99-9385-4d98-8a06-8e7c9d440112" providerId="AD" clId="Web-{1E8838A5-6F88-5D8D-D148-BFB311EF7019}" dt="2024-03-12T13:57:32.133" v="3439"/>
        <pc:sldMkLst>
          <pc:docMk/>
          <pc:sldMk cId="1925529785" sldId="264"/>
        </pc:sldMkLst>
        <pc:graphicFrameChg chg="mod modGraphic">
          <ac:chgData name="BAKSH DE LA IGLESIA, Amber (EAST LONDON NHS FOUNDATION TRUST)" userId="S::amber.bakshdelaiglesia1@nhs.net::b2650a99-9385-4d98-8a06-8e7c9d440112" providerId="AD" clId="Web-{1E8838A5-6F88-5D8D-D148-BFB311EF7019}" dt="2024-03-12T13:57:32.133" v="3439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  <pc:sldChg chg="modSp add replId">
        <pc:chgData name="BAKSH DE LA IGLESIA, Amber (EAST LONDON NHS FOUNDATION TRUST)" userId="S::amber.bakshdelaiglesia1@nhs.net::b2650a99-9385-4d98-8a06-8e7c9d440112" providerId="AD" clId="Web-{1E8838A5-6F88-5D8D-D148-BFB311EF7019}" dt="2024-03-12T14:07:18.595" v="3976"/>
        <pc:sldMkLst>
          <pc:docMk/>
          <pc:sldMk cId="3548518915" sldId="265"/>
        </pc:sldMkLst>
        <pc:graphicFrameChg chg="mod modGraphic">
          <ac:chgData name="BAKSH DE LA IGLESIA, Amber (EAST LONDON NHS FOUNDATION TRUST)" userId="S::amber.bakshdelaiglesia1@nhs.net::b2650a99-9385-4d98-8a06-8e7c9d440112" providerId="AD" clId="Web-{1E8838A5-6F88-5D8D-D148-BFB311EF7019}" dt="2024-03-12T14:07:18.595" v="3976"/>
          <ac:graphicFrameMkLst>
            <pc:docMk/>
            <pc:sldMk cId="3548518915" sldId="265"/>
            <ac:graphicFrameMk id="3" creationId="{A4F86B3A-5489-60F5-F342-A0B9EC6994E4}"/>
          </ac:graphicFrameMkLst>
        </pc:graphicFrameChg>
      </pc:sldChg>
    </pc:docChg>
  </pc:docChgLst>
  <pc:docChgLst>
    <pc:chgData name="BAKSH DE LA IGLESIA, Amber (EAST LONDON NHS FOUNDATION TRUST)" userId="S::amber.bakshdelaiglesia1@nhs.net::b2650a99-9385-4d98-8a06-8e7c9d440112" providerId="AD" clId="Web-{12A88481-2E82-09A6-8414-92CBA4FD007F}"/>
    <pc:docChg chg="addSld delSld modSld">
      <pc:chgData name="BAKSH DE LA IGLESIA, Amber (EAST LONDON NHS FOUNDATION TRUST)" userId="S::amber.bakshdelaiglesia1@nhs.net::b2650a99-9385-4d98-8a06-8e7c9d440112" providerId="AD" clId="Web-{12A88481-2E82-09A6-8414-92CBA4FD007F}" dt="2024-03-12T14:41:17.196" v="78" actId="14100"/>
      <pc:docMkLst>
        <pc:docMk/>
      </pc:docMkLst>
      <pc:sldChg chg="new del">
        <pc:chgData name="BAKSH DE LA IGLESIA, Amber (EAST LONDON NHS FOUNDATION TRUST)" userId="S::amber.bakshdelaiglesia1@nhs.net::b2650a99-9385-4d98-8a06-8e7c9d440112" providerId="AD" clId="Web-{12A88481-2E82-09A6-8414-92CBA4FD007F}" dt="2024-03-12T14:39:38.381" v="7"/>
        <pc:sldMkLst>
          <pc:docMk/>
          <pc:sldMk cId="562661612" sldId="256"/>
        </pc:sldMkLst>
      </pc:sldChg>
      <pc:sldChg chg="modSp add del">
        <pc:chgData name="BAKSH DE LA IGLESIA, Amber (EAST LONDON NHS FOUNDATION TRUST)" userId="S::amber.bakshdelaiglesia1@nhs.net::b2650a99-9385-4d98-8a06-8e7c9d440112" providerId="AD" clId="Web-{12A88481-2E82-09A6-8414-92CBA4FD007F}" dt="2024-03-12T14:41:17.196" v="78" actId="14100"/>
        <pc:sldMkLst>
          <pc:docMk/>
          <pc:sldMk cId="1916856892" sldId="258"/>
        </pc:sldMkLst>
        <pc:spChg chg="mod">
          <ac:chgData name="BAKSH DE LA IGLESIA, Amber (EAST LONDON NHS FOUNDATION TRUST)" userId="S::amber.bakshdelaiglesia1@nhs.net::b2650a99-9385-4d98-8a06-8e7c9d440112" providerId="AD" clId="Web-{12A88481-2E82-09A6-8414-92CBA4FD007F}" dt="2024-03-12T14:41:09.055" v="75" actId="1076"/>
          <ac:spMkLst>
            <pc:docMk/>
            <pc:sldMk cId="1916856892" sldId="258"/>
            <ac:spMk id="17" creationId="{BB34D39D-4193-77D6-3453-C957D5C7C0F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2A88481-2E82-09A6-8414-92CBA4FD007F}" dt="2024-03-12T14:41:08.930" v="72" actId="1076"/>
          <ac:spMkLst>
            <pc:docMk/>
            <pc:sldMk cId="1916856892" sldId="258"/>
            <ac:spMk id="19" creationId="{61D6C0ED-4551-93E3-1CF4-28B489A3FA3C}"/>
          </ac:spMkLst>
        </pc:spChg>
        <pc:spChg chg="mod">
          <ac:chgData name="BAKSH DE LA IGLESIA, Amber (EAST LONDON NHS FOUNDATION TRUST)" userId="S::amber.bakshdelaiglesia1@nhs.net::b2650a99-9385-4d98-8a06-8e7c9d440112" providerId="AD" clId="Web-{12A88481-2E82-09A6-8414-92CBA4FD007F}" dt="2024-03-12T14:41:09.071" v="76" actId="1076"/>
          <ac:spMkLst>
            <pc:docMk/>
            <pc:sldMk cId="1916856892" sldId="258"/>
            <ac:spMk id="24" creationId="{67B7212B-A402-548F-7A03-0B16C9F5FFE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2A88481-2E82-09A6-8414-92CBA4FD007F}" dt="2024-03-12T14:41:08.961" v="73" actId="1076"/>
          <ac:spMkLst>
            <pc:docMk/>
            <pc:sldMk cId="1916856892" sldId="258"/>
            <ac:spMk id="35" creationId="{5B2D4150-7F6B-7F0E-780D-2AFC73EC4AB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2A88481-2E82-09A6-8414-92CBA4FD007F}" dt="2024-03-12T14:41:08.992" v="74" actId="1076"/>
          <ac:spMkLst>
            <pc:docMk/>
            <pc:sldMk cId="1916856892" sldId="258"/>
            <ac:spMk id="37" creationId="{854D5EDF-DF8B-E0F3-AF96-5932510FAE8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2A88481-2E82-09A6-8414-92CBA4FD007F}" dt="2024-03-12T14:41:09.102" v="77" actId="1076"/>
          <ac:spMkLst>
            <pc:docMk/>
            <pc:sldMk cId="1916856892" sldId="258"/>
            <ac:spMk id="42" creationId="{153FEF67-9012-0BB0-CA45-FBE360B31A3F}"/>
          </ac:spMkLst>
        </pc:spChg>
        <pc:cxnChg chg="mod">
          <ac:chgData name="BAKSH DE LA IGLESIA, Amber (EAST LONDON NHS FOUNDATION TRUST)" userId="S::amber.bakshdelaiglesia1@nhs.net::b2650a99-9385-4d98-8a06-8e7c9d440112" providerId="AD" clId="Web-{12A88481-2E82-09A6-8414-92CBA4FD007F}" dt="2024-03-12T14:41:09.055" v="75" actId="1076"/>
          <ac:cxnSpMkLst>
            <pc:docMk/>
            <pc:sldMk cId="1916856892" sldId="258"/>
            <ac:cxnSpMk id="26" creationId="{0830DBE8-D9FA-3175-383F-2EEE4752BF4D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12A88481-2E82-09A6-8414-92CBA4FD007F}" dt="2024-03-12T14:41:09.055" v="75" actId="1076"/>
          <ac:cxnSpMkLst>
            <pc:docMk/>
            <pc:sldMk cId="1916856892" sldId="258"/>
            <ac:cxnSpMk id="27" creationId="{6112AA52-88FB-A8FD-B51C-A49557A322F1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12A88481-2E82-09A6-8414-92CBA4FD007F}" dt="2024-03-12T14:41:08.930" v="72" actId="1076"/>
          <ac:cxnSpMkLst>
            <pc:docMk/>
            <pc:sldMk cId="1916856892" sldId="258"/>
            <ac:cxnSpMk id="28" creationId="{C1A233EB-12B9-0755-13EE-67D0EF87E3AE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12A88481-2E82-09A6-8414-92CBA4FD007F}" dt="2024-03-12T14:41:17.196" v="78" actId="14100"/>
          <ac:cxnSpMkLst>
            <pc:docMk/>
            <pc:sldMk cId="1916856892" sldId="258"/>
            <ac:cxnSpMk id="33" creationId="{27FBCCAF-BF40-322D-14D9-3AB57D664C0C}"/>
          </ac:cxnSpMkLst>
        </pc:cxnChg>
      </pc:sldChg>
      <pc:sldChg chg="modSp add del">
        <pc:chgData name="BAKSH DE LA IGLESIA, Amber (EAST LONDON NHS FOUNDATION TRUST)" userId="S::amber.bakshdelaiglesia1@nhs.net::b2650a99-9385-4d98-8a06-8e7c9d440112" providerId="AD" clId="Web-{12A88481-2E82-09A6-8414-92CBA4FD007F}" dt="2024-03-12T14:40:10.335" v="54"/>
        <pc:sldMkLst>
          <pc:docMk/>
          <pc:sldMk cId="1925529785" sldId="264"/>
        </pc:sldMkLst>
        <pc:graphicFrameChg chg="mod modGraphic">
          <ac:chgData name="BAKSH DE LA IGLESIA, Amber (EAST LONDON NHS FOUNDATION TRUST)" userId="S::amber.bakshdelaiglesia1@nhs.net::b2650a99-9385-4d98-8a06-8e7c9d440112" providerId="AD" clId="Web-{12A88481-2E82-09A6-8414-92CBA4FD007F}" dt="2024-03-12T14:40:10.335" v="54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  <pc:sldChg chg="modSp add">
        <pc:chgData name="BAKSH DE LA IGLESIA, Amber (EAST LONDON NHS FOUNDATION TRUST)" userId="S::amber.bakshdelaiglesia1@nhs.net::b2650a99-9385-4d98-8a06-8e7c9d440112" providerId="AD" clId="Web-{12A88481-2E82-09A6-8414-92CBA4FD007F}" dt="2024-03-12T14:40:26.554" v="58"/>
        <pc:sldMkLst>
          <pc:docMk/>
          <pc:sldMk cId="243464121" sldId="265"/>
        </pc:sldMkLst>
        <pc:graphicFrameChg chg="mod modGraphic">
          <ac:chgData name="BAKSH DE LA IGLESIA, Amber (EAST LONDON NHS FOUNDATION TRUST)" userId="S::amber.bakshdelaiglesia1@nhs.net::b2650a99-9385-4d98-8a06-8e7c9d440112" providerId="AD" clId="Web-{12A88481-2E82-09A6-8414-92CBA4FD007F}" dt="2024-03-12T14:40:26.554" v="58"/>
          <ac:graphicFrameMkLst>
            <pc:docMk/>
            <pc:sldMk cId="243464121" sldId="265"/>
            <ac:graphicFrameMk id="3" creationId="{A4F86B3A-5489-60F5-F342-A0B9EC6994E4}"/>
          </ac:graphicFrameMkLst>
        </pc:graphicFrameChg>
      </pc:sldChg>
      <pc:sldChg chg="del">
        <pc:chgData name="BAKSH DE LA IGLESIA, Amber (EAST LONDON NHS FOUNDATION TRUST)" userId="S::amber.bakshdelaiglesia1@nhs.net::b2650a99-9385-4d98-8a06-8e7c9d440112" providerId="AD" clId="Web-{12A88481-2E82-09A6-8414-92CBA4FD007F}" dt="2024-03-12T14:39:29.630" v="0"/>
        <pc:sldMkLst>
          <pc:docMk/>
          <pc:sldMk cId="3548518915" sldId="265"/>
        </pc:sldMkLst>
      </pc:sldChg>
    </pc:docChg>
  </pc:docChgLst>
  <pc:docChgLst>
    <pc:chgData name="BAKSH DE LA IGLESIA, Amber (EAST LONDON NHS FOUNDATION TRUST)" userId="S::amber.bakshdelaiglesia1@nhs.net::b2650a99-9385-4d98-8a06-8e7c9d440112" providerId="AD" clId="Web-{E1198C5F-BE96-4758-935C-84CDE1A53317}"/>
    <pc:docChg chg="addSld delSld modSld sldOrd">
      <pc:chgData name="BAKSH DE LA IGLESIA, Amber (EAST LONDON NHS FOUNDATION TRUST)" userId="S::amber.bakshdelaiglesia1@nhs.net::b2650a99-9385-4d98-8a06-8e7c9d440112" providerId="AD" clId="Web-{E1198C5F-BE96-4758-935C-84CDE1A53317}" dt="2023-12-01T11:08:52.585" v="19"/>
      <pc:docMkLst>
        <pc:docMk/>
      </pc:docMkLst>
      <pc:sldChg chg="del">
        <pc:chgData name="BAKSH DE LA IGLESIA, Amber (EAST LONDON NHS FOUNDATION TRUST)" userId="S::amber.bakshdelaiglesia1@nhs.net::b2650a99-9385-4d98-8a06-8e7c9d440112" providerId="AD" clId="Web-{E1198C5F-BE96-4758-935C-84CDE1A53317}" dt="2023-12-01T11:06:16.987" v="1"/>
        <pc:sldMkLst>
          <pc:docMk/>
          <pc:sldMk cId="109857222" sldId="256"/>
        </pc:sldMkLst>
      </pc:sldChg>
      <pc:sldChg chg="modSp add ord">
        <pc:chgData name="BAKSH DE LA IGLESIA, Amber (EAST LONDON NHS FOUNDATION TRUST)" userId="S::amber.bakshdelaiglesia1@nhs.net::b2650a99-9385-4d98-8a06-8e7c9d440112" providerId="AD" clId="Web-{E1198C5F-BE96-4758-935C-84CDE1A53317}" dt="2023-12-01T11:08:41.428" v="17" actId="20577"/>
        <pc:sldMkLst>
          <pc:docMk/>
          <pc:sldMk cId="1916856892" sldId="258"/>
        </pc:sldMkLst>
        <pc:spChg chg="mod">
          <ac:chgData name="BAKSH DE LA IGLESIA, Amber (EAST LONDON NHS FOUNDATION TRUST)" userId="S::amber.bakshdelaiglesia1@nhs.net::b2650a99-9385-4d98-8a06-8e7c9d440112" providerId="AD" clId="Web-{E1198C5F-BE96-4758-935C-84CDE1A53317}" dt="2023-12-01T11:08:34.897" v="6" actId="20577"/>
          <ac:spMkLst>
            <pc:docMk/>
            <pc:sldMk cId="1916856892" sldId="258"/>
            <ac:spMk id="4" creationId="{74A77F04-71FA-5127-761E-16EA4DE66FD1}"/>
          </ac:spMkLst>
        </pc:spChg>
        <pc:spChg chg="mod">
          <ac:chgData name="BAKSH DE LA IGLESIA, Amber (EAST LONDON NHS FOUNDATION TRUST)" userId="S::amber.bakshdelaiglesia1@nhs.net::b2650a99-9385-4d98-8a06-8e7c9d440112" providerId="AD" clId="Web-{E1198C5F-BE96-4758-935C-84CDE1A53317}" dt="2023-12-01T11:08:37.491" v="10" actId="20577"/>
          <ac:spMkLst>
            <pc:docMk/>
            <pc:sldMk cId="1916856892" sldId="258"/>
            <ac:spMk id="45" creationId="{4128A996-CC85-9846-E43E-AAD1936D53DD}"/>
          </ac:spMkLst>
        </pc:spChg>
        <pc:spChg chg="mod">
          <ac:chgData name="BAKSH DE LA IGLESIA, Amber (EAST LONDON NHS FOUNDATION TRUST)" userId="S::amber.bakshdelaiglesia1@nhs.net::b2650a99-9385-4d98-8a06-8e7c9d440112" providerId="AD" clId="Web-{E1198C5F-BE96-4758-935C-84CDE1A53317}" dt="2023-12-01T11:08:41.428" v="17" actId="20577"/>
          <ac:spMkLst>
            <pc:docMk/>
            <pc:sldMk cId="1916856892" sldId="258"/>
            <ac:spMk id="50" creationId="{429D4B1D-0720-8072-C713-12835167FCF3}"/>
          </ac:spMkLst>
        </pc:spChg>
      </pc:sldChg>
      <pc:sldChg chg="addSp delSp modSp add">
        <pc:chgData name="BAKSH DE LA IGLESIA, Amber (EAST LONDON NHS FOUNDATION TRUST)" userId="S::amber.bakshdelaiglesia1@nhs.net::b2650a99-9385-4d98-8a06-8e7c9d440112" providerId="AD" clId="Web-{E1198C5F-BE96-4758-935C-84CDE1A53317}" dt="2023-12-01T11:08:52.585" v="19"/>
        <pc:sldMkLst>
          <pc:docMk/>
          <pc:sldMk cId="1925529785" sldId="264"/>
        </pc:sldMkLst>
        <pc:spChg chg="del">
          <ac:chgData name="BAKSH DE LA IGLESIA, Amber (EAST LONDON NHS FOUNDATION TRUST)" userId="S::amber.bakshdelaiglesia1@nhs.net::b2650a99-9385-4d98-8a06-8e7c9d440112" providerId="AD" clId="Web-{E1198C5F-BE96-4758-935C-84CDE1A53317}" dt="2023-12-01T11:08:47.647" v="18"/>
          <ac:spMkLst>
            <pc:docMk/>
            <pc:sldMk cId="1925529785" sldId="264"/>
            <ac:spMk id="2" creationId="{00000000-0000-0000-0000-000000000000}"/>
          </ac:spMkLst>
        </pc:spChg>
        <pc:spChg chg="add del mod">
          <ac:chgData name="BAKSH DE LA IGLESIA, Amber (EAST LONDON NHS FOUNDATION TRUST)" userId="S::amber.bakshdelaiglesia1@nhs.net::b2650a99-9385-4d98-8a06-8e7c9d440112" providerId="AD" clId="Web-{E1198C5F-BE96-4758-935C-84CDE1A53317}" dt="2023-12-01T11:08:52.585" v="19"/>
          <ac:spMkLst>
            <pc:docMk/>
            <pc:sldMk cId="1925529785" sldId="264"/>
            <ac:spMk id="5" creationId="{A84C7045-D6F5-FF76-F265-7693371D93B4}"/>
          </ac:spMkLst>
        </pc:spChg>
      </pc:sldChg>
    </pc:docChg>
  </pc:docChgLst>
  <pc:docChgLst>
    <pc:chgData name="BAKSH DE LA IGLESIA, Amber (EAST LONDON NHS FOUNDATION TRUST)" userId="S::amber.bakshdelaiglesia1@nhs.net::b2650a99-9385-4d98-8a06-8e7c9d440112" providerId="AD" clId="Web-{B64BCF92-BF13-8015-CBDE-3AF6BE9CBB92}"/>
    <pc:docChg chg="modSld">
      <pc:chgData name="BAKSH DE LA IGLESIA, Amber (EAST LONDON NHS FOUNDATION TRUST)" userId="S::amber.bakshdelaiglesia1@nhs.net::b2650a99-9385-4d98-8a06-8e7c9d440112" providerId="AD" clId="Web-{B64BCF92-BF13-8015-CBDE-3AF6BE9CBB92}" dt="2024-03-12T12:00:43.994" v="43"/>
      <pc:docMkLst>
        <pc:docMk/>
      </pc:docMkLst>
      <pc:sldChg chg="modSp">
        <pc:chgData name="BAKSH DE LA IGLESIA, Amber (EAST LONDON NHS FOUNDATION TRUST)" userId="S::amber.bakshdelaiglesia1@nhs.net::b2650a99-9385-4d98-8a06-8e7c9d440112" providerId="AD" clId="Web-{B64BCF92-BF13-8015-CBDE-3AF6BE9CBB92}" dt="2024-03-12T12:00:43.994" v="43"/>
        <pc:sldMkLst>
          <pc:docMk/>
          <pc:sldMk cId="1925529785" sldId="264"/>
        </pc:sldMkLst>
        <pc:graphicFrameChg chg="mod modGraphic">
          <ac:chgData name="BAKSH DE LA IGLESIA, Amber (EAST LONDON NHS FOUNDATION TRUST)" userId="S::amber.bakshdelaiglesia1@nhs.net::b2650a99-9385-4d98-8a06-8e7c9d440112" providerId="AD" clId="Web-{B64BCF92-BF13-8015-CBDE-3AF6BE9CBB92}" dt="2024-03-12T12:00:43.994" v="43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</pc:docChg>
  </pc:docChgLst>
  <pc:docChgLst>
    <pc:chgData name="BAKSH DE LA IGLESIA, Amber (EAST LONDON NHS FOUNDATION TRUST)" userId="S::amber.bakshdelaiglesia1@nhs.net::b2650a99-9385-4d98-8a06-8e7c9d440112" providerId="AD" clId="Web-{7F3A5A35-1DB4-786B-D760-1B6E0858F186}"/>
    <pc:docChg chg="delSld">
      <pc:chgData name="BAKSH DE LA IGLESIA, Amber (EAST LONDON NHS FOUNDATION TRUST)" userId="S::amber.bakshdelaiglesia1@nhs.net::b2650a99-9385-4d98-8a06-8e7c9d440112" providerId="AD" clId="Web-{7F3A5A35-1DB4-786B-D760-1B6E0858F186}" dt="2023-12-01T14:28:59.015" v="1"/>
      <pc:docMkLst>
        <pc:docMk/>
      </pc:docMkLst>
      <pc:sldChg chg="del">
        <pc:chgData name="BAKSH DE LA IGLESIA, Amber (EAST LONDON NHS FOUNDATION TRUST)" userId="S::amber.bakshdelaiglesia1@nhs.net::b2650a99-9385-4d98-8a06-8e7c9d440112" providerId="AD" clId="Web-{7F3A5A35-1DB4-786B-D760-1B6E0858F186}" dt="2023-12-01T14:28:57.031" v="0"/>
        <pc:sldMkLst>
          <pc:docMk/>
          <pc:sldMk cId="1465521632" sldId="262"/>
        </pc:sldMkLst>
      </pc:sldChg>
      <pc:sldChg chg="del">
        <pc:chgData name="BAKSH DE LA IGLESIA, Amber (EAST LONDON NHS FOUNDATION TRUST)" userId="S::amber.bakshdelaiglesia1@nhs.net::b2650a99-9385-4d98-8a06-8e7c9d440112" providerId="AD" clId="Web-{7F3A5A35-1DB4-786B-D760-1B6E0858F186}" dt="2023-12-01T14:28:59.015" v="1"/>
        <pc:sldMkLst>
          <pc:docMk/>
          <pc:sldMk cId="1445301394" sldId="26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4A77F04-71FA-5127-761E-16EA4DE66FD1}"/>
              </a:ext>
            </a:extLst>
          </p:cNvPr>
          <p:cNvSpPr/>
          <p:nvPr/>
        </p:nvSpPr>
        <p:spPr>
          <a:xfrm>
            <a:off x="209471" y="2647762"/>
            <a:ext cx="1844260" cy="109383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 dirty="0">
                <a:solidFill>
                  <a:srgbClr val="000000"/>
                </a:solidFill>
                <a:cs typeface="Calibri"/>
              </a:rPr>
              <a:t>Tower Hamlets MH</a:t>
            </a:r>
          </a:p>
          <a:p>
            <a:pPr algn="ctr"/>
            <a:r>
              <a:rPr lang="en-US" b="1" dirty="0">
                <a:solidFill>
                  <a:srgbClr val="000000"/>
                </a:solidFill>
                <a:cs typeface="Calibri"/>
              </a:rPr>
              <a:t>2024/25 Annual Plan Priorities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040B2C-E5F6-B4AE-82B5-C01A84D5E308}"/>
              </a:ext>
            </a:extLst>
          </p:cNvPr>
          <p:cNvSpPr/>
          <p:nvPr/>
        </p:nvSpPr>
        <p:spPr>
          <a:xfrm>
            <a:off x="2888760" y="804213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Improved Population Health</a:t>
            </a:r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C491FD-E604-9344-DEF7-DE718783197F}"/>
              </a:ext>
            </a:extLst>
          </p:cNvPr>
          <p:cNvSpPr/>
          <p:nvPr/>
        </p:nvSpPr>
        <p:spPr>
          <a:xfrm>
            <a:off x="2888758" y="2315920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Experience of Care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CF52A-E226-1663-AADA-0B700E67665E}"/>
              </a:ext>
            </a:extLst>
          </p:cNvPr>
          <p:cNvSpPr/>
          <p:nvPr/>
        </p:nvSpPr>
        <p:spPr>
          <a:xfrm>
            <a:off x="2888756" y="3815338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Staff Experience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EED66E1-0754-BBEB-109D-B072037E1EBF}"/>
              </a:ext>
            </a:extLst>
          </p:cNvPr>
          <p:cNvSpPr/>
          <p:nvPr/>
        </p:nvSpPr>
        <p:spPr>
          <a:xfrm>
            <a:off x="2888755" y="5314757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Value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C0FF7E-B889-E61A-7BF9-953CF60A28D2}"/>
              </a:ext>
            </a:extLst>
          </p:cNvPr>
          <p:cNvSpPr txBox="1"/>
          <p:nvPr/>
        </p:nvSpPr>
        <p:spPr>
          <a:xfrm>
            <a:off x="2750364" y="50686"/>
            <a:ext cx="2224013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Trust Strategic Objective</a:t>
            </a:r>
            <a:endParaRPr lang="en-US" sz="1400" b="1" dirty="0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E2BE3B5-F510-956B-E0B8-97BE5787B611}"/>
              </a:ext>
            </a:extLst>
          </p:cNvPr>
          <p:cNvCxnSpPr>
            <a:cxnSpLocks/>
            <a:stCxn id="5" idx="1"/>
            <a:endCxn id="4" idx="3"/>
          </p:cNvCxnSpPr>
          <p:nvPr/>
        </p:nvCxnSpPr>
        <p:spPr>
          <a:xfrm flipH="1">
            <a:off x="2053731" y="1040935"/>
            <a:ext cx="835029" cy="215374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40CD0F4-31AA-B8ED-19C1-EF36BBFD4899}"/>
              </a:ext>
            </a:extLst>
          </p:cNvPr>
          <p:cNvCxnSpPr>
            <a:cxnSpLocks/>
            <a:stCxn id="7" idx="1"/>
            <a:endCxn id="4" idx="3"/>
          </p:cNvCxnSpPr>
          <p:nvPr/>
        </p:nvCxnSpPr>
        <p:spPr>
          <a:xfrm flipH="1">
            <a:off x="2053731" y="2552642"/>
            <a:ext cx="835027" cy="64203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5FC239C-B4F2-CF28-B74C-82DC6D71BC15}"/>
              </a:ext>
            </a:extLst>
          </p:cNvPr>
          <p:cNvCxnSpPr>
            <a:cxnSpLocks/>
            <a:stCxn id="9" idx="1"/>
            <a:endCxn id="4" idx="3"/>
          </p:cNvCxnSpPr>
          <p:nvPr/>
        </p:nvCxnSpPr>
        <p:spPr>
          <a:xfrm flipH="1" flipV="1">
            <a:off x="2053731" y="3194680"/>
            <a:ext cx="835025" cy="85738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113D928-F40B-7E17-0FF6-BF2FFDD2EDE6}"/>
              </a:ext>
            </a:extLst>
          </p:cNvPr>
          <p:cNvCxnSpPr>
            <a:cxnSpLocks/>
            <a:stCxn id="10" idx="1"/>
            <a:endCxn id="4" idx="3"/>
          </p:cNvCxnSpPr>
          <p:nvPr/>
        </p:nvCxnSpPr>
        <p:spPr>
          <a:xfrm flipH="1" flipV="1">
            <a:off x="2053731" y="3194680"/>
            <a:ext cx="835024" cy="235679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E09724C8-F1B9-0826-F561-849F5BCB972D}"/>
              </a:ext>
            </a:extLst>
          </p:cNvPr>
          <p:cNvSpPr txBox="1"/>
          <p:nvPr/>
        </p:nvSpPr>
        <p:spPr>
          <a:xfrm>
            <a:off x="5051855" y="36775"/>
            <a:ext cx="1843014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Priority areas for the service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B34D39D-4193-77D6-3453-C957D5C7C0F1}"/>
              </a:ext>
            </a:extLst>
          </p:cNvPr>
          <p:cNvSpPr/>
          <p:nvPr/>
        </p:nvSpPr>
        <p:spPr>
          <a:xfrm>
            <a:off x="5051855" y="671281"/>
            <a:ext cx="1844260" cy="25746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Managing and continuing with current community transformation, learning disability and sustaining inpatient Mental Health care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D6C0ED-4551-93E3-1CF4-28B489A3FA3C}"/>
              </a:ext>
            </a:extLst>
          </p:cNvPr>
          <p:cNvSpPr/>
          <p:nvPr/>
        </p:nvSpPr>
        <p:spPr>
          <a:xfrm>
            <a:off x="5129386" y="4614206"/>
            <a:ext cx="1844260" cy="95223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Improve the experience of care by moving towards prevention and continuity in services across Tower Hamlets Mental Health Services in Tower Hamlets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7B7212B-A402-548F-7A03-0B16C9F5FFE1}"/>
              </a:ext>
            </a:extLst>
          </p:cNvPr>
          <p:cNvSpPr/>
          <p:nvPr/>
        </p:nvSpPr>
        <p:spPr>
          <a:xfrm>
            <a:off x="5129386" y="5717486"/>
            <a:ext cx="1844260" cy="8679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Working towards meeting financial viability and sustainability targets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830DBE8-D9FA-3175-383F-2EEE4752BF4D}"/>
              </a:ext>
            </a:extLst>
          </p:cNvPr>
          <p:cNvCxnSpPr>
            <a:cxnSpLocks/>
            <a:stCxn id="17" idx="1"/>
            <a:endCxn id="5" idx="3"/>
          </p:cNvCxnSpPr>
          <p:nvPr/>
        </p:nvCxnSpPr>
        <p:spPr>
          <a:xfrm flipH="1" flipV="1">
            <a:off x="4733020" y="1040935"/>
            <a:ext cx="318835" cy="91765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6112AA52-88FB-A8FD-B51C-A49557A322F1}"/>
              </a:ext>
            </a:extLst>
          </p:cNvPr>
          <p:cNvCxnSpPr>
            <a:cxnSpLocks/>
            <a:stCxn id="17" idx="1"/>
            <a:endCxn id="9" idx="3"/>
          </p:cNvCxnSpPr>
          <p:nvPr/>
        </p:nvCxnSpPr>
        <p:spPr>
          <a:xfrm flipH="1">
            <a:off x="4733016" y="1958587"/>
            <a:ext cx="318839" cy="209347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C1A233EB-12B9-0755-13EE-67D0EF87E3AE}"/>
              </a:ext>
            </a:extLst>
          </p:cNvPr>
          <p:cNvCxnSpPr>
            <a:cxnSpLocks/>
            <a:stCxn id="19" idx="1"/>
            <a:endCxn id="7" idx="3"/>
          </p:cNvCxnSpPr>
          <p:nvPr/>
        </p:nvCxnSpPr>
        <p:spPr>
          <a:xfrm flipH="1" flipV="1">
            <a:off x="4733018" y="2552642"/>
            <a:ext cx="396368" cy="253768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27FBCCAF-BF40-322D-14D9-3AB57D664C0C}"/>
              </a:ext>
            </a:extLst>
          </p:cNvPr>
          <p:cNvCxnSpPr>
            <a:cxnSpLocks/>
            <a:stCxn id="24" idx="1"/>
            <a:endCxn id="10" idx="3"/>
          </p:cNvCxnSpPr>
          <p:nvPr/>
        </p:nvCxnSpPr>
        <p:spPr>
          <a:xfrm flipH="1" flipV="1">
            <a:off x="4733015" y="5551479"/>
            <a:ext cx="396371" cy="59995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5B2D4150-7F6B-7F0E-780D-2AFC73EC4ABE}"/>
              </a:ext>
            </a:extLst>
          </p:cNvPr>
          <p:cNvSpPr/>
          <p:nvPr/>
        </p:nvSpPr>
        <p:spPr>
          <a:xfrm>
            <a:off x="7271304" y="667769"/>
            <a:ext cx="4646453" cy="25667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Calibri"/>
              </a:rPr>
              <a:t>Create a pilot and identify a base for a Community Mental Health Centre that becomes a Single Point of Access for that neighbourhood that is open 24 hours a day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Calibri"/>
              </a:rPr>
              <a:t>Embed and enhance the crisis function, guest beds, home treatment, pharmacy, psychology, benefits, housing, social care into the Community Mental Health Centre, Third sector involvement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Calibri"/>
              </a:rPr>
              <a:t>Reduce the number of beds needed for inpatients in this locality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Calibri"/>
              </a:rPr>
              <a:t>Write operational policies or a standard operating procedure to support the establishment of a Community Mental Health Centre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Calibri"/>
              </a:rPr>
              <a:t>Identify and recruit staff to work in the Community Mental Health Centre, alongside the development of an articulated staffing model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Calibri"/>
              </a:rPr>
              <a:t>Working across Tower Hamlets to reduce mental health stigma and inequalities of access, particularly collaborating with the Third Sector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Calibri"/>
              </a:rPr>
              <a:t>Working with Tower Hamlets community to increase understanding of the proposed model for patients and staff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Calibri"/>
              </a:rPr>
              <a:t>Staff in the Tower Hamlets community to visit Trieste in January 2024 and further understand the model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</a:rPr>
              <a:t>Focus on strengthen Safety culture (DNAs, Suicide Prevention and Observations)</a:t>
            </a:r>
            <a:endParaRPr lang="en-US" sz="9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54D5EDF-DF8B-E0F3-AF96-5932510FAE8E}"/>
              </a:ext>
            </a:extLst>
          </p:cNvPr>
          <p:cNvSpPr/>
          <p:nvPr/>
        </p:nvSpPr>
        <p:spPr>
          <a:xfrm>
            <a:off x="7308730" y="4614205"/>
            <a:ext cx="4646453" cy="95223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Increase focus on community services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Ensure more connected working with wider community services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Support transitions of complex patients to community services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Directorate safety improvement plan for community, learning disabilities and the inpatient services, undertake a thematic review of serious incidents and action plans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Embed the Intensive Support Team (IST) in learning disability services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Undertake a review of supported living accommodation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53FEF67-9012-0BB0-CA45-FBE360B31A3F}"/>
              </a:ext>
            </a:extLst>
          </p:cNvPr>
          <p:cNvSpPr/>
          <p:nvPr/>
        </p:nvSpPr>
        <p:spPr>
          <a:xfrm>
            <a:off x="7276238" y="5717485"/>
            <a:ext cx="4646453" cy="86790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Increase the number of bed sales across Tower Hamlets to other </a:t>
            </a:r>
            <a:r>
              <a:rPr lang="en-US" sz="900" dirty="0" err="1">
                <a:solidFill>
                  <a:schemeClr val="tx1"/>
                </a:solidFill>
                <a:latin typeface="Arial"/>
                <a:cs typeface="Calibri"/>
              </a:rPr>
              <a:t>organisations</a:t>
            </a: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 by reducing bed use through spot purchasing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Focus on initiatives that reduce environmental impact including medications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Review service alignments and embed in Community Mental Health </a:t>
            </a:r>
            <a:r>
              <a:rPr lang="en-US" sz="900" dirty="0" err="1">
                <a:solidFill>
                  <a:schemeClr val="tx1"/>
                </a:solidFill>
                <a:latin typeface="Arial"/>
                <a:cs typeface="Calibri"/>
              </a:rPr>
              <a:t>Centres</a:t>
            </a: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 (Crisis, Home Treatment Teams, Psychology)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Remote Measurement Technology (RMTs) protocol and arrangement to be in place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C7CB55F-0224-F7B1-AB26-C3BF03125C7F}"/>
              </a:ext>
            </a:extLst>
          </p:cNvPr>
          <p:cNvSpPr txBox="1"/>
          <p:nvPr/>
        </p:nvSpPr>
        <p:spPr>
          <a:xfrm>
            <a:off x="8250011" y="225499"/>
            <a:ext cx="222401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b="1" dirty="0">
              <a:cs typeface="Calibri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128A996-CC85-9846-E43E-AAD1936D53DD}"/>
              </a:ext>
            </a:extLst>
          </p:cNvPr>
          <p:cNvSpPr txBox="1"/>
          <p:nvPr/>
        </p:nvSpPr>
        <p:spPr>
          <a:xfrm>
            <a:off x="7126639" y="36775"/>
            <a:ext cx="4559175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Defined workstreams / projects / </a:t>
            </a:r>
            <a:r>
              <a:rPr lang="en-US" sz="1400" b="1" dirty="0" err="1">
                <a:cs typeface="Calibri"/>
              </a:rPr>
              <a:t>programmes</a:t>
            </a:r>
            <a:r>
              <a:rPr lang="en-US" sz="1400" b="1" dirty="0">
                <a:cs typeface="Calibri"/>
              </a:rPr>
              <a:t> for 24-25</a:t>
            </a:r>
            <a:endParaRPr lang="en-US" sz="1400" dirty="0">
              <a:cs typeface="Calibri" panose="020F0502020204030204"/>
            </a:endParaRPr>
          </a:p>
        </p:txBody>
      </p:sp>
      <p:pic>
        <p:nvPicPr>
          <p:cNvPr id="51" name="Picture 50" descr="Text&#10;&#10;Description automatically generated">
            <a:extLst>
              <a:ext uri="{FF2B5EF4-FFF2-40B4-BE49-F238E27FC236}">
                <a16:creationId xmlns:a16="http://schemas.microsoft.com/office/drawing/2014/main" id="{0492C38F-2DF5-9535-3365-2D915BE1542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81" t="14839" r="7253" b="30968"/>
          <a:stretch>
            <a:fillRect/>
          </a:stretch>
        </p:blipFill>
        <p:spPr bwMode="auto">
          <a:xfrm>
            <a:off x="164829" y="151783"/>
            <a:ext cx="1230393" cy="652429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61D6C0ED-4551-93E3-1CF4-28B489A3FA3C}"/>
              </a:ext>
            </a:extLst>
          </p:cNvPr>
          <p:cNvSpPr/>
          <p:nvPr/>
        </p:nvSpPr>
        <p:spPr>
          <a:xfrm>
            <a:off x="5129386" y="3465760"/>
            <a:ext cx="1844260" cy="95223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  <a:latin typeface="Arial"/>
                <a:cs typeface="Calibri"/>
              </a:rPr>
              <a:t>Managing and maintaining the current community learning disability priorities</a:t>
            </a:r>
            <a:endParaRPr lang="en-US" sz="9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54D5EDF-DF8B-E0F3-AF96-5932510FAE8E}"/>
              </a:ext>
            </a:extLst>
          </p:cNvPr>
          <p:cNvSpPr/>
          <p:nvPr/>
        </p:nvSpPr>
        <p:spPr>
          <a:xfrm>
            <a:off x="7308730" y="3465759"/>
            <a:ext cx="4646453" cy="95223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  <a:latin typeface="Arial"/>
                <a:cs typeface="Calibri"/>
              </a:rPr>
              <a:t>Development of the Learning Disability partnership board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  <a:latin typeface="Arial"/>
                <a:cs typeface="Calibri"/>
              </a:rPr>
              <a:t>Supporting people with learning disabilities to live locally which includes the increase in local supported living resource and Shared Lives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  <a:latin typeface="Arial"/>
                <a:cs typeface="Calibri"/>
              </a:rPr>
              <a:t>Continue with the Population Health and Obesity QI/Triple Aim work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  <a:latin typeface="Arial"/>
                <a:cs typeface="Calibri"/>
              </a:rPr>
              <a:t>Improving the Transition experience for young people transitioning to CLDS by improving flow across the pathway</a:t>
            </a:r>
            <a:endParaRPr lang="en-US" sz="9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C1A233EB-12B9-0755-13EE-67D0EF87E3AE}"/>
              </a:ext>
            </a:extLst>
          </p:cNvPr>
          <p:cNvCxnSpPr>
            <a:cxnSpLocks/>
            <a:stCxn id="31" idx="1"/>
            <a:endCxn id="7" idx="3"/>
          </p:cNvCxnSpPr>
          <p:nvPr/>
        </p:nvCxnSpPr>
        <p:spPr>
          <a:xfrm flipH="1" flipV="1">
            <a:off x="4733018" y="2552642"/>
            <a:ext cx="396368" cy="138923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C1A233EB-12B9-0755-13EE-67D0EF87E3AE}"/>
              </a:ext>
            </a:extLst>
          </p:cNvPr>
          <p:cNvCxnSpPr>
            <a:cxnSpLocks/>
            <a:stCxn id="31" idx="1"/>
            <a:endCxn id="5" idx="3"/>
          </p:cNvCxnSpPr>
          <p:nvPr/>
        </p:nvCxnSpPr>
        <p:spPr>
          <a:xfrm flipH="1" flipV="1">
            <a:off x="4733020" y="1040935"/>
            <a:ext cx="396366" cy="290094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6856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4F86B3A-5489-60F5-F342-A0B9EC699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4769585"/>
              </p:ext>
            </p:extLst>
          </p:nvPr>
        </p:nvGraphicFramePr>
        <p:xfrm>
          <a:off x="-830" y="-2883"/>
          <a:ext cx="11969890" cy="6797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8582">
                  <a:extLst>
                    <a:ext uri="{9D8B030D-6E8A-4147-A177-3AD203B41FA5}">
                      <a16:colId xmlns:a16="http://schemas.microsoft.com/office/drawing/2014/main" val="394885941"/>
                    </a:ext>
                  </a:extLst>
                </a:gridCol>
                <a:gridCol w="1628913">
                  <a:extLst>
                    <a:ext uri="{9D8B030D-6E8A-4147-A177-3AD203B41FA5}">
                      <a16:colId xmlns:a16="http://schemas.microsoft.com/office/drawing/2014/main" val="3091026047"/>
                    </a:ext>
                  </a:extLst>
                </a:gridCol>
                <a:gridCol w="1220568">
                  <a:extLst>
                    <a:ext uri="{9D8B030D-6E8A-4147-A177-3AD203B41FA5}">
                      <a16:colId xmlns:a16="http://schemas.microsoft.com/office/drawing/2014/main" val="2570968873"/>
                    </a:ext>
                  </a:extLst>
                </a:gridCol>
                <a:gridCol w="1175341">
                  <a:extLst>
                    <a:ext uri="{9D8B030D-6E8A-4147-A177-3AD203B41FA5}">
                      <a16:colId xmlns:a16="http://schemas.microsoft.com/office/drawing/2014/main" val="2059740920"/>
                    </a:ext>
                  </a:extLst>
                </a:gridCol>
                <a:gridCol w="1089938">
                  <a:extLst>
                    <a:ext uri="{9D8B030D-6E8A-4147-A177-3AD203B41FA5}">
                      <a16:colId xmlns:a16="http://schemas.microsoft.com/office/drawing/2014/main" val="751507583"/>
                    </a:ext>
                  </a:extLst>
                </a:gridCol>
                <a:gridCol w="1575978">
                  <a:extLst>
                    <a:ext uri="{9D8B030D-6E8A-4147-A177-3AD203B41FA5}">
                      <a16:colId xmlns:a16="http://schemas.microsoft.com/office/drawing/2014/main" val="1770898672"/>
                    </a:ext>
                  </a:extLst>
                </a:gridCol>
                <a:gridCol w="1654773">
                  <a:extLst>
                    <a:ext uri="{9D8B030D-6E8A-4147-A177-3AD203B41FA5}">
                      <a16:colId xmlns:a16="http://schemas.microsoft.com/office/drawing/2014/main" val="1484163156"/>
                    </a:ext>
                  </a:extLst>
                </a:gridCol>
                <a:gridCol w="1654773">
                  <a:extLst>
                    <a:ext uri="{9D8B030D-6E8A-4147-A177-3AD203B41FA5}">
                      <a16:colId xmlns:a16="http://schemas.microsoft.com/office/drawing/2014/main" val="1046757216"/>
                    </a:ext>
                  </a:extLst>
                </a:gridCol>
                <a:gridCol w="951024">
                  <a:extLst>
                    <a:ext uri="{9D8B030D-6E8A-4147-A177-3AD203B41FA5}">
                      <a16:colId xmlns:a16="http://schemas.microsoft.com/office/drawing/2014/main" val="176646359"/>
                    </a:ext>
                  </a:extLst>
                </a:gridCol>
              </a:tblGrid>
              <a:tr h="206145"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Arial"/>
                        </a:rPr>
                        <a:t>Priority/</a:t>
                      </a:r>
                      <a:endParaRPr lang="en-US" sz="1400">
                        <a:solidFill>
                          <a:schemeClr val="bg1"/>
                        </a:solidFill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"/>
                        </a:rPr>
                        <a:t>Key Objective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"/>
                        </a:rPr>
                        <a:t>Where do we expect to be by...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"/>
                        </a:rPr>
                        <a:t>What performance measures will be monitored?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"/>
                        </a:rPr>
                        <a:t>Sustainability</a:t>
                      </a:r>
                      <a:r>
                        <a:rPr lang="en-US" sz="1200" baseline="0" dirty="0">
                          <a:solidFill>
                            <a:schemeClr val="bg1"/>
                          </a:solidFill>
                          <a:latin typeface="Arial"/>
                        </a:rPr>
                        <a:t>/FV</a:t>
                      </a:r>
                      <a:endParaRPr lang="en-US" sz="1200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"/>
                        </a:rPr>
                        <a:t>What support is required to achieve this priority?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"/>
                        </a:rPr>
                        <a:t>Accountable lead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246532"/>
                  </a:ext>
                </a:extLst>
              </a:tr>
              <a:tr h="2240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</a:rPr>
                        <a:t>Quarter 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Quarter 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</a:rPr>
                        <a:t>Quarter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/>
                        </a:rPr>
                        <a:t>Quarter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304320"/>
                  </a:ext>
                </a:extLst>
              </a:tr>
              <a:tr h="17567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  <a:latin typeface="Arial"/>
                          <a:cs typeface="Calibri"/>
                        </a:rPr>
                        <a:t>Managing and continuing with current community transformation, learning disability and sustaining inpatient Mental Health care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</a:rPr>
                        <a:t>Staff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 in the TH Health community to visit Trieste in January 2024 and further understand the model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Identify a bed and refurbish for the Community Mental Health Centre (CHMC)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Embed and enhance the crisis function, guest beds, home treatment, pharmacy, psychology, benefits, housing, social care into CMHC, 3</a:t>
                      </a:r>
                      <a:r>
                        <a:rPr lang="en-US" sz="800" baseline="30000" dirty="0">
                          <a:solidFill>
                            <a:schemeClr val="tx1"/>
                          </a:solidFill>
                          <a:latin typeface="Arial"/>
                        </a:rPr>
                        <a:t>rd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 Sector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kern="1200" baseline="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Safety culture (DNAs, Suicide Prevention and Observations)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</a:rPr>
                        <a:t>Identify and recruit staff to work in the Community Mental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 Health Centre alongside an articulated staffing model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Write operational policies or standard operating procedure to support this new way of working</a:t>
                      </a:r>
                      <a:endParaRPr lang="en-US" sz="80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</a:rPr>
                        <a:t>Create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 a pilot community mental health </a:t>
                      </a:r>
                      <a:r>
                        <a:rPr lang="en-US" sz="800" baseline="0" err="1">
                          <a:solidFill>
                            <a:schemeClr val="tx1"/>
                          </a:solidFill>
                          <a:latin typeface="Arial"/>
                        </a:rPr>
                        <a:t>centre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 that becomes a Single Point of Access for that neighbourhood that is open 24 hours a day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Work across Tower Hamlets to reduce mental health stigma and inequalities of access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Reduce the number of beds needed across inpatients for this locality </a:t>
                      </a:r>
                      <a:endParaRPr lang="en-US" sz="80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</a:rPr>
                        <a:t>Work with the Tower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 Hamlets community to increase understanding of the proposed model for patients and staff so that it becomes a business as usual process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</a:rPr>
                        <a:t>E.g. reduce length of stay by X...</a:t>
                      </a:r>
                    </a:p>
                    <a:p>
                      <a:pPr lvl="0">
                        <a:buNone/>
                      </a:pPr>
                      <a:endParaRPr lang="en-US" sz="8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</a:rPr>
                        <a:t>Time between admissions (to measure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 of prevention)</a:t>
                      </a:r>
                    </a:p>
                    <a:p>
                      <a:pPr lvl="0">
                        <a:buNone/>
                      </a:pPr>
                      <a:endParaRPr lang="en-US" sz="800" baseline="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Reducing number of high intensity users being admitted (complex services)</a:t>
                      </a:r>
                    </a:p>
                    <a:p>
                      <a:pPr lvl="0">
                        <a:buNone/>
                      </a:pPr>
                      <a:endParaRPr lang="en-US" sz="800" baseline="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Improved DNA/reduction Suicide across services, 72 hour follow-up </a:t>
                      </a:r>
                    </a:p>
                    <a:p>
                      <a:pPr lvl="0">
                        <a:buNone/>
                      </a:pPr>
                      <a:endParaRPr lang="en-US" sz="800" baseline="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</a:rPr>
                        <a:t>Reducing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 LOS – moving longest stays back to community </a:t>
                      </a:r>
                    </a:p>
                    <a:p>
                      <a:pPr lvl="0">
                        <a:buNone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lvl="0">
                        <a:buNone/>
                      </a:pPr>
                      <a:endParaRPr lang="en-US" sz="80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Reduce OAP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Reducing medication usage 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Reducing travel by seeing people seeing people closer to home/virtually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</a:rPr>
                        <a:t>IT and Digital – establish new ways of capturing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 data on RiO and reduce the time spent on manual paperwork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Staff movement consultation (People &amp; Culture)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Project management and freeing up senior clinicians and management time to engage in the process – (</a:t>
                      </a:r>
                      <a:r>
                        <a:rPr lang="en-US" sz="800" baseline="0" dirty="0" err="1">
                          <a:solidFill>
                            <a:schemeClr val="tx1"/>
                          </a:solidFill>
                          <a:latin typeface="Arial"/>
                        </a:rPr>
                        <a:t>Organisational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 Development support)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Business Development 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Local engagement with communities – Third Sector funding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Estates – building and soft and hard facilities management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</a:rPr>
                        <a:t>Day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/Leah/Dadai/Marion</a:t>
                      </a:r>
                      <a:endParaRPr lang="en-US" sz="80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883022"/>
                  </a:ext>
                </a:extLst>
              </a:tr>
              <a:tr h="23213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  <a:latin typeface="Arial"/>
                          <a:cs typeface="Calibri"/>
                        </a:rPr>
                        <a:t>Improve the experience of care by moving towards prevention and continuity in services across Tower Hamlets Mental Health Services in Tower Hamlets</a:t>
                      </a:r>
                      <a:endParaRPr lang="en-US" sz="90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</a:rPr>
                        <a:t>Increase focus towards community services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 ensuring more connectedness with wider community services – developing through MH Partnership Board through a dedicated communication strategy 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Support transitions of complex patients to community services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Directorate safety improvement plans for community, LD and inpatient services – undertake a review of Serious Incidents and action plans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Embed Intensive Support Team in Learning Disability Services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Review of supported living accommodation – contracts and pathways</a:t>
                      </a:r>
                      <a:endParaRPr lang="en-US" sz="80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•</a:t>
                      </a: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Directorate Learning Lessons sessions </a:t>
                      </a:r>
                      <a:endParaRPr lang="en-US" dirty="0"/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•</a:t>
                      </a: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Increase resources in the resettlement team to focus on moving patient on in supported schemes </a:t>
                      </a:r>
                      <a:endParaRPr lang="en-US"/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•</a:t>
                      </a: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Red to green initiative in inpatient wards </a:t>
                      </a:r>
                      <a:endParaRPr lang="en-US"/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•</a:t>
                      </a: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Suicide and observations specific sessions in SMC meeting </a:t>
                      </a:r>
                      <a:endParaRPr lang="en-US"/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•</a:t>
                      </a: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Refocus on SMI population to prevent admissions </a:t>
                      </a:r>
                      <a:endParaRPr lang="en-US"/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•</a:t>
                      </a: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Recruitment to fill all community based vacancies </a:t>
                      </a:r>
                      <a:endParaRPr lang="en-US"/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•</a:t>
                      </a: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Reduce occupancy of inpatient beds to 85% </a:t>
                      </a:r>
                      <a:endParaRPr lang="en-US"/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•</a:t>
                      </a: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Improve discharge pathways with local partners (homeless, NRFP, NFA)</a:t>
                      </a:r>
                      <a:endParaRPr lang="en-US" dirty="0"/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endParaRPr lang="en-US" sz="80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</a:rPr>
                        <a:t>Q1 Priorities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 to be 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</a:rPr>
                        <a:t>Business as usual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8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8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8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80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</a:rPr>
                        <a:t>Q1 Priorities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 to be 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</a:rPr>
                        <a:t>Business as usual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8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8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80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</a:rPr>
                        <a:t>e.g. % of service users known to community teams reducing their occupied bed days usage</a:t>
                      </a:r>
                    </a:p>
                    <a:p>
                      <a:pPr lvl="0">
                        <a:buNone/>
                      </a:pPr>
                      <a:endParaRPr lang="en-US" sz="8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800" baseline="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Reducing waiting times and waiting lists </a:t>
                      </a:r>
                      <a:endParaRPr lang="en-US" sz="8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800" baseline="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Measuring the impact of psychoeducation and </a:t>
                      </a:r>
                      <a:r>
                        <a:rPr lang="en-US" sz="800" baseline="0" dirty="0" err="1">
                          <a:solidFill>
                            <a:schemeClr val="tx1"/>
                          </a:solidFill>
                          <a:latin typeface="Arial"/>
                        </a:rPr>
                        <a:t>inreach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 to hard to reach communities, raising the awareness – working closer in communities and number of sights</a:t>
                      </a:r>
                    </a:p>
                    <a:p>
                      <a:pPr lvl="0">
                        <a:buNone/>
                      </a:pPr>
                      <a:endParaRPr lang="en-US" sz="800" baseline="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Intensive LD – how many service users seen, how can many return to community </a:t>
                      </a:r>
                    </a:p>
                    <a:p>
                      <a:pPr lvl="0">
                        <a:buNone/>
                      </a:pPr>
                      <a:endParaRPr lang="en-US" sz="800" baseline="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Number of closed SI Action plans and learning lesson sessions with partners</a:t>
                      </a:r>
                    </a:p>
                    <a:p>
                      <a:pPr lvl="0">
                        <a:buNone/>
                      </a:pPr>
                      <a:endParaRPr lang="en-US" sz="800" baseline="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Length of time to moving into supported accommodation  </a:t>
                      </a:r>
                      <a:endParaRPr lang="en-US" sz="80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</a:rPr>
                        <a:t>Private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 beds/income generation 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US" sz="800" baseline="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</a:rPr>
                        <a:t>Training for the new PSIRF processes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</a:rPr>
                        <a:t>Training and development with wider TH-based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 providers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Commissioners input on supported accommodation</a:t>
                      </a:r>
                      <a:endParaRPr lang="en-US" sz="80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US" sz="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Day/Leah/Dadai/Marion</a:t>
                      </a:r>
                      <a:endParaRPr lang="en-US" sz="8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80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70936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529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4F86B3A-5489-60F5-F342-A0B9EC699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8417661"/>
              </p:ext>
            </p:extLst>
          </p:nvPr>
        </p:nvGraphicFramePr>
        <p:xfrm>
          <a:off x="81548" y="213360"/>
          <a:ext cx="11969900" cy="496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8582">
                  <a:extLst>
                    <a:ext uri="{9D8B030D-6E8A-4147-A177-3AD203B41FA5}">
                      <a16:colId xmlns:a16="http://schemas.microsoft.com/office/drawing/2014/main" val="394885941"/>
                    </a:ext>
                  </a:extLst>
                </a:gridCol>
                <a:gridCol w="1482852">
                  <a:extLst>
                    <a:ext uri="{9D8B030D-6E8A-4147-A177-3AD203B41FA5}">
                      <a16:colId xmlns:a16="http://schemas.microsoft.com/office/drawing/2014/main" val="3091026047"/>
                    </a:ext>
                  </a:extLst>
                </a:gridCol>
                <a:gridCol w="1189147">
                  <a:extLst>
                    <a:ext uri="{9D8B030D-6E8A-4147-A177-3AD203B41FA5}">
                      <a16:colId xmlns:a16="http://schemas.microsoft.com/office/drawing/2014/main" val="2570968873"/>
                    </a:ext>
                  </a:extLst>
                </a:gridCol>
                <a:gridCol w="1224964">
                  <a:extLst>
                    <a:ext uri="{9D8B030D-6E8A-4147-A177-3AD203B41FA5}">
                      <a16:colId xmlns:a16="http://schemas.microsoft.com/office/drawing/2014/main" val="2059740920"/>
                    </a:ext>
                  </a:extLst>
                </a:gridCol>
                <a:gridCol w="1217801">
                  <a:extLst>
                    <a:ext uri="{9D8B030D-6E8A-4147-A177-3AD203B41FA5}">
                      <a16:colId xmlns:a16="http://schemas.microsoft.com/office/drawing/2014/main" val="751507583"/>
                    </a:ext>
                  </a:extLst>
                </a:gridCol>
                <a:gridCol w="1575978">
                  <a:extLst>
                    <a:ext uri="{9D8B030D-6E8A-4147-A177-3AD203B41FA5}">
                      <a16:colId xmlns:a16="http://schemas.microsoft.com/office/drawing/2014/main" val="1770898672"/>
                    </a:ext>
                  </a:extLst>
                </a:gridCol>
                <a:gridCol w="1654776">
                  <a:extLst>
                    <a:ext uri="{9D8B030D-6E8A-4147-A177-3AD203B41FA5}">
                      <a16:colId xmlns:a16="http://schemas.microsoft.com/office/drawing/2014/main" val="1484163156"/>
                    </a:ext>
                  </a:extLst>
                </a:gridCol>
                <a:gridCol w="1654776">
                  <a:extLst>
                    <a:ext uri="{9D8B030D-6E8A-4147-A177-3AD203B41FA5}">
                      <a16:colId xmlns:a16="http://schemas.microsoft.com/office/drawing/2014/main" val="1046757216"/>
                    </a:ext>
                  </a:extLst>
                </a:gridCol>
                <a:gridCol w="951024">
                  <a:extLst>
                    <a:ext uri="{9D8B030D-6E8A-4147-A177-3AD203B41FA5}">
                      <a16:colId xmlns:a16="http://schemas.microsoft.com/office/drawing/2014/main" val="176646359"/>
                    </a:ext>
                  </a:extLst>
                </a:gridCol>
              </a:tblGrid>
              <a:tr h="314365"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/>
                        </a:rPr>
                        <a:t>Priority/</a:t>
                      </a:r>
                      <a:endParaRPr lang="en-US" sz="1400" dirty="0"/>
                    </a:p>
                    <a:p>
                      <a:pPr lvl="0" algn="ctr">
                        <a:buNone/>
                      </a:pPr>
                      <a:r>
                        <a:rPr lang="en-US" sz="1200" dirty="0">
                          <a:latin typeface="Arial"/>
                        </a:rPr>
                        <a:t>Key Objective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>
                          <a:latin typeface="Arial"/>
                        </a:rPr>
                        <a:t>Where do we expect to be by...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>
                          <a:latin typeface="Arial"/>
                        </a:rPr>
                        <a:t>What performance measures will be monitored?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>
                          <a:latin typeface="Arial"/>
                        </a:rPr>
                        <a:t>Sustainability</a:t>
                      </a:r>
                      <a:r>
                        <a:rPr lang="en-US" sz="1200" baseline="0" dirty="0">
                          <a:latin typeface="Arial"/>
                        </a:rPr>
                        <a:t>/FV</a:t>
                      </a:r>
                      <a:endParaRPr lang="en-US" sz="12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>
                          <a:latin typeface="Arial"/>
                        </a:rPr>
                        <a:t>What support is required to achieve this priority?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>
                          <a:latin typeface="Arial"/>
                        </a:rPr>
                        <a:t>Accountable lead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246532"/>
                  </a:ext>
                </a:extLst>
              </a:tr>
              <a:tr h="22444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>
                          <a:latin typeface="Arial"/>
                        </a:rPr>
                        <a:t>Quarter 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Quarter 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>
                          <a:latin typeface="Arial"/>
                        </a:rPr>
                        <a:t>Quarter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>
                          <a:latin typeface="Arial"/>
                        </a:rPr>
                        <a:t>Quarter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304320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  <a:latin typeface="Arial"/>
                          <a:cs typeface="Calibri"/>
                        </a:rPr>
                        <a:t>Working towards meeting financial viability and sustainability targets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  <a:cs typeface="Calibri"/>
                        </a:rPr>
                        <a:t>Increase the number of bed sales across Tower Hamlets to other </a:t>
                      </a:r>
                      <a:r>
                        <a:rPr lang="en-US" sz="800" dirty="0" err="1">
                          <a:solidFill>
                            <a:schemeClr val="tx1"/>
                          </a:solidFill>
                          <a:latin typeface="Arial"/>
                          <a:cs typeface="Calibri"/>
                        </a:rPr>
                        <a:t>organisations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  <a:cs typeface="Calibri"/>
                        </a:rPr>
                        <a:t> by reducing bed use through spot purchasing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  <a:cs typeface="Calibri"/>
                        </a:rPr>
                        <a:t>Focus on initiatives that reduce environmental impact including medications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  <a:cs typeface="Calibri"/>
                        </a:rPr>
                        <a:t>Remote Measurement Technology (RMTs) protocol and arrangement to be in place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  <a:cs typeface="Calibri"/>
                        </a:rPr>
                        <a:t>Review service alignments and embed in Community Mental Health </a:t>
                      </a:r>
                      <a:r>
                        <a:rPr lang="en-US" sz="800" dirty="0" err="1">
                          <a:solidFill>
                            <a:schemeClr val="tx1"/>
                          </a:solidFill>
                          <a:latin typeface="Arial"/>
                          <a:cs typeface="Calibri"/>
                        </a:rPr>
                        <a:t>Centres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  <a:cs typeface="Calibri"/>
                        </a:rPr>
                        <a:t> (Crisis, Home Treatment Teams, Psychology)</a:t>
                      </a:r>
                    </a:p>
                    <a:p>
                      <a:pPr lvl="0">
                        <a:buNone/>
                      </a:pPr>
                      <a:endParaRPr lang="en-US" sz="800" dirty="0">
                        <a:latin typeface="Arial"/>
                      </a:endParaRPr>
                    </a:p>
                    <a:p>
                      <a:pPr lvl="0" defTabSz="914400">
                        <a:buNone/>
                        <a:tabLst/>
                        <a:defRPr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</a:rPr>
                        <a:t>Number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 of OAPs and spot purchases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800" dirty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80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</a:rPr>
                        <a:t>Income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</a:rPr>
                        <a:t>Support with contracts/spot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 purchases – BDU and Finance input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Arial"/>
                        </a:rPr>
                        <a:t>Support identifying sustainability projects – Green Plan</a:t>
                      </a:r>
                      <a:endParaRPr lang="en-US" sz="80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</a:rPr>
                        <a:t>Day/Leah</a:t>
                      </a:r>
                    </a:p>
                    <a:p>
                      <a:pPr lvl="0">
                        <a:buNone/>
                      </a:pPr>
                      <a:endParaRPr lang="en-US" sz="80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8504920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 smtClean="0">
                          <a:solidFill>
                            <a:schemeClr val="tx1"/>
                          </a:solidFill>
                          <a:latin typeface="Arial"/>
                          <a:cs typeface="Calibri"/>
                        </a:rPr>
                        <a:t>Managing</a:t>
                      </a:r>
                      <a:r>
                        <a:rPr lang="en-US" sz="800" b="1" baseline="0" dirty="0" smtClean="0">
                          <a:solidFill>
                            <a:schemeClr val="tx1"/>
                          </a:solidFill>
                          <a:latin typeface="Arial"/>
                          <a:cs typeface="Calibri"/>
                        </a:rPr>
                        <a:t> and maintaining current community learning disability priorities</a:t>
                      </a:r>
                      <a:endParaRPr lang="en-US" sz="800" b="1" dirty="0">
                        <a:solidFill>
                          <a:schemeClr val="tx1"/>
                        </a:solidFill>
                        <a:latin typeface="Arial"/>
                        <a:cs typeface="Calibri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 smtClean="0">
                          <a:solidFill>
                            <a:schemeClr val="tx1"/>
                          </a:solidFill>
                          <a:latin typeface="Arial"/>
                          <a:cs typeface="Calibri"/>
                        </a:rPr>
                        <a:t>Development of the Learning Disability partnership board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 smtClean="0">
                          <a:solidFill>
                            <a:schemeClr val="tx1"/>
                          </a:solidFill>
                          <a:latin typeface="Arial"/>
                          <a:cs typeface="Calibri"/>
                        </a:rPr>
                        <a:t>Supporting people with learning disabilities to live locally which includes the increase in local supported living resource and Shared Lives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 smtClean="0">
                          <a:solidFill>
                            <a:schemeClr val="tx1"/>
                          </a:solidFill>
                          <a:latin typeface="Arial"/>
                          <a:cs typeface="Calibri"/>
                        </a:rPr>
                        <a:t>Continue with the Population Health and Obesity QI/Triple Aim work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 smtClean="0">
                          <a:solidFill>
                            <a:schemeClr val="tx1"/>
                          </a:solidFill>
                          <a:latin typeface="Arial"/>
                          <a:cs typeface="Calibri"/>
                        </a:rPr>
                        <a:t>Improving the Transition experience for young people transitioning to CLDS by improving flow across the pathway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buNone/>
                        <a:tabLst/>
                        <a:defRPr/>
                      </a:pP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80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US" sz="80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US" sz="80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dirty="0" smtClean="0">
                          <a:solidFill>
                            <a:schemeClr val="tx1"/>
                          </a:solidFill>
                          <a:latin typeface="Arial"/>
                        </a:rPr>
                        <a:t>Mary</a:t>
                      </a:r>
                      <a:r>
                        <a:rPr lang="en-US" sz="800" baseline="0" dirty="0" smtClean="0">
                          <a:solidFill>
                            <a:schemeClr val="tx1"/>
                          </a:solidFill>
                          <a:latin typeface="Arial"/>
                        </a:rPr>
                        <a:t> Marcus</a:t>
                      </a:r>
                    </a:p>
                    <a:p>
                      <a:pPr lvl="0">
                        <a:buNone/>
                      </a:pPr>
                      <a:r>
                        <a:rPr lang="en-US" sz="800" baseline="0" dirty="0" smtClean="0">
                          <a:solidFill>
                            <a:schemeClr val="tx1"/>
                          </a:solidFill>
                          <a:latin typeface="Arial"/>
                        </a:rPr>
                        <a:t>Nicole </a:t>
                      </a:r>
                      <a:r>
                        <a:rPr lang="en-US" sz="800" baseline="0" dirty="0" err="1" smtClean="0">
                          <a:solidFill>
                            <a:schemeClr val="tx1"/>
                          </a:solidFill>
                          <a:latin typeface="Arial"/>
                        </a:rPr>
                        <a:t>Eady</a:t>
                      </a:r>
                      <a:endParaRPr lang="en-US" sz="80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08113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4641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20" ma:contentTypeDescription="Create a new document." ma:contentTypeScope="" ma:versionID="ce8b6b22cebbadb735770af2aa570fc1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fb65f5af740bc6ccd9b76fae7dc9d7b7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d6777f02-5793-47ea-9637-5fc0f7654bd6}" ma:internalName="TaxCatchAll" ma:showField="CatchAllData" ma:web="6194e418-5875-4308-b033-74eb9c1813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4d648a74-5c83-46a7-8e4c-7f989ae960a5">
      <Terms xmlns="http://schemas.microsoft.com/office/infopath/2007/PartnerControls"/>
    </lcf76f155ced4ddcb4097134ff3c332f>
    <_ip_UnifiedCompliancePolicyProperties xmlns="http://schemas.microsoft.com/sharepoint/v3" xsi:nil="true"/>
    <TaxCatchAll xmlns="6194e418-5875-4308-b033-74eb9c181361" xsi:nil="true"/>
  </documentManagement>
</p:properties>
</file>

<file path=customXml/itemProps1.xml><?xml version="1.0" encoding="utf-8"?>
<ds:datastoreItem xmlns:ds="http://schemas.openxmlformats.org/officeDocument/2006/customXml" ds:itemID="{5E2827A9-F419-4FCE-AD3C-96BAD1F5287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C5075DC-9888-4350-B28B-7A50ED6E4F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d648a74-5c83-46a7-8e4c-7f989ae960a5"/>
    <ds:schemaRef ds:uri="6194e418-5875-4308-b033-74eb9c1813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B640CB3-D588-425A-AEA5-9272871C0FE6}">
  <ds:schemaRefs>
    <ds:schemaRef ds:uri="http://purl.org/dc/terms/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infopath/2007/PartnerControls"/>
    <ds:schemaRef ds:uri="6194e418-5875-4308-b033-74eb9c181361"/>
    <ds:schemaRef ds:uri="4d648a74-5c83-46a7-8e4c-7f989ae960a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1311</Words>
  <Application>Microsoft Office PowerPoint</Application>
  <PresentationFormat>Widescreen</PresentationFormat>
  <Paragraphs>142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Baksh de la Iglesia Amber</dc:creator>
  <cp:lastModifiedBy>BAKSH DE LA IGLESIA, Amber (EAST LONDON NHS FOUNDATION TRUST)</cp:lastModifiedBy>
  <cp:revision>428</cp:revision>
  <dcterms:created xsi:type="dcterms:W3CDTF">2023-12-01T11:05:55Z</dcterms:created>
  <dcterms:modified xsi:type="dcterms:W3CDTF">2024-04-03T14:48:31Z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  <property fmtid="{D5CDD505-2E9C-101B-9397-08002B2CF9AE}" pid="3" name="MediaServiceImageTags">
    <vt:lpwstr/>
  </property>
</Properties>
</file>