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258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2C4F96-4E4A-4C78-978C-E9191333D988}" v="2" dt="2023-02-21T13:34:28.0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29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595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725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971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194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0146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0017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7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7963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13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81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A11AD-C43F-4B89-9B98-766BC9BCA73D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26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965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[Team] 2023/24 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</p:cNvCxnSpPr>
          <p:nvPr/>
        </p:nvCxnSpPr>
        <p:spPr>
          <a:xfrm flipH="1">
            <a:off x="2165748" y="1074481"/>
            <a:ext cx="703121" cy="1573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2165748" y="2598598"/>
            <a:ext cx="703121" cy="476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2165748" y="3331753"/>
            <a:ext cx="752282" cy="69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2147312" y="3612818"/>
            <a:ext cx="770718" cy="1972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7" y="80421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51856" y="1394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51855" y="197179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51857" y="2537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051856" y="312708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51855" y="370472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39566" y="429466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39565" y="488459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39564" y="546224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826758" y="1000737"/>
            <a:ext cx="2052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</p:cNvCxnSpPr>
          <p:nvPr/>
        </p:nvCxnSpPr>
        <p:spPr>
          <a:xfrm flipH="1" flipV="1">
            <a:off x="4826758" y="1256343"/>
            <a:ext cx="217496" cy="322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</p:cNvCxnSpPr>
          <p:nvPr/>
        </p:nvCxnSpPr>
        <p:spPr>
          <a:xfrm flipH="1">
            <a:off x="4778784" y="2205188"/>
            <a:ext cx="228599" cy="201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</p:cNvCxnSpPr>
          <p:nvPr/>
        </p:nvCxnSpPr>
        <p:spPr>
          <a:xfrm flipH="1" flipV="1">
            <a:off x="4803362" y="2672214"/>
            <a:ext cx="240889" cy="154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</p:cNvCxnSpPr>
          <p:nvPr/>
        </p:nvCxnSpPr>
        <p:spPr>
          <a:xfrm flipH="1" flipV="1">
            <a:off x="4778783" y="2886879"/>
            <a:ext cx="240886" cy="524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</p:cNvCxnSpPr>
          <p:nvPr/>
        </p:nvCxnSpPr>
        <p:spPr>
          <a:xfrm flipH="1">
            <a:off x="4778783" y="3876668"/>
            <a:ext cx="290049" cy="127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2" y="4078232"/>
            <a:ext cx="290049" cy="363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>
            <a:off x="4778783" y="5068825"/>
            <a:ext cx="277758" cy="289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1" y="5491617"/>
            <a:ext cx="277758" cy="191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02663" y="80421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202663" y="139414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14953" y="2008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214953" y="2598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190372" y="3151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90372" y="3741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02662" y="4356114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202662" y="4946049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02661" y="548682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23-24</a:t>
            </a:r>
            <a:endParaRPr lang="en-US" sz="1400" dirty="0">
              <a:cs typeface="Calibri" panose="020F0502020204030204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9D4B1D-0720-8072-C713-12835167FCF3}"/>
              </a:ext>
            </a:extLst>
          </p:cNvPr>
          <p:cNvSpPr txBox="1"/>
          <p:nvPr/>
        </p:nvSpPr>
        <p:spPr>
          <a:xfrm>
            <a:off x="118280" y="6411293"/>
            <a:ext cx="774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Annual plan for 2023-24: Team/service: ………………………………………………………………. </a:t>
            </a: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43" y="190954"/>
            <a:ext cx="10515600" cy="51873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Team/service ………………………….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26B3CD5F-105F-19EE-54FB-4FBEF8131DF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0741824" y="124104"/>
            <a:ext cx="1230393" cy="65242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397192"/>
              </p:ext>
            </p:extLst>
          </p:nvPr>
        </p:nvGraphicFramePr>
        <p:xfrm>
          <a:off x="236668" y="1089929"/>
          <a:ext cx="11665013" cy="5328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3025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958018204"/>
                    </a:ext>
                  </a:extLst>
                </a:gridCol>
                <a:gridCol w="155257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557730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2430135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</a:tblGrid>
              <a:tr h="74407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</a:rPr>
                        <a:t>Project / workstream / programme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How will we </a:t>
                      </a:r>
                      <a:r>
                        <a:rPr lang="en-US" sz="1400" dirty="0" err="1">
                          <a:latin typeface="Arial"/>
                        </a:rPr>
                        <a:t>organise</a:t>
                      </a:r>
                      <a:r>
                        <a:rPr lang="en-US" sz="1400" dirty="0">
                          <a:latin typeface="Arial"/>
                        </a:rPr>
                        <a:t> ourselves to deliver this?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data will help us understand impact and success of this work?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</a:rPr>
                        <a:t>1 July 23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1 October 23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 1 January 24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1 April 24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58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5cde9-ed0f-4143-94ba-df20b77b342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4B430FA86BD4298751F8079EF342C" ma:contentTypeVersion="12" ma:contentTypeDescription="Create a new document." ma:contentTypeScope="" ma:versionID="a9b9a830d08ab399114139987b71039c">
  <xsd:schema xmlns:xsd="http://www.w3.org/2001/XMLSchema" xmlns:xs="http://www.w3.org/2001/XMLSchema" xmlns:p="http://schemas.microsoft.com/office/2006/metadata/properties" xmlns:ns2="6f05cde9-ed0f-4143-94ba-df20b77b3424" xmlns:ns3="6f2dd751-0861-4bce-9be2-37e466fae4e5" targetNamespace="http://schemas.microsoft.com/office/2006/metadata/properties" ma:root="true" ma:fieldsID="c371673724ddd434e5c5f9f3df601829" ns2:_="" ns3:_="">
    <xsd:import namespace="6f05cde9-ed0f-4143-94ba-df20b77b3424"/>
    <xsd:import namespace="6f2dd751-0861-4bce-9be2-37e466fae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5cde9-ed0f-4143-94ba-df20b77b3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dd751-0861-4bce-9be2-37e466fae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84B3C2-7409-4714-BA95-89C4A0E164E4}">
  <ds:schemaRefs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6f2dd751-0861-4bce-9be2-37e466fae4e5"/>
    <ds:schemaRef ds:uri="6f05cde9-ed0f-4143-94ba-df20b77b3424"/>
  </ds:schemaRefs>
</ds:datastoreItem>
</file>

<file path=customXml/itemProps2.xml><?xml version="1.0" encoding="utf-8"?>
<ds:datastoreItem xmlns:ds="http://schemas.openxmlformats.org/officeDocument/2006/customXml" ds:itemID="{24045398-AD05-4E05-B841-3E617C0772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7BEEBE-707A-421D-A1B9-E60F9513D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5cde9-ed0f-4143-94ba-df20b77b3424"/>
    <ds:schemaRef ds:uri="6f2dd751-0861-4bce-9be2-37e466fae4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97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Office Theme</vt:lpstr>
      <vt:lpstr>PowerPoint Presentation</vt:lpstr>
      <vt:lpstr>Team/service ………………………….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 Amar</dc:creator>
  <cp:lastModifiedBy>Lisa Baker</cp:lastModifiedBy>
  <cp:revision>21</cp:revision>
  <dcterms:created xsi:type="dcterms:W3CDTF">2023-02-16T12:45:36Z</dcterms:created>
  <dcterms:modified xsi:type="dcterms:W3CDTF">2024-03-22T18:48:07Z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0x0101006534B430FA86BD4298751F8079EF342C</vt:lpwstr>
  </property>
  <property fmtid="{D5CDD505-2E9C-101B-9397-08002B2CF9AE}" pid="3" name="MediaServiceImageTags">
    <vt:lpwstr/>
  </property>
</Properties>
</file>