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37" r:id="rId5"/>
    <p:sldMasterId id="2147483749" r:id="rId6"/>
  </p:sldMasterIdLst>
  <p:notesMasterIdLst>
    <p:notesMasterId r:id="rId19"/>
  </p:notesMasterIdLst>
  <p:handoutMasterIdLst>
    <p:handoutMasterId r:id="rId20"/>
  </p:handoutMasterIdLst>
  <p:sldIdLst>
    <p:sldId id="256" r:id="rId7"/>
    <p:sldId id="399" r:id="rId8"/>
    <p:sldId id="413" r:id="rId9"/>
    <p:sldId id="382" r:id="rId10"/>
    <p:sldId id="411" r:id="rId11"/>
    <p:sldId id="258" r:id="rId12"/>
    <p:sldId id="260" r:id="rId13"/>
    <p:sldId id="261" r:id="rId14"/>
    <p:sldId id="259" r:id="rId15"/>
    <p:sldId id="262" r:id="rId16"/>
    <p:sldId id="264" r:id="rId17"/>
    <p:sldId id="263" r:id="rId18"/>
  </p:sldIdLst>
  <p:sldSz cx="9144000" cy="5118100"/>
  <p:notesSz cx="9144000" cy="5118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110"/>
    <a:srgbClr val="008894"/>
    <a:srgbClr val="55565A"/>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E4B362-10C8-A446-91C3-11A44335B1C1}" v="54" dt="2024-04-30T12:57:12.5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8"/>
    <p:restoredTop sz="94710"/>
  </p:normalViewPr>
  <p:slideViewPr>
    <p:cSldViewPr snapToGrid="0">
      <p:cViewPr varScale="1">
        <p:scale>
          <a:sx n="121" d="100"/>
          <a:sy n="121" d="100"/>
        </p:scale>
        <p:origin x="1296" y="17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74E894-F0C5-4584-B98E-0F0CB3CAB976}"/>
              </a:ext>
            </a:extLst>
          </p:cNvPr>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2887375-B586-43F9-AAA0-16A0B94DDA99}"/>
              </a:ext>
            </a:extLst>
          </p:cNvPr>
          <p:cNvSpPr>
            <a:spLocks noGrp="1"/>
          </p:cNvSpPr>
          <p:nvPr>
            <p:ph type="dt" sz="quarter" idx="1"/>
          </p:nvPr>
        </p:nvSpPr>
        <p:spPr>
          <a:xfrm>
            <a:off x="5180013" y="0"/>
            <a:ext cx="3962400" cy="257175"/>
          </a:xfrm>
          <a:prstGeom prst="rect">
            <a:avLst/>
          </a:prstGeom>
        </p:spPr>
        <p:txBody>
          <a:bodyPr vert="horz" lIns="91440" tIns="45720" rIns="91440" bIns="45720" rtlCol="0"/>
          <a:lstStyle>
            <a:lvl1pPr algn="r">
              <a:defRPr sz="1200"/>
            </a:lvl1pPr>
          </a:lstStyle>
          <a:p>
            <a:fld id="{C1130417-4F09-40F3-9F0D-5DA3E0452CF1}" type="datetimeFigureOut">
              <a:rPr lang="en-GB" smtClean="0"/>
              <a:t>30/04/2024</a:t>
            </a:fld>
            <a:endParaRPr lang="en-GB"/>
          </a:p>
        </p:txBody>
      </p:sp>
      <p:sp>
        <p:nvSpPr>
          <p:cNvPr id="4" name="Footer Placeholder 3">
            <a:extLst>
              <a:ext uri="{FF2B5EF4-FFF2-40B4-BE49-F238E27FC236}">
                <a16:creationId xmlns:a16="http://schemas.microsoft.com/office/drawing/2014/main" id="{D44269A2-C10A-4A82-896D-E2262F1378FF}"/>
              </a:ext>
            </a:extLst>
          </p:cNvPr>
          <p:cNvSpPr>
            <a:spLocks noGrp="1"/>
          </p:cNvSpPr>
          <p:nvPr>
            <p:ph type="ftr" sz="quarter" idx="2"/>
          </p:nvPr>
        </p:nvSpPr>
        <p:spPr>
          <a:xfrm>
            <a:off x="0" y="4860925"/>
            <a:ext cx="3962400" cy="257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8BC6466-F0BC-4D62-9C28-9C2572B4C633}"/>
              </a:ext>
            </a:extLst>
          </p:cNvPr>
          <p:cNvSpPr>
            <a:spLocks noGrp="1"/>
          </p:cNvSpPr>
          <p:nvPr>
            <p:ph type="sldNum" sz="quarter" idx="3"/>
          </p:nvPr>
        </p:nvSpPr>
        <p:spPr>
          <a:xfrm>
            <a:off x="5180013" y="4860925"/>
            <a:ext cx="3962400" cy="257175"/>
          </a:xfrm>
          <a:prstGeom prst="rect">
            <a:avLst/>
          </a:prstGeom>
        </p:spPr>
        <p:txBody>
          <a:bodyPr vert="horz" lIns="91440" tIns="45720" rIns="91440" bIns="45720" rtlCol="0" anchor="b"/>
          <a:lstStyle>
            <a:lvl1pPr algn="r">
              <a:defRPr sz="1200"/>
            </a:lvl1pPr>
          </a:lstStyle>
          <a:p>
            <a:fld id="{7E38A024-10E0-4C97-87BB-2A192F359416}" type="slidenum">
              <a:rPr lang="en-GB" smtClean="0"/>
              <a:t>‹#›</a:t>
            </a:fld>
            <a:endParaRPr lang="en-GB"/>
          </a:p>
        </p:txBody>
      </p:sp>
    </p:spTree>
    <p:extLst>
      <p:ext uri="{BB962C8B-B14F-4D97-AF65-F5344CB8AC3E}">
        <p14:creationId xmlns:p14="http://schemas.microsoft.com/office/powerpoint/2010/main" val="3851674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3BE1333E-F5B2-4C50-B32E-3340A4D597B0}" type="datetimeFigureOut">
              <a:rPr lang="en-GB" smtClean="0"/>
              <a:t>30/04/2024</a:t>
            </a:fld>
            <a:endParaRPr lang="en-GB"/>
          </a:p>
        </p:txBody>
      </p:sp>
      <p:sp>
        <p:nvSpPr>
          <p:cNvPr id="4" name="Slide Image Placeholder 3"/>
          <p:cNvSpPr>
            <a:spLocks noGrp="1" noRot="1" noChangeAspect="1"/>
          </p:cNvSpPr>
          <p:nvPr>
            <p:ph type="sldImg" idx="2"/>
          </p:nvPr>
        </p:nvSpPr>
        <p:spPr>
          <a:xfrm>
            <a:off x="3028950" y="639763"/>
            <a:ext cx="3086100" cy="17272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2463800"/>
            <a:ext cx="7315200" cy="2014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4860925"/>
            <a:ext cx="3962400" cy="257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4860925"/>
            <a:ext cx="3962400" cy="257175"/>
          </a:xfrm>
          <a:prstGeom prst="rect">
            <a:avLst/>
          </a:prstGeom>
        </p:spPr>
        <p:txBody>
          <a:bodyPr vert="horz" lIns="91440" tIns="45720" rIns="91440" bIns="45720" rtlCol="0" anchor="b"/>
          <a:lstStyle>
            <a:lvl1pPr algn="r">
              <a:defRPr sz="1200"/>
            </a:lvl1pPr>
          </a:lstStyle>
          <a:p>
            <a:fld id="{5B8C830F-A8DB-4EA5-B798-4E243943D6E5}" type="slidenum">
              <a:rPr lang="en-GB" smtClean="0"/>
              <a:t>‹#›</a:t>
            </a:fld>
            <a:endParaRPr lang="en-GB"/>
          </a:p>
        </p:txBody>
      </p:sp>
    </p:spTree>
    <p:extLst>
      <p:ext uri="{BB962C8B-B14F-4D97-AF65-F5344CB8AC3E}">
        <p14:creationId xmlns:p14="http://schemas.microsoft.com/office/powerpoint/2010/main" val="186217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C9EAA-27A6-42B2-9BE0-A8A1CBBF67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12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C9EAA-27A6-42B2-9BE0-A8A1CBBF67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236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A group of people sitting on a couch looking at a paper&#10;&#10;Description automatically generated with medium confidence">
            <a:extLst>
              <a:ext uri="{FF2B5EF4-FFF2-40B4-BE49-F238E27FC236}">
                <a16:creationId xmlns:a16="http://schemas.microsoft.com/office/drawing/2014/main" id="{E696AA51-41DF-6748-9250-9FB304605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0">
            <a:extLst>
              <a:ext uri="{FF2B5EF4-FFF2-40B4-BE49-F238E27FC236}">
                <a16:creationId xmlns:a16="http://schemas.microsoft.com/office/drawing/2014/main" id="{ABC394DA-1E1E-9F46-AAA5-FBA682E3A80E}"/>
              </a:ext>
            </a:extLst>
          </p:cNvPr>
          <p:cNvSpPr/>
          <p:nvPr userDrawn="1"/>
        </p:nvSpPr>
        <p:spPr>
          <a:xfrm>
            <a:off x="457200" y="501650"/>
            <a:ext cx="4114800" cy="4191000"/>
          </a:xfrm>
          <a:custGeom>
            <a:avLst/>
            <a:gdLst>
              <a:gd name="connsiteX0" fmla="*/ 0 w 4114800"/>
              <a:gd name="connsiteY0" fmla="*/ 0 h 4191000"/>
              <a:gd name="connsiteX1" fmla="*/ 3351214 w 4114800"/>
              <a:gd name="connsiteY1" fmla="*/ 0 h 4191000"/>
              <a:gd name="connsiteX2" fmla="*/ 4114800 w 4114800"/>
              <a:gd name="connsiteY2" fmla="*/ 763586 h 4191000"/>
              <a:gd name="connsiteX3" fmla="*/ 4114800 w 4114800"/>
              <a:gd name="connsiteY3" fmla="*/ 4191000 h 4191000"/>
              <a:gd name="connsiteX4" fmla="*/ 0 w 4114800"/>
              <a:gd name="connsiteY4" fmla="*/ 4191000 h 419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191000">
                <a:moveTo>
                  <a:pt x="0" y="0"/>
                </a:moveTo>
                <a:lnTo>
                  <a:pt x="3351214" y="0"/>
                </a:lnTo>
                <a:lnTo>
                  <a:pt x="4114800" y="763586"/>
                </a:lnTo>
                <a:lnTo>
                  <a:pt x="4114800" y="4191000"/>
                </a:lnTo>
                <a:lnTo>
                  <a:pt x="0" y="4191000"/>
                </a:lnTo>
                <a:close/>
              </a:path>
            </a:pathLst>
          </a:custGeom>
          <a:gradFill flip="none" rotWithShape="1">
            <a:gsLst>
              <a:gs pos="57000">
                <a:srgbClr val="008894">
                  <a:lumMod val="57805"/>
                  <a:alpha val="69414"/>
                </a:srgbClr>
              </a:gs>
              <a:gs pos="100000">
                <a:srgbClr val="F6C110"/>
              </a:gs>
            </a:gsLst>
            <a:lin ang="1800000" scaled="0"/>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D36E9FF-B99E-804C-90CC-632A6E4626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000" y="756000"/>
            <a:ext cx="1589862" cy="533400"/>
          </a:xfrm>
          <a:prstGeom prst="rect">
            <a:avLst/>
          </a:prstGeom>
        </p:spPr>
      </p:pic>
      <p:sp>
        <p:nvSpPr>
          <p:cNvPr id="5" name="Title 42">
            <a:extLst>
              <a:ext uri="{FF2B5EF4-FFF2-40B4-BE49-F238E27FC236}">
                <a16:creationId xmlns:a16="http://schemas.microsoft.com/office/drawing/2014/main" id="{ED469976-3CDF-4540-A807-2B6BBD38DC31}"/>
              </a:ext>
            </a:extLst>
          </p:cNvPr>
          <p:cNvSpPr>
            <a:spLocks noGrp="1"/>
          </p:cNvSpPr>
          <p:nvPr>
            <p:ph type="title"/>
          </p:nvPr>
        </p:nvSpPr>
        <p:spPr>
          <a:xfrm>
            <a:off x="717633" y="1657618"/>
            <a:ext cx="3615100" cy="738664"/>
          </a:xfrm>
        </p:spPr>
        <p:txBody>
          <a:bodyPr/>
          <a:lstStyle>
            <a:lvl1pPr>
              <a:defRPr sz="2400">
                <a:solidFill>
                  <a:srgbClr val="F6C110"/>
                </a:solidFill>
                <a:latin typeface="Archivo"/>
              </a:defRPr>
            </a:lvl1pPr>
          </a:lstStyle>
          <a:p>
            <a:r>
              <a:rPr lang="en-US"/>
              <a:t>Click to edit Master title style</a:t>
            </a:r>
            <a:endParaRPr lang="en-GB"/>
          </a:p>
        </p:txBody>
      </p:sp>
      <p:sp>
        <p:nvSpPr>
          <p:cNvPr id="6" name="Text Placeholder 34">
            <a:extLst>
              <a:ext uri="{FF2B5EF4-FFF2-40B4-BE49-F238E27FC236}">
                <a16:creationId xmlns:a16="http://schemas.microsoft.com/office/drawing/2014/main" id="{69C39B69-4D09-D34B-8504-4FB0CDA20F4F}"/>
              </a:ext>
            </a:extLst>
          </p:cNvPr>
          <p:cNvSpPr>
            <a:spLocks noGrp="1"/>
          </p:cNvSpPr>
          <p:nvPr>
            <p:ph type="body" sz="quarter" idx="13"/>
          </p:nvPr>
        </p:nvSpPr>
        <p:spPr>
          <a:xfrm>
            <a:off x="707049" y="2438333"/>
            <a:ext cx="3625683" cy="195324"/>
          </a:xfrm>
        </p:spPr>
        <p:txBody>
          <a:bodyPr/>
          <a:lstStyle>
            <a:lvl1pPr>
              <a:defRPr sz="1260">
                <a:solidFill>
                  <a:schemeClr val="bg1"/>
                </a:solidFill>
                <a:latin typeface="Arial" panose="020B0604020202020204" pitchFamily="34" charset="0"/>
                <a:cs typeface="Arial" panose="020B0604020202020204" pitchFamily="34" charset="0"/>
              </a:defRPr>
            </a:lvl1pPr>
            <a:lvl2pPr>
              <a:defRPr sz="1260">
                <a:solidFill>
                  <a:schemeClr val="bg1"/>
                </a:solidFill>
                <a:latin typeface="Arial" panose="020B0604020202020204" pitchFamily="34" charset="0"/>
                <a:cs typeface="Arial" panose="020B0604020202020204" pitchFamily="34" charset="0"/>
              </a:defRPr>
            </a:lvl2pPr>
            <a:lvl3pPr>
              <a:defRPr sz="1260">
                <a:solidFill>
                  <a:schemeClr val="bg1"/>
                </a:solidFill>
                <a:latin typeface="Arial" panose="020B0604020202020204" pitchFamily="34" charset="0"/>
                <a:cs typeface="Arial" panose="020B0604020202020204" pitchFamily="34" charset="0"/>
              </a:defRPr>
            </a:lvl3pPr>
            <a:lvl4pPr>
              <a:defRPr sz="1260">
                <a:solidFill>
                  <a:schemeClr val="bg1"/>
                </a:solidFill>
                <a:latin typeface="Arial" panose="020B0604020202020204" pitchFamily="34" charset="0"/>
                <a:cs typeface="Arial" panose="020B0604020202020204" pitchFamily="34" charset="0"/>
              </a:defRPr>
            </a:lvl4pPr>
            <a:lvl5pPr>
              <a:defRPr sz="126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4">
            <a:extLst>
              <a:ext uri="{FF2B5EF4-FFF2-40B4-BE49-F238E27FC236}">
                <a16:creationId xmlns:a16="http://schemas.microsoft.com/office/drawing/2014/main" id="{7B1449E3-A2FB-2D44-9115-AD55C0603472}"/>
              </a:ext>
            </a:extLst>
          </p:cNvPr>
          <p:cNvSpPr>
            <a:spLocks noGrp="1"/>
          </p:cNvSpPr>
          <p:nvPr>
            <p:ph type="body" sz="quarter" idx="14"/>
          </p:nvPr>
        </p:nvSpPr>
        <p:spPr>
          <a:xfrm>
            <a:off x="764553" y="3126266"/>
            <a:ext cx="3502648" cy="615553"/>
          </a:xfrm>
        </p:spPr>
        <p:txBody>
          <a:bodyPr/>
          <a:lstStyle>
            <a:lvl1pPr>
              <a:defRPr sz="800">
                <a:solidFill>
                  <a:schemeClr val="bg1"/>
                </a:solidFill>
                <a:latin typeface="Arial" panose="020B0604020202020204" pitchFamily="34" charset="0"/>
                <a:cs typeface="Arial" panose="020B0604020202020204" pitchFamily="34" charset="0"/>
              </a:defRPr>
            </a:lvl1pPr>
            <a:lvl2pPr>
              <a:defRPr sz="800">
                <a:solidFill>
                  <a:schemeClr val="bg1"/>
                </a:solidFill>
                <a:latin typeface="Arial" panose="020B0604020202020204" pitchFamily="34" charset="0"/>
                <a:cs typeface="Arial" panose="020B0604020202020204" pitchFamily="34" charset="0"/>
              </a:defRPr>
            </a:lvl2pPr>
            <a:lvl3pPr>
              <a:defRPr sz="800">
                <a:solidFill>
                  <a:schemeClr val="bg1"/>
                </a:solidFill>
                <a:latin typeface="Arial" panose="020B0604020202020204" pitchFamily="34" charset="0"/>
                <a:cs typeface="Arial" panose="020B0604020202020204" pitchFamily="34" charset="0"/>
              </a:defRPr>
            </a:lvl3pPr>
            <a:lvl4pPr>
              <a:defRPr sz="800">
                <a:solidFill>
                  <a:schemeClr val="bg1"/>
                </a:solidFill>
                <a:latin typeface="Arial" panose="020B0604020202020204" pitchFamily="34" charset="0"/>
                <a:cs typeface="Arial" panose="020B0604020202020204" pitchFamily="34" charset="0"/>
              </a:defRPr>
            </a:lvl4pPr>
            <a:lvl5pPr>
              <a:defRPr sz="8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4">
            <a:extLst>
              <a:ext uri="{FF2B5EF4-FFF2-40B4-BE49-F238E27FC236}">
                <a16:creationId xmlns:a16="http://schemas.microsoft.com/office/drawing/2014/main" id="{F6A6A016-4ECB-8E48-89AB-99ABE529924D}"/>
              </a:ext>
            </a:extLst>
          </p:cNvPr>
          <p:cNvSpPr>
            <a:spLocks noGrp="1"/>
          </p:cNvSpPr>
          <p:nvPr>
            <p:ph type="body" sz="quarter" idx="15"/>
          </p:nvPr>
        </p:nvSpPr>
        <p:spPr>
          <a:xfrm>
            <a:off x="763276" y="4307291"/>
            <a:ext cx="3502648" cy="309160"/>
          </a:xfrm>
        </p:spPr>
        <p:txBody>
          <a:bodyPr/>
          <a:lstStyle>
            <a:lvl1pPr>
              <a:defRPr sz="800">
                <a:solidFill>
                  <a:srgbClr val="F6C110"/>
                </a:solidFill>
                <a:latin typeface="Arial" panose="020B0604020202020204" pitchFamily="34" charset="0"/>
                <a:cs typeface="Arial" panose="020B0604020202020204" pitchFamily="34" charset="0"/>
              </a:defRPr>
            </a:lvl1pPr>
            <a:lvl2pPr>
              <a:defRPr sz="800">
                <a:solidFill>
                  <a:srgbClr val="F6C110"/>
                </a:solidFill>
                <a:latin typeface="Arial" panose="020B0604020202020204" pitchFamily="34" charset="0"/>
                <a:cs typeface="Arial" panose="020B0604020202020204" pitchFamily="34" charset="0"/>
              </a:defRPr>
            </a:lvl2pPr>
            <a:lvl3pPr>
              <a:defRPr sz="800">
                <a:solidFill>
                  <a:srgbClr val="F6C110"/>
                </a:solidFill>
                <a:latin typeface="Arial" panose="020B0604020202020204" pitchFamily="34" charset="0"/>
                <a:cs typeface="Arial" panose="020B0604020202020204" pitchFamily="34" charset="0"/>
              </a:defRPr>
            </a:lvl3pPr>
            <a:lvl4pPr>
              <a:defRPr sz="800">
                <a:solidFill>
                  <a:srgbClr val="F6C110"/>
                </a:solidFill>
                <a:latin typeface="Arial" panose="020B0604020202020204" pitchFamily="34" charset="0"/>
                <a:cs typeface="Arial" panose="020B0604020202020204" pitchFamily="34" charset="0"/>
              </a:defRPr>
            </a:lvl4pPr>
            <a:lvl5pPr>
              <a:defRPr sz="800">
                <a:solidFill>
                  <a:srgbClr val="F6C11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513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9" name="Picture 8" descr="A group of people walking on a path in front of a fence&#10;&#10;Description automatically generated with low confidence">
            <a:extLst>
              <a:ext uri="{FF2B5EF4-FFF2-40B4-BE49-F238E27FC236}">
                <a16:creationId xmlns:a16="http://schemas.microsoft.com/office/drawing/2014/main" id="{577BFC6A-EAC6-1748-A812-3DB7C4C78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7" y="-724395"/>
            <a:ext cx="11801434" cy="6638307"/>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26063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0" name="Picture 9" descr="A picture containing table, cake, person, indoor&#10;&#10;Description automatically generated">
            <a:extLst>
              <a:ext uri="{FF2B5EF4-FFF2-40B4-BE49-F238E27FC236}">
                <a16:creationId xmlns:a16="http://schemas.microsoft.com/office/drawing/2014/main" id="{05D089FD-84AB-0A42-B685-28D5D6866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132702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3BE0D6EB-EBD4-C14E-946F-924F1B6709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89" r="39539" b="23863"/>
          <a:stretch/>
        </p:blipFill>
        <p:spPr>
          <a:xfrm>
            <a:off x="1" y="0"/>
            <a:ext cx="9144000"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1856420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 name="Picture 9" descr="A group of children sitting on the floor&#10;&#10;Description automatically generated with low confidence">
            <a:extLst>
              <a:ext uri="{FF2B5EF4-FFF2-40B4-BE49-F238E27FC236}">
                <a16:creationId xmlns:a16="http://schemas.microsoft.com/office/drawing/2014/main" id="{2912EB0C-455A-0E46-AE17-446AF4CDE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4264895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9" name="Picture 8" descr="A group of people sitting around a table&#10;&#10;Description automatically generated with medium confidence">
            <a:extLst>
              <a:ext uri="{FF2B5EF4-FFF2-40B4-BE49-F238E27FC236}">
                <a16:creationId xmlns:a16="http://schemas.microsoft.com/office/drawing/2014/main" id="{4256C5FB-B6E7-AE4B-8643-AA2BD953DD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447093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10" name="Picture 9" descr="A group of people laughing&#10;&#10;Description automatically generated with medium confidence">
            <a:extLst>
              <a:ext uri="{FF2B5EF4-FFF2-40B4-BE49-F238E27FC236}">
                <a16:creationId xmlns:a16="http://schemas.microsoft.com/office/drawing/2014/main" id="{3C8D4EC2-1D43-9A41-891A-C58C63644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356342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9" name="Picture 8" descr="A family sitting on a couch&#10;&#10;Description automatically generated with medium confidence">
            <a:extLst>
              <a:ext uri="{FF2B5EF4-FFF2-40B4-BE49-F238E27FC236}">
                <a16:creationId xmlns:a16="http://schemas.microsoft.com/office/drawing/2014/main" id="{ECBA662E-F9E2-4749-B29E-785CD556D7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278800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age - plain">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0EFC77D4-A02A-49B1-8EC1-82D8C436BA3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3" name="Text Placeholder 34">
            <a:extLst>
              <a:ext uri="{FF2B5EF4-FFF2-40B4-BE49-F238E27FC236}">
                <a16:creationId xmlns:a16="http://schemas.microsoft.com/office/drawing/2014/main" id="{7A848501-D8AB-49D0-B679-1B349A9B8DD9}"/>
              </a:ext>
            </a:extLst>
          </p:cNvPr>
          <p:cNvSpPr>
            <a:spLocks noGrp="1"/>
          </p:cNvSpPr>
          <p:nvPr>
            <p:ph type="body" sz="quarter" idx="11" hasCustomPrompt="1"/>
          </p:nvPr>
        </p:nvSpPr>
        <p:spPr>
          <a:xfrm>
            <a:off x="360000" y="2105200"/>
            <a:ext cx="7945800" cy="769441"/>
          </a:xfrm>
        </p:spPr>
        <p:txBody>
          <a:bodyPr numCol="1"/>
          <a:lstStyle>
            <a:lvl1pPr>
              <a:defRPr sz="1000" b="0">
                <a:solidFill>
                  <a:schemeClr val="tx1"/>
                </a:solidFill>
                <a:latin typeface="Archivo-SemiBold"/>
              </a:defRPr>
            </a:lvl1pPr>
            <a:lvl2pPr>
              <a:defRPr sz="1000" b="0">
                <a:solidFill>
                  <a:schemeClr val="tx1"/>
                </a:solidFill>
                <a:latin typeface="Archivo-SemiBold"/>
              </a:defRPr>
            </a:lvl2pPr>
            <a:lvl3pPr>
              <a:defRPr sz="1000" b="0">
                <a:solidFill>
                  <a:schemeClr val="tx1"/>
                </a:solidFill>
                <a:latin typeface="Archivo-SemiBold"/>
              </a:defRPr>
            </a:lvl3pPr>
            <a:lvl4pPr>
              <a:defRPr sz="1000" b="0">
                <a:solidFill>
                  <a:schemeClr val="tx1"/>
                </a:solidFill>
                <a:latin typeface="Archivo-SemiBold"/>
              </a:defRPr>
            </a:lvl4pPr>
            <a:lvl5pPr>
              <a:defRPr sz="10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35EDCAF9-A3FF-4F88-A049-74D0551373D4}"/>
              </a:ext>
            </a:extLst>
          </p:cNvPr>
          <p:cNvSpPr>
            <a:spLocks noGrp="1"/>
          </p:cNvSpPr>
          <p:nvPr>
            <p:ph type="body" sz="quarter" idx="12" hasCustomPrompt="1"/>
          </p:nvPr>
        </p:nvSpPr>
        <p:spPr>
          <a:xfrm>
            <a:off x="360000" y="2940055"/>
            <a:ext cx="7945800" cy="1617326"/>
          </a:xfrm>
        </p:spPr>
        <p:txBody>
          <a:bodyPr numCol="1"/>
          <a:lstStyle>
            <a:lvl1pPr>
              <a:defRPr sz="800" b="0">
                <a:solidFill>
                  <a:schemeClr val="tx1"/>
                </a:solidFill>
                <a:latin typeface="Archivo-SemiBold"/>
              </a:defRPr>
            </a:lvl1pPr>
            <a:lvl2pPr>
              <a:defRPr sz="800" b="0">
                <a:solidFill>
                  <a:schemeClr val="tx1"/>
                </a:solidFill>
                <a:latin typeface="Archivo-SemiBold"/>
              </a:defRPr>
            </a:lvl2pPr>
            <a:lvl3pPr>
              <a:defRPr sz="800" b="0">
                <a:solidFill>
                  <a:schemeClr val="tx1"/>
                </a:solidFill>
                <a:latin typeface="Archivo-SemiBold"/>
              </a:defRPr>
            </a:lvl3pPr>
            <a:lvl4pPr>
              <a:defRPr sz="800" b="0">
                <a:solidFill>
                  <a:schemeClr val="tx1"/>
                </a:solidFill>
                <a:latin typeface="Archivo-SemiBold"/>
              </a:defRPr>
            </a:lvl4pPr>
            <a:lvl5pPr>
              <a:defRPr sz="8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C117B7E8-2EBE-44DA-B11F-4C5E44F205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564" y="336201"/>
            <a:ext cx="1216078" cy="408143"/>
          </a:xfrm>
          <a:prstGeom prst="rect">
            <a:avLst/>
          </a:prstGeom>
        </p:spPr>
      </p:pic>
      <p:sp>
        <p:nvSpPr>
          <p:cNvPr id="19" name="Content Placeholder 39">
            <a:extLst>
              <a:ext uri="{FF2B5EF4-FFF2-40B4-BE49-F238E27FC236}">
                <a16:creationId xmlns:a16="http://schemas.microsoft.com/office/drawing/2014/main" id="{0A7E262C-EE61-4384-B802-5DAABF8A06B3}"/>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20" name="Content Placeholder 39">
            <a:extLst>
              <a:ext uri="{FF2B5EF4-FFF2-40B4-BE49-F238E27FC236}">
                <a16:creationId xmlns:a16="http://schemas.microsoft.com/office/drawing/2014/main" id="{2E2C3F49-7D81-46CD-98BA-3700CFD4D999}"/>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1" name="Title 13">
            <a:extLst>
              <a:ext uri="{FF2B5EF4-FFF2-40B4-BE49-F238E27FC236}">
                <a16:creationId xmlns:a16="http://schemas.microsoft.com/office/drawing/2014/main" id="{51B2FF4E-D5F3-4545-AA3B-3D2BB1AC7246}"/>
              </a:ext>
            </a:extLst>
          </p:cNvPr>
          <p:cNvSpPr>
            <a:spLocks noGrp="1"/>
          </p:cNvSpPr>
          <p:nvPr>
            <p:ph type="title"/>
          </p:nvPr>
        </p:nvSpPr>
        <p:spPr>
          <a:xfrm>
            <a:off x="347300" y="964565"/>
            <a:ext cx="7958500" cy="984885"/>
          </a:xfrm>
        </p:spPr>
        <p:txBody>
          <a:bodyPr/>
          <a:lstStyle>
            <a:lvl1pPr>
              <a:defRPr sz="3200">
                <a:solidFill>
                  <a:srgbClr val="008894"/>
                </a:solidFill>
              </a:defRPr>
            </a:lvl1pPr>
          </a:lstStyle>
          <a:p>
            <a:r>
              <a:rPr lang="en-US"/>
              <a:t>Click to edit Master title style</a:t>
            </a:r>
            <a:endParaRPr lang="en-GB"/>
          </a:p>
        </p:txBody>
      </p:sp>
    </p:spTree>
    <p:extLst>
      <p:ext uri="{BB962C8B-B14F-4D97-AF65-F5344CB8AC3E}">
        <p14:creationId xmlns:p14="http://schemas.microsoft.com/office/powerpoint/2010/main" val="400025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age - Large Header 1">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in a room&#10;&#10;Description automatically generated with medium confidence">
            <a:extLst>
              <a:ext uri="{FF2B5EF4-FFF2-40B4-BE49-F238E27FC236}">
                <a16:creationId xmlns:a16="http://schemas.microsoft.com/office/drawing/2014/main" id="{BD4FF31A-5F8A-4172-9902-26DB9A49F4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93" t="10338" r="13013" b="51653"/>
          <a:stretch/>
        </p:blipFill>
        <p:spPr>
          <a:xfrm>
            <a:off x="0" y="-2115"/>
            <a:ext cx="9144001" cy="2169622"/>
          </a:xfrm>
          <a:prstGeom prst="rect">
            <a:avLst/>
          </a:prstGeom>
        </p:spPr>
      </p:pic>
      <p:sp>
        <p:nvSpPr>
          <p:cNvPr id="6" name="Freeform 23">
            <a:extLst>
              <a:ext uri="{FF2B5EF4-FFF2-40B4-BE49-F238E27FC236}">
                <a16:creationId xmlns:a16="http://schemas.microsoft.com/office/drawing/2014/main" id="{DF2447A2-F134-4CAC-BD13-FFCC214F19DF}"/>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13B08E0C-327E-4D7F-9DC7-3993C8DE49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1" name="object 4">
            <a:extLst>
              <a:ext uri="{FF2B5EF4-FFF2-40B4-BE49-F238E27FC236}">
                <a16:creationId xmlns:a16="http://schemas.microsoft.com/office/drawing/2014/main" id="{DD4206CD-7A1A-4D57-9E74-A26BCD0260F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4" name="Content Placeholder 39">
            <a:extLst>
              <a:ext uri="{FF2B5EF4-FFF2-40B4-BE49-F238E27FC236}">
                <a16:creationId xmlns:a16="http://schemas.microsoft.com/office/drawing/2014/main" id="{2905A992-4D57-4FA4-AAA7-8984BD2ACEC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5" name="Content Placeholder 39">
            <a:extLst>
              <a:ext uri="{FF2B5EF4-FFF2-40B4-BE49-F238E27FC236}">
                <a16:creationId xmlns:a16="http://schemas.microsoft.com/office/drawing/2014/main" id="{962F4814-0197-4FB3-8F9B-A98407BFDF4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6" name="Title 13">
            <a:extLst>
              <a:ext uri="{FF2B5EF4-FFF2-40B4-BE49-F238E27FC236}">
                <a16:creationId xmlns:a16="http://schemas.microsoft.com/office/drawing/2014/main" id="{D01BD0BE-30A8-4698-BAE5-F65A35182660}"/>
              </a:ext>
            </a:extLst>
          </p:cNvPr>
          <p:cNvSpPr>
            <a:spLocks noGrp="1"/>
          </p:cNvSpPr>
          <p:nvPr>
            <p:ph type="title"/>
          </p:nvPr>
        </p:nvSpPr>
        <p:spPr>
          <a:xfrm>
            <a:off x="347300" y="907560"/>
            <a:ext cx="3704763" cy="984885"/>
          </a:xfrm>
        </p:spPr>
        <p:txBody>
          <a:bodyPr/>
          <a:lstStyle>
            <a:lvl1pPr>
              <a:defRPr sz="3200">
                <a:solidFill>
                  <a:srgbClr val="F6C110"/>
                </a:solidFill>
              </a:defRPr>
            </a:lvl1pPr>
          </a:lstStyle>
          <a:p>
            <a:r>
              <a:rPr lang="en-US"/>
              <a:t>Click to edit Master title style</a:t>
            </a:r>
            <a:endParaRPr lang="en-GB"/>
          </a:p>
        </p:txBody>
      </p:sp>
      <p:sp>
        <p:nvSpPr>
          <p:cNvPr id="17" name="Text Placeholder 34">
            <a:extLst>
              <a:ext uri="{FF2B5EF4-FFF2-40B4-BE49-F238E27FC236}">
                <a16:creationId xmlns:a16="http://schemas.microsoft.com/office/drawing/2014/main" id="{FF30C103-4989-5A4B-AFFB-0911E5A50F9B}"/>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4">
            <a:extLst>
              <a:ext uri="{FF2B5EF4-FFF2-40B4-BE49-F238E27FC236}">
                <a16:creationId xmlns:a16="http://schemas.microsoft.com/office/drawing/2014/main" id="{23AD066B-49BB-4B47-BAC4-E8ED7593BDD0}"/>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e - Large Header 5">
    <p:spTree>
      <p:nvGrpSpPr>
        <p:cNvPr id="1" name=""/>
        <p:cNvGrpSpPr/>
        <p:nvPr/>
      </p:nvGrpSpPr>
      <p:grpSpPr>
        <a:xfrm>
          <a:off x="0" y="0"/>
          <a:ext cx="0" cy="0"/>
          <a:chOff x="0" y="0"/>
          <a:chExt cx="0" cy="0"/>
        </a:xfrm>
      </p:grpSpPr>
      <p:pic>
        <p:nvPicPr>
          <p:cNvPr id="3" name="Picture 2" descr="A close-up of a lawn mower&#10;&#10;Description automatically generated with low confidence">
            <a:extLst>
              <a:ext uri="{FF2B5EF4-FFF2-40B4-BE49-F238E27FC236}">
                <a16:creationId xmlns:a16="http://schemas.microsoft.com/office/drawing/2014/main" id="{62B3EE5E-86D2-AF41-AE76-49018CF20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94" y="-8428"/>
            <a:ext cx="9251894" cy="2178050"/>
          </a:xfrm>
          <a:prstGeom prst="rect">
            <a:avLst/>
          </a:prstGeom>
        </p:spPr>
      </p:pic>
      <p:sp>
        <p:nvSpPr>
          <p:cNvPr id="7" name="Freeform 26">
            <a:extLst>
              <a:ext uri="{FF2B5EF4-FFF2-40B4-BE49-F238E27FC236}">
                <a16:creationId xmlns:a16="http://schemas.microsoft.com/office/drawing/2014/main" id="{DE544721-7A7C-4890-9372-B11CBB56280E}"/>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555F3A-1E4E-4CAB-9AC0-6C7306D86E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0" name="Title 13">
            <a:extLst>
              <a:ext uri="{FF2B5EF4-FFF2-40B4-BE49-F238E27FC236}">
                <a16:creationId xmlns:a16="http://schemas.microsoft.com/office/drawing/2014/main" id="{2531AA7E-EE53-46EC-9390-75B0FCE194A1}"/>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3" name="Text Placeholder 34">
            <a:extLst>
              <a:ext uri="{FF2B5EF4-FFF2-40B4-BE49-F238E27FC236}">
                <a16:creationId xmlns:a16="http://schemas.microsoft.com/office/drawing/2014/main" id="{D3DA9BE0-1EA1-F543-A93E-F91A2C30DB3F}"/>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1A735C90-F8DC-E047-8777-FAA5759C2A08}"/>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7572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descr="A group of people standing in a room&#10;&#10;Description automatically generated with medium confidence">
            <a:extLst>
              <a:ext uri="{FF2B5EF4-FFF2-40B4-BE49-F238E27FC236}">
                <a16:creationId xmlns:a16="http://schemas.microsoft.com/office/drawing/2014/main" id="{C250D2F9-DCCE-924B-82C2-DC97510A84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0">
            <a:extLst>
              <a:ext uri="{FF2B5EF4-FFF2-40B4-BE49-F238E27FC236}">
                <a16:creationId xmlns:a16="http://schemas.microsoft.com/office/drawing/2014/main" id="{ABC394DA-1E1E-9F46-AAA5-FBA682E3A80E}"/>
              </a:ext>
            </a:extLst>
          </p:cNvPr>
          <p:cNvSpPr/>
          <p:nvPr userDrawn="1"/>
        </p:nvSpPr>
        <p:spPr>
          <a:xfrm>
            <a:off x="457200" y="501650"/>
            <a:ext cx="4114800" cy="4191000"/>
          </a:xfrm>
          <a:custGeom>
            <a:avLst/>
            <a:gdLst>
              <a:gd name="connsiteX0" fmla="*/ 0 w 4114800"/>
              <a:gd name="connsiteY0" fmla="*/ 0 h 4191000"/>
              <a:gd name="connsiteX1" fmla="*/ 3351214 w 4114800"/>
              <a:gd name="connsiteY1" fmla="*/ 0 h 4191000"/>
              <a:gd name="connsiteX2" fmla="*/ 4114800 w 4114800"/>
              <a:gd name="connsiteY2" fmla="*/ 763586 h 4191000"/>
              <a:gd name="connsiteX3" fmla="*/ 4114800 w 4114800"/>
              <a:gd name="connsiteY3" fmla="*/ 4191000 h 4191000"/>
              <a:gd name="connsiteX4" fmla="*/ 0 w 4114800"/>
              <a:gd name="connsiteY4" fmla="*/ 4191000 h 419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191000">
                <a:moveTo>
                  <a:pt x="0" y="0"/>
                </a:moveTo>
                <a:lnTo>
                  <a:pt x="3351214" y="0"/>
                </a:lnTo>
                <a:lnTo>
                  <a:pt x="4114800" y="763586"/>
                </a:lnTo>
                <a:lnTo>
                  <a:pt x="4114800" y="4191000"/>
                </a:lnTo>
                <a:lnTo>
                  <a:pt x="0" y="4191000"/>
                </a:lnTo>
                <a:close/>
              </a:path>
            </a:pathLst>
          </a:custGeom>
          <a:gradFill flip="none" rotWithShape="1">
            <a:gsLst>
              <a:gs pos="57000">
                <a:srgbClr val="008894">
                  <a:lumMod val="57805"/>
                  <a:alpha val="69414"/>
                </a:srgbClr>
              </a:gs>
              <a:gs pos="100000">
                <a:srgbClr val="F6C110"/>
              </a:gs>
            </a:gsLst>
            <a:lin ang="1800000" scaled="0"/>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D36E9FF-B99E-804C-90CC-632A6E4626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000" y="756000"/>
            <a:ext cx="1589862" cy="533400"/>
          </a:xfrm>
          <a:prstGeom prst="rect">
            <a:avLst/>
          </a:prstGeom>
        </p:spPr>
      </p:pic>
      <p:sp>
        <p:nvSpPr>
          <p:cNvPr id="5" name="Title 42">
            <a:extLst>
              <a:ext uri="{FF2B5EF4-FFF2-40B4-BE49-F238E27FC236}">
                <a16:creationId xmlns:a16="http://schemas.microsoft.com/office/drawing/2014/main" id="{ED469976-3CDF-4540-A807-2B6BBD38DC31}"/>
              </a:ext>
            </a:extLst>
          </p:cNvPr>
          <p:cNvSpPr>
            <a:spLocks noGrp="1"/>
          </p:cNvSpPr>
          <p:nvPr>
            <p:ph type="title"/>
          </p:nvPr>
        </p:nvSpPr>
        <p:spPr>
          <a:xfrm>
            <a:off x="717633" y="1657618"/>
            <a:ext cx="3615100" cy="738664"/>
          </a:xfrm>
        </p:spPr>
        <p:txBody>
          <a:bodyPr/>
          <a:lstStyle>
            <a:lvl1pPr>
              <a:defRPr sz="2400">
                <a:solidFill>
                  <a:srgbClr val="F6C110"/>
                </a:solidFill>
                <a:latin typeface="Archivo"/>
              </a:defRPr>
            </a:lvl1pPr>
          </a:lstStyle>
          <a:p>
            <a:r>
              <a:rPr lang="en-US"/>
              <a:t>Click to edit Master title style</a:t>
            </a:r>
            <a:endParaRPr lang="en-GB"/>
          </a:p>
        </p:txBody>
      </p:sp>
      <p:sp>
        <p:nvSpPr>
          <p:cNvPr id="6" name="Text Placeholder 34">
            <a:extLst>
              <a:ext uri="{FF2B5EF4-FFF2-40B4-BE49-F238E27FC236}">
                <a16:creationId xmlns:a16="http://schemas.microsoft.com/office/drawing/2014/main" id="{69C39B69-4D09-D34B-8504-4FB0CDA20F4F}"/>
              </a:ext>
            </a:extLst>
          </p:cNvPr>
          <p:cNvSpPr>
            <a:spLocks noGrp="1"/>
          </p:cNvSpPr>
          <p:nvPr>
            <p:ph type="body" sz="quarter" idx="13"/>
          </p:nvPr>
        </p:nvSpPr>
        <p:spPr>
          <a:xfrm>
            <a:off x="707049" y="2438333"/>
            <a:ext cx="3625683" cy="195324"/>
          </a:xfrm>
        </p:spPr>
        <p:txBody>
          <a:bodyPr/>
          <a:lstStyle>
            <a:lvl1pPr>
              <a:defRPr sz="1260">
                <a:solidFill>
                  <a:schemeClr val="bg1"/>
                </a:solidFill>
                <a:latin typeface="Arial" panose="020B0604020202020204" pitchFamily="34" charset="0"/>
                <a:cs typeface="Arial" panose="020B0604020202020204" pitchFamily="34" charset="0"/>
              </a:defRPr>
            </a:lvl1pPr>
            <a:lvl2pPr>
              <a:defRPr sz="1260">
                <a:solidFill>
                  <a:schemeClr val="bg1"/>
                </a:solidFill>
                <a:latin typeface="Arial" panose="020B0604020202020204" pitchFamily="34" charset="0"/>
                <a:cs typeface="Arial" panose="020B0604020202020204" pitchFamily="34" charset="0"/>
              </a:defRPr>
            </a:lvl2pPr>
            <a:lvl3pPr>
              <a:defRPr sz="1260">
                <a:solidFill>
                  <a:schemeClr val="bg1"/>
                </a:solidFill>
                <a:latin typeface="Arial" panose="020B0604020202020204" pitchFamily="34" charset="0"/>
                <a:cs typeface="Arial" panose="020B0604020202020204" pitchFamily="34" charset="0"/>
              </a:defRPr>
            </a:lvl3pPr>
            <a:lvl4pPr>
              <a:defRPr sz="1260">
                <a:solidFill>
                  <a:schemeClr val="bg1"/>
                </a:solidFill>
                <a:latin typeface="Arial" panose="020B0604020202020204" pitchFamily="34" charset="0"/>
                <a:cs typeface="Arial" panose="020B0604020202020204" pitchFamily="34" charset="0"/>
              </a:defRPr>
            </a:lvl4pPr>
            <a:lvl5pPr>
              <a:defRPr sz="126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4">
            <a:extLst>
              <a:ext uri="{FF2B5EF4-FFF2-40B4-BE49-F238E27FC236}">
                <a16:creationId xmlns:a16="http://schemas.microsoft.com/office/drawing/2014/main" id="{7B1449E3-A2FB-2D44-9115-AD55C0603472}"/>
              </a:ext>
            </a:extLst>
          </p:cNvPr>
          <p:cNvSpPr>
            <a:spLocks noGrp="1"/>
          </p:cNvSpPr>
          <p:nvPr>
            <p:ph type="body" sz="quarter" idx="14"/>
          </p:nvPr>
        </p:nvSpPr>
        <p:spPr>
          <a:xfrm>
            <a:off x="764553" y="3126266"/>
            <a:ext cx="3502648" cy="615553"/>
          </a:xfrm>
        </p:spPr>
        <p:txBody>
          <a:bodyPr/>
          <a:lstStyle>
            <a:lvl1pPr>
              <a:defRPr sz="800">
                <a:solidFill>
                  <a:schemeClr val="bg1"/>
                </a:solidFill>
                <a:latin typeface="Arial" panose="020B0604020202020204" pitchFamily="34" charset="0"/>
                <a:cs typeface="Arial" panose="020B0604020202020204" pitchFamily="34" charset="0"/>
              </a:defRPr>
            </a:lvl1pPr>
            <a:lvl2pPr>
              <a:defRPr sz="800">
                <a:solidFill>
                  <a:schemeClr val="bg1"/>
                </a:solidFill>
                <a:latin typeface="Arial" panose="020B0604020202020204" pitchFamily="34" charset="0"/>
                <a:cs typeface="Arial" panose="020B0604020202020204" pitchFamily="34" charset="0"/>
              </a:defRPr>
            </a:lvl2pPr>
            <a:lvl3pPr>
              <a:defRPr sz="800">
                <a:solidFill>
                  <a:schemeClr val="bg1"/>
                </a:solidFill>
                <a:latin typeface="Arial" panose="020B0604020202020204" pitchFamily="34" charset="0"/>
                <a:cs typeface="Arial" panose="020B0604020202020204" pitchFamily="34" charset="0"/>
              </a:defRPr>
            </a:lvl3pPr>
            <a:lvl4pPr>
              <a:defRPr sz="800">
                <a:solidFill>
                  <a:schemeClr val="bg1"/>
                </a:solidFill>
                <a:latin typeface="Arial" panose="020B0604020202020204" pitchFamily="34" charset="0"/>
                <a:cs typeface="Arial" panose="020B0604020202020204" pitchFamily="34" charset="0"/>
              </a:defRPr>
            </a:lvl4pPr>
            <a:lvl5pPr>
              <a:defRPr sz="8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4">
            <a:extLst>
              <a:ext uri="{FF2B5EF4-FFF2-40B4-BE49-F238E27FC236}">
                <a16:creationId xmlns:a16="http://schemas.microsoft.com/office/drawing/2014/main" id="{F6A6A016-4ECB-8E48-89AB-99ABE529924D}"/>
              </a:ext>
            </a:extLst>
          </p:cNvPr>
          <p:cNvSpPr>
            <a:spLocks noGrp="1"/>
          </p:cNvSpPr>
          <p:nvPr>
            <p:ph type="body" sz="quarter" idx="15"/>
          </p:nvPr>
        </p:nvSpPr>
        <p:spPr>
          <a:xfrm>
            <a:off x="763276" y="4307291"/>
            <a:ext cx="3502648" cy="309160"/>
          </a:xfrm>
        </p:spPr>
        <p:txBody>
          <a:bodyPr/>
          <a:lstStyle>
            <a:lvl1pPr>
              <a:defRPr sz="800">
                <a:solidFill>
                  <a:srgbClr val="F6C110"/>
                </a:solidFill>
                <a:latin typeface="Arial" panose="020B0604020202020204" pitchFamily="34" charset="0"/>
                <a:cs typeface="Arial" panose="020B0604020202020204" pitchFamily="34" charset="0"/>
              </a:defRPr>
            </a:lvl1pPr>
            <a:lvl2pPr>
              <a:defRPr sz="800">
                <a:solidFill>
                  <a:srgbClr val="F6C110"/>
                </a:solidFill>
                <a:latin typeface="Arial" panose="020B0604020202020204" pitchFamily="34" charset="0"/>
                <a:cs typeface="Arial" panose="020B0604020202020204" pitchFamily="34" charset="0"/>
              </a:defRPr>
            </a:lvl2pPr>
            <a:lvl3pPr>
              <a:defRPr sz="800">
                <a:solidFill>
                  <a:srgbClr val="F6C110"/>
                </a:solidFill>
                <a:latin typeface="Arial" panose="020B0604020202020204" pitchFamily="34" charset="0"/>
                <a:cs typeface="Arial" panose="020B0604020202020204" pitchFamily="34" charset="0"/>
              </a:defRPr>
            </a:lvl3pPr>
            <a:lvl4pPr>
              <a:defRPr sz="800">
                <a:solidFill>
                  <a:srgbClr val="F6C110"/>
                </a:solidFill>
                <a:latin typeface="Arial" panose="020B0604020202020204" pitchFamily="34" charset="0"/>
                <a:cs typeface="Arial" panose="020B0604020202020204" pitchFamily="34" charset="0"/>
              </a:defRPr>
            </a:lvl4pPr>
            <a:lvl5pPr>
              <a:defRPr sz="800">
                <a:solidFill>
                  <a:srgbClr val="F6C11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5988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age - Large Header 6">
    <p:spTree>
      <p:nvGrpSpPr>
        <p:cNvPr id="1" name=""/>
        <p:cNvGrpSpPr/>
        <p:nvPr/>
      </p:nvGrpSpPr>
      <p:grpSpPr>
        <a:xfrm>
          <a:off x="0" y="0"/>
          <a:ext cx="0" cy="0"/>
          <a:chOff x="0" y="0"/>
          <a:chExt cx="0" cy="0"/>
        </a:xfrm>
      </p:grpSpPr>
      <p:pic>
        <p:nvPicPr>
          <p:cNvPr id="4" name="Picture 3" descr="A picture containing building, outdoor, tree, house&#10;&#10;Description automatically generated">
            <a:extLst>
              <a:ext uri="{FF2B5EF4-FFF2-40B4-BE49-F238E27FC236}">
                <a16:creationId xmlns:a16="http://schemas.microsoft.com/office/drawing/2014/main" id="{3DB5C5C6-CA15-F04A-B9F6-1E7CECD11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28"/>
            <a:ext cx="9251890" cy="2178049"/>
          </a:xfrm>
          <a:prstGeom prst="rect">
            <a:avLst/>
          </a:prstGeom>
        </p:spPr>
      </p:pic>
      <p:sp>
        <p:nvSpPr>
          <p:cNvPr id="7" name="Freeform 26">
            <a:extLst>
              <a:ext uri="{FF2B5EF4-FFF2-40B4-BE49-F238E27FC236}">
                <a16:creationId xmlns:a16="http://schemas.microsoft.com/office/drawing/2014/main" id="{DE544721-7A7C-4890-9372-B11CBB56280E}"/>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555F3A-1E4E-4CAB-9AC0-6C7306D86E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0" name="Title 13">
            <a:extLst>
              <a:ext uri="{FF2B5EF4-FFF2-40B4-BE49-F238E27FC236}">
                <a16:creationId xmlns:a16="http://schemas.microsoft.com/office/drawing/2014/main" id="{2531AA7E-EE53-46EC-9390-75B0FCE194A1}"/>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0" name="Text Placeholder 34">
            <a:extLst>
              <a:ext uri="{FF2B5EF4-FFF2-40B4-BE49-F238E27FC236}">
                <a16:creationId xmlns:a16="http://schemas.microsoft.com/office/drawing/2014/main" id="{CF66F29A-C4AC-444D-AE26-41DEB75E73B3}"/>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4">
            <a:extLst>
              <a:ext uri="{FF2B5EF4-FFF2-40B4-BE49-F238E27FC236}">
                <a16:creationId xmlns:a16="http://schemas.microsoft.com/office/drawing/2014/main" id="{AD17A225-7979-2E42-B7B5-8A9DAADC8383}"/>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943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age - Large Header 8">
    <p:spTree>
      <p:nvGrpSpPr>
        <p:cNvPr id="1" name=""/>
        <p:cNvGrpSpPr/>
        <p:nvPr/>
      </p:nvGrpSpPr>
      <p:grpSpPr>
        <a:xfrm>
          <a:off x="0" y="0"/>
          <a:ext cx="0" cy="0"/>
          <a:chOff x="0" y="0"/>
          <a:chExt cx="0" cy="0"/>
        </a:xfrm>
      </p:grpSpPr>
      <p:pic>
        <p:nvPicPr>
          <p:cNvPr id="3" name="Picture 2" descr="A picture containing text, outdoor, apartment building&#10;&#10;Description automatically generated">
            <a:extLst>
              <a:ext uri="{FF2B5EF4-FFF2-40B4-BE49-F238E27FC236}">
                <a16:creationId xmlns:a16="http://schemas.microsoft.com/office/drawing/2014/main" id="{6E7FEFA4-AF03-7349-82EB-19C9094A7B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93" y="-29025"/>
            <a:ext cx="9339385" cy="2198647"/>
          </a:xfrm>
          <a:prstGeom prst="rect">
            <a:avLst/>
          </a:prstGeom>
        </p:spPr>
      </p:pic>
      <p:sp>
        <p:nvSpPr>
          <p:cNvPr id="7" name="Freeform 26">
            <a:extLst>
              <a:ext uri="{FF2B5EF4-FFF2-40B4-BE49-F238E27FC236}">
                <a16:creationId xmlns:a16="http://schemas.microsoft.com/office/drawing/2014/main" id="{DE544721-7A7C-4890-9372-B11CBB56280E}"/>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555F3A-1E4E-4CAB-9AC0-6C7306D86E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0" name="Title 13">
            <a:extLst>
              <a:ext uri="{FF2B5EF4-FFF2-40B4-BE49-F238E27FC236}">
                <a16:creationId xmlns:a16="http://schemas.microsoft.com/office/drawing/2014/main" id="{2531AA7E-EE53-46EC-9390-75B0FCE194A1}"/>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0" name="Text Placeholder 34">
            <a:extLst>
              <a:ext uri="{FF2B5EF4-FFF2-40B4-BE49-F238E27FC236}">
                <a16:creationId xmlns:a16="http://schemas.microsoft.com/office/drawing/2014/main" id="{FDE9F756-CBD4-4F49-8ACF-1C922ED7E971}"/>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4">
            <a:extLst>
              <a:ext uri="{FF2B5EF4-FFF2-40B4-BE49-F238E27FC236}">
                <a16:creationId xmlns:a16="http://schemas.microsoft.com/office/drawing/2014/main" id="{1B55E2BD-7170-7849-BBA3-A16DE3DB4D85}"/>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634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age - Large Header 9">
    <p:spTree>
      <p:nvGrpSpPr>
        <p:cNvPr id="1" name=""/>
        <p:cNvGrpSpPr/>
        <p:nvPr/>
      </p:nvGrpSpPr>
      <p:grpSpPr>
        <a:xfrm>
          <a:off x="0" y="0"/>
          <a:ext cx="0" cy="0"/>
          <a:chOff x="0" y="0"/>
          <a:chExt cx="0" cy="0"/>
        </a:xfrm>
      </p:grpSpPr>
      <p:pic>
        <p:nvPicPr>
          <p:cNvPr id="4" name="Picture 3" descr="A group of people laughing&#10;&#10;Description automatically generated with low confidence">
            <a:extLst>
              <a:ext uri="{FF2B5EF4-FFF2-40B4-BE49-F238E27FC236}">
                <a16:creationId xmlns:a16="http://schemas.microsoft.com/office/drawing/2014/main" id="{ABD95A99-E113-9F4B-89B3-8893B73687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913" y="-24058"/>
            <a:ext cx="9264913" cy="2181115"/>
          </a:xfrm>
          <a:prstGeom prst="rect">
            <a:avLst/>
          </a:prstGeom>
        </p:spPr>
      </p:pic>
      <p:sp>
        <p:nvSpPr>
          <p:cNvPr id="7" name="Freeform 26">
            <a:extLst>
              <a:ext uri="{FF2B5EF4-FFF2-40B4-BE49-F238E27FC236}">
                <a16:creationId xmlns:a16="http://schemas.microsoft.com/office/drawing/2014/main" id="{DE544721-7A7C-4890-9372-B11CBB56280E}"/>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555F3A-1E4E-4CAB-9AC0-6C7306D86E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0" name="Title 13">
            <a:extLst>
              <a:ext uri="{FF2B5EF4-FFF2-40B4-BE49-F238E27FC236}">
                <a16:creationId xmlns:a16="http://schemas.microsoft.com/office/drawing/2014/main" id="{2531AA7E-EE53-46EC-9390-75B0FCE194A1}"/>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0" name="Text Placeholder 34">
            <a:extLst>
              <a:ext uri="{FF2B5EF4-FFF2-40B4-BE49-F238E27FC236}">
                <a16:creationId xmlns:a16="http://schemas.microsoft.com/office/drawing/2014/main" id="{C302B355-46F8-4F44-9A34-756CCE5B6433}"/>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4">
            <a:extLst>
              <a:ext uri="{FF2B5EF4-FFF2-40B4-BE49-F238E27FC236}">
                <a16:creationId xmlns:a16="http://schemas.microsoft.com/office/drawing/2014/main" id="{AF18F4C3-F17E-2241-820A-0BB8E7B0CD1C}"/>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5815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age - Large Header 10">
    <p:spTree>
      <p:nvGrpSpPr>
        <p:cNvPr id="1" name=""/>
        <p:cNvGrpSpPr/>
        <p:nvPr/>
      </p:nvGrpSpPr>
      <p:grpSpPr>
        <a:xfrm>
          <a:off x="0" y="0"/>
          <a:ext cx="0" cy="0"/>
          <a:chOff x="0" y="0"/>
          <a:chExt cx="0" cy="0"/>
        </a:xfrm>
      </p:grpSpPr>
      <p:pic>
        <p:nvPicPr>
          <p:cNvPr id="6" name="Picture 5" descr="A person and person posing for a picture in front of a building&#10;&#10;Description automatically generated with medium confidence">
            <a:extLst>
              <a:ext uri="{FF2B5EF4-FFF2-40B4-BE49-F238E27FC236}">
                <a16:creationId xmlns:a16="http://schemas.microsoft.com/office/drawing/2014/main" id="{13846FEF-0D6A-4444-847A-579FADEB8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94" y="-8428"/>
            <a:ext cx="9251894" cy="2178050"/>
          </a:xfrm>
          <a:prstGeom prst="rect">
            <a:avLst/>
          </a:prstGeom>
        </p:spPr>
      </p:pic>
      <p:sp>
        <p:nvSpPr>
          <p:cNvPr id="4" name="Freeform 4">
            <a:extLst>
              <a:ext uri="{FF2B5EF4-FFF2-40B4-BE49-F238E27FC236}">
                <a16:creationId xmlns:a16="http://schemas.microsoft.com/office/drawing/2014/main" id="{FC5F8B45-CA7D-459E-9D51-9D8EA1189BF8}"/>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E1FDE0-CB65-40E9-B80E-EA3E83DE98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28" name="object 4">
            <a:extLst>
              <a:ext uri="{FF2B5EF4-FFF2-40B4-BE49-F238E27FC236}">
                <a16:creationId xmlns:a16="http://schemas.microsoft.com/office/drawing/2014/main" id="{0777A0FC-6D93-4EFE-830B-565BF5ECF2E2}"/>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39" name="Content Placeholder 39">
            <a:extLst>
              <a:ext uri="{FF2B5EF4-FFF2-40B4-BE49-F238E27FC236}">
                <a16:creationId xmlns:a16="http://schemas.microsoft.com/office/drawing/2014/main" id="{1C503178-EA12-463E-8917-E887864ED92F}"/>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40" name="Content Placeholder 39">
            <a:extLst>
              <a:ext uri="{FF2B5EF4-FFF2-40B4-BE49-F238E27FC236}">
                <a16:creationId xmlns:a16="http://schemas.microsoft.com/office/drawing/2014/main" id="{C9BA81BA-7B21-4183-A4AF-BA6BA08A0CE9}"/>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42" name="Title 13">
            <a:extLst>
              <a:ext uri="{FF2B5EF4-FFF2-40B4-BE49-F238E27FC236}">
                <a16:creationId xmlns:a16="http://schemas.microsoft.com/office/drawing/2014/main" id="{BED26101-FAA4-4265-B4FF-9EAC5682EAE7}"/>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0" name="Text Placeholder 34">
            <a:extLst>
              <a:ext uri="{FF2B5EF4-FFF2-40B4-BE49-F238E27FC236}">
                <a16:creationId xmlns:a16="http://schemas.microsoft.com/office/drawing/2014/main" id="{9F6CC095-0D2A-A248-8CC7-1CFC19E5DA44}"/>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4">
            <a:extLst>
              <a:ext uri="{FF2B5EF4-FFF2-40B4-BE49-F238E27FC236}">
                <a16:creationId xmlns:a16="http://schemas.microsoft.com/office/drawing/2014/main" id="{B5657408-F3C2-3F48-8320-2AF84B886411}"/>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7715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e - Large Header 11">
    <p:spTree>
      <p:nvGrpSpPr>
        <p:cNvPr id="1" name=""/>
        <p:cNvGrpSpPr/>
        <p:nvPr/>
      </p:nvGrpSpPr>
      <p:grpSpPr>
        <a:xfrm>
          <a:off x="0" y="0"/>
          <a:ext cx="0" cy="0"/>
          <a:chOff x="0" y="0"/>
          <a:chExt cx="0" cy="0"/>
        </a:xfrm>
      </p:grpSpPr>
      <p:pic>
        <p:nvPicPr>
          <p:cNvPr id="6" name="Picture 5" descr="A picture containing person, indoor, child, sport&#10;&#10;Description automatically generated">
            <a:extLst>
              <a:ext uri="{FF2B5EF4-FFF2-40B4-BE49-F238E27FC236}">
                <a16:creationId xmlns:a16="http://schemas.microsoft.com/office/drawing/2014/main" id="{252501DB-242C-F843-ABF9-C4C28F120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106" y="-16243"/>
            <a:ext cx="9276106" cy="2183750"/>
          </a:xfrm>
          <a:prstGeom prst="rect">
            <a:avLst/>
          </a:prstGeom>
        </p:spPr>
      </p:pic>
      <p:sp>
        <p:nvSpPr>
          <p:cNvPr id="4" name="Freeform 13">
            <a:extLst>
              <a:ext uri="{FF2B5EF4-FFF2-40B4-BE49-F238E27FC236}">
                <a16:creationId xmlns:a16="http://schemas.microsoft.com/office/drawing/2014/main" id="{3277B3DE-50E6-4FB6-927B-E97B409C72DB}"/>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D5A2C6D-50A2-4DC2-8974-D15E2F6B38A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9" name="object 4">
            <a:extLst>
              <a:ext uri="{FF2B5EF4-FFF2-40B4-BE49-F238E27FC236}">
                <a16:creationId xmlns:a16="http://schemas.microsoft.com/office/drawing/2014/main" id="{3314EDEC-51FB-417B-8388-7AC1C10F774D}"/>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9" name="Content Placeholder 39">
            <a:extLst>
              <a:ext uri="{FF2B5EF4-FFF2-40B4-BE49-F238E27FC236}">
                <a16:creationId xmlns:a16="http://schemas.microsoft.com/office/drawing/2014/main" id="{5A2FA095-015E-432B-B446-9579AC42898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20" name="Content Placeholder 39">
            <a:extLst>
              <a:ext uri="{FF2B5EF4-FFF2-40B4-BE49-F238E27FC236}">
                <a16:creationId xmlns:a16="http://schemas.microsoft.com/office/drawing/2014/main" id="{DA0CCFB9-37E1-4743-B3CB-680225A060DD}"/>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1" name="Title 13">
            <a:extLst>
              <a:ext uri="{FF2B5EF4-FFF2-40B4-BE49-F238E27FC236}">
                <a16:creationId xmlns:a16="http://schemas.microsoft.com/office/drawing/2014/main" id="{638AB7F2-569B-4C87-927A-0A91FFF270DA}"/>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3" name="Text Placeholder 34">
            <a:extLst>
              <a:ext uri="{FF2B5EF4-FFF2-40B4-BE49-F238E27FC236}">
                <a16:creationId xmlns:a16="http://schemas.microsoft.com/office/drawing/2014/main" id="{2FA6FB1A-677C-3340-AE4B-51EE73CB3A33}"/>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03E8456D-7D98-D24C-ACA5-86867495F173}"/>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4278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age - Large Header 13">
    <p:spTree>
      <p:nvGrpSpPr>
        <p:cNvPr id="1" name=""/>
        <p:cNvGrpSpPr/>
        <p:nvPr/>
      </p:nvGrpSpPr>
      <p:grpSpPr>
        <a:xfrm>
          <a:off x="0" y="0"/>
          <a:ext cx="0" cy="0"/>
          <a:chOff x="0" y="0"/>
          <a:chExt cx="0" cy="0"/>
        </a:xfrm>
      </p:grpSpPr>
      <p:pic>
        <p:nvPicPr>
          <p:cNvPr id="3" name="Picture 2" descr="A person and a child looking at a plant&#10;&#10;Description automatically generated with low confidence">
            <a:extLst>
              <a:ext uri="{FF2B5EF4-FFF2-40B4-BE49-F238E27FC236}">
                <a16:creationId xmlns:a16="http://schemas.microsoft.com/office/drawing/2014/main" id="{39440A69-1DB7-BC49-9CDD-A7A5C69D75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4769"/>
            <a:ext cx="11190334" cy="2634391"/>
          </a:xfrm>
          <a:prstGeom prst="rect">
            <a:avLst/>
          </a:prstGeom>
        </p:spPr>
      </p:pic>
      <p:sp>
        <p:nvSpPr>
          <p:cNvPr id="4" name="Freeform 14">
            <a:extLst>
              <a:ext uri="{FF2B5EF4-FFF2-40B4-BE49-F238E27FC236}">
                <a16:creationId xmlns:a16="http://schemas.microsoft.com/office/drawing/2014/main" id="{C1A9A4F7-6BE3-4CBB-9C3E-E35CE272A8FE}"/>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4B1E14C-2564-48DD-9E87-75F480BC7B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9" name="object 4">
            <a:extLst>
              <a:ext uri="{FF2B5EF4-FFF2-40B4-BE49-F238E27FC236}">
                <a16:creationId xmlns:a16="http://schemas.microsoft.com/office/drawing/2014/main" id="{53285F21-81CC-4095-83C6-F5987E80027E}"/>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8" name="Content Placeholder 39">
            <a:extLst>
              <a:ext uri="{FF2B5EF4-FFF2-40B4-BE49-F238E27FC236}">
                <a16:creationId xmlns:a16="http://schemas.microsoft.com/office/drawing/2014/main" id="{3908840D-73BC-49A6-A34C-AA820BAF5029}"/>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9" name="Content Placeholder 39">
            <a:extLst>
              <a:ext uri="{FF2B5EF4-FFF2-40B4-BE49-F238E27FC236}">
                <a16:creationId xmlns:a16="http://schemas.microsoft.com/office/drawing/2014/main" id="{E125DECB-9DCC-41C1-B702-2C3A613ADF3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0" name="Title 13">
            <a:extLst>
              <a:ext uri="{FF2B5EF4-FFF2-40B4-BE49-F238E27FC236}">
                <a16:creationId xmlns:a16="http://schemas.microsoft.com/office/drawing/2014/main" id="{8876F6E0-C846-4B8C-B5FF-0A6E070C94B3}"/>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2" name="Text Placeholder 34">
            <a:extLst>
              <a:ext uri="{FF2B5EF4-FFF2-40B4-BE49-F238E27FC236}">
                <a16:creationId xmlns:a16="http://schemas.microsoft.com/office/drawing/2014/main" id="{E1F436FB-A3B0-D64B-BE41-1B61DA54D354}"/>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4">
            <a:extLst>
              <a:ext uri="{FF2B5EF4-FFF2-40B4-BE49-F238E27FC236}">
                <a16:creationId xmlns:a16="http://schemas.microsoft.com/office/drawing/2014/main" id="{5E08742A-32F8-2240-9703-FE63FA95ED18}"/>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2114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age - Large Header 14">
    <p:spTree>
      <p:nvGrpSpPr>
        <p:cNvPr id="1" name=""/>
        <p:cNvGrpSpPr/>
        <p:nvPr/>
      </p:nvGrpSpPr>
      <p:grpSpPr>
        <a:xfrm>
          <a:off x="0" y="0"/>
          <a:ext cx="0" cy="0"/>
          <a:chOff x="0" y="0"/>
          <a:chExt cx="0" cy="0"/>
        </a:xfrm>
      </p:grpSpPr>
      <p:pic>
        <p:nvPicPr>
          <p:cNvPr id="3" name="Picture 2" descr="A person laughing next to another person&#10;&#10;Description automatically generated with low confidence">
            <a:extLst>
              <a:ext uri="{FF2B5EF4-FFF2-40B4-BE49-F238E27FC236}">
                <a16:creationId xmlns:a16="http://schemas.microsoft.com/office/drawing/2014/main" id="{5D3C35D5-59F2-A84E-8329-736362B4B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420" y="-78141"/>
            <a:ext cx="9548020" cy="2247763"/>
          </a:xfrm>
          <a:prstGeom prst="rect">
            <a:avLst/>
          </a:prstGeom>
        </p:spPr>
      </p:pic>
      <p:sp>
        <p:nvSpPr>
          <p:cNvPr id="4" name="Freeform 14">
            <a:extLst>
              <a:ext uri="{FF2B5EF4-FFF2-40B4-BE49-F238E27FC236}">
                <a16:creationId xmlns:a16="http://schemas.microsoft.com/office/drawing/2014/main" id="{C1A9A4F7-6BE3-4CBB-9C3E-E35CE272A8FE}"/>
              </a:ext>
            </a:extLst>
          </p:cNvPr>
          <p:cNvSpPr/>
          <p:nvPr userDrawn="1"/>
        </p:nvSpPr>
        <p:spPr>
          <a:xfrm>
            <a:off x="0" y="-8428"/>
            <a:ext cx="6094414" cy="2178050"/>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4B1E14C-2564-48DD-9E87-75F480BC7B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9" name="object 4">
            <a:extLst>
              <a:ext uri="{FF2B5EF4-FFF2-40B4-BE49-F238E27FC236}">
                <a16:creationId xmlns:a16="http://schemas.microsoft.com/office/drawing/2014/main" id="{53285F21-81CC-4095-83C6-F5987E80027E}"/>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8" name="Content Placeholder 39">
            <a:extLst>
              <a:ext uri="{FF2B5EF4-FFF2-40B4-BE49-F238E27FC236}">
                <a16:creationId xmlns:a16="http://schemas.microsoft.com/office/drawing/2014/main" id="{3908840D-73BC-49A6-A34C-AA820BAF5029}"/>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9" name="Content Placeholder 39">
            <a:extLst>
              <a:ext uri="{FF2B5EF4-FFF2-40B4-BE49-F238E27FC236}">
                <a16:creationId xmlns:a16="http://schemas.microsoft.com/office/drawing/2014/main" id="{E125DECB-9DCC-41C1-B702-2C3A613ADF3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0" name="Title 13">
            <a:extLst>
              <a:ext uri="{FF2B5EF4-FFF2-40B4-BE49-F238E27FC236}">
                <a16:creationId xmlns:a16="http://schemas.microsoft.com/office/drawing/2014/main" id="{8876F6E0-C846-4B8C-B5FF-0A6E070C94B3}"/>
              </a:ext>
            </a:extLst>
          </p:cNvPr>
          <p:cNvSpPr>
            <a:spLocks noGrp="1"/>
          </p:cNvSpPr>
          <p:nvPr>
            <p:ph type="title"/>
          </p:nvPr>
        </p:nvSpPr>
        <p:spPr>
          <a:xfrm>
            <a:off x="347300" y="964565"/>
            <a:ext cx="3704763" cy="984885"/>
          </a:xfrm>
        </p:spPr>
        <p:txBody>
          <a:bodyPr/>
          <a:lstStyle>
            <a:lvl1pPr>
              <a:defRPr sz="3200">
                <a:solidFill>
                  <a:srgbClr val="F6C110"/>
                </a:solidFill>
              </a:defRPr>
            </a:lvl1pPr>
          </a:lstStyle>
          <a:p>
            <a:r>
              <a:rPr lang="en-US"/>
              <a:t>Click to edit Master title style</a:t>
            </a:r>
            <a:endParaRPr lang="en-GB"/>
          </a:p>
        </p:txBody>
      </p:sp>
      <p:sp>
        <p:nvSpPr>
          <p:cNvPr id="12" name="Text Placeholder 34">
            <a:extLst>
              <a:ext uri="{FF2B5EF4-FFF2-40B4-BE49-F238E27FC236}">
                <a16:creationId xmlns:a16="http://schemas.microsoft.com/office/drawing/2014/main" id="{88BF9B69-8EF4-9842-8CDD-5A95EF7494BB}"/>
              </a:ext>
            </a:extLst>
          </p:cNvPr>
          <p:cNvSpPr>
            <a:spLocks noGrp="1"/>
          </p:cNvSpPr>
          <p:nvPr>
            <p:ph type="body" sz="quarter" idx="12" hasCustomPrompt="1"/>
          </p:nvPr>
        </p:nvSpPr>
        <p:spPr>
          <a:xfrm>
            <a:off x="292288" y="2350222"/>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4">
            <a:extLst>
              <a:ext uri="{FF2B5EF4-FFF2-40B4-BE49-F238E27FC236}">
                <a16:creationId xmlns:a16="http://schemas.microsoft.com/office/drawing/2014/main" id="{2707B15F-641A-C946-91C6-E88E7AEFECA4}"/>
              </a:ext>
            </a:extLst>
          </p:cNvPr>
          <p:cNvSpPr>
            <a:spLocks noGrp="1"/>
          </p:cNvSpPr>
          <p:nvPr>
            <p:ph type="body" sz="quarter" idx="14"/>
          </p:nvPr>
        </p:nvSpPr>
        <p:spPr>
          <a:xfrm>
            <a:off x="292288" y="2570738"/>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9285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age - Small Header 1">
    <p:bg>
      <p:bgPr>
        <a:solidFill>
          <a:schemeClr val="bg1"/>
        </a:solidFill>
        <a:effectLst/>
      </p:bgPr>
    </p:bg>
    <p:spTree>
      <p:nvGrpSpPr>
        <p:cNvPr id="1" name=""/>
        <p:cNvGrpSpPr/>
        <p:nvPr/>
      </p:nvGrpSpPr>
      <p:grpSpPr>
        <a:xfrm>
          <a:off x="0" y="0"/>
          <a:ext cx="0" cy="0"/>
          <a:chOff x="0" y="0"/>
          <a:chExt cx="0" cy="0"/>
        </a:xfrm>
      </p:grpSpPr>
      <p:pic>
        <p:nvPicPr>
          <p:cNvPr id="10" name="Picture 9" descr="A person running on a track&#10;&#10;Description automatically generated with low confidence">
            <a:extLst>
              <a:ext uri="{FF2B5EF4-FFF2-40B4-BE49-F238E27FC236}">
                <a16:creationId xmlns:a16="http://schemas.microsoft.com/office/drawing/2014/main" id="{C0A76EE5-CD6F-1A46-9374-FA7E3259A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2538" y="-34608"/>
            <a:ext cx="10886538" cy="1496899"/>
          </a:xfrm>
          <a:prstGeom prst="rect">
            <a:avLst/>
          </a:prstGeom>
        </p:spPr>
      </p:pic>
      <p:sp>
        <p:nvSpPr>
          <p:cNvPr id="6" name="Freeform 23">
            <a:extLst>
              <a:ext uri="{FF2B5EF4-FFF2-40B4-BE49-F238E27FC236}">
                <a16:creationId xmlns:a16="http://schemas.microsoft.com/office/drawing/2014/main" id="{DF2447A2-F134-4CAC-BD13-FFCC214F19DF}"/>
              </a:ext>
            </a:extLst>
          </p:cNvPr>
          <p:cNvSpPr/>
          <p:nvPr userDrawn="1"/>
        </p:nvSpPr>
        <p:spPr>
          <a:xfrm>
            <a:off x="0" y="-22124"/>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13B08E0C-327E-4D7F-9DC7-3993C8DE49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1" name="object 4">
            <a:extLst>
              <a:ext uri="{FF2B5EF4-FFF2-40B4-BE49-F238E27FC236}">
                <a16:creationId xmlns:a16="http://schemas.microsoft.com/office/drawing/2014/main" id="{DD4206CD-7A1A-4D57-9E74-A26BCD0260F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4" name="Content Placeholder 39">
            <a:extLst>
              <a:ext uri="{FF2B5EF4-FFF2-40B4-BE49-F238E27FC236}">
                <a16:creationId xmlns:a16="http://schemas.microsoft.com/office/drawing/2014/main" id="{2905A992-4D57-4FA4-AAA7-8984BD2ACEC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5" name="Content Placeholder 39">
            <a:extLst>
              <a:ext uri="{FF2B5EF4-FFF2-40B4-BE49-F238E27FC236}">
                <a16:creationId xmlns:a16="http://schemas.microsoft.com/office/drawing/2014/main" id="{962F4814-0197-4FB3-8F9B-A98407BFDF4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6" name="Title 13">
            <a:extLst>
              <a:ext uri="{FF2B5EF4-FFF2-40B4-BE49-F238E27FC236}">
                <a16:creationId xmlns:a16="http://schemas.microsoft.com/office/drawing/2014/main" id="{D01BD0BE-30A8-4698-BAE5-F65A35182660}"/>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17" name="Text Placeholder 34">
            <a:extLst>
              <a:ext uri="{FF2B5EF4-FFF2-40B4-BE49-F238E27FC236}">
                <a16:creationId xmlns:a16="http://schemas.microsoft.com/office/drawing/2014/main" id="{BA293A5C-8693-E643-93F9-AD180BE94D64}"/>
              </a:ext>
            </a:extLst>
          </p:cNvPr>
          <p:cNvSpPr>
            <a:spLocks noGrp="1"/>
          </p:cNvSpPr>
          <p:nvPr>
            <p:ph type="body" sz="quarter" idx="12" hasCustomPrompt="1"/>
          </p:nvPr>
        </p:nvSpPr>
        <p:spPr>
          <a:xfrm>
            <a:off x="292289" y="1638783"/>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4">
            <a:extLst>
              <a:ext uri="{FF2B5EF4-FFF2-40B4-BE49-F238E27FC236}">
                <a16:creationId xmlns:a16="http://schemas.microsoft.com/office/drawing/2014/main" id="{3CEB3726-1505-734B-ADB7-A35DD2CAC500}"/>
              </a:ext>
            </a:extLst>
          </p:cNvPr>
          <p:cNvSpPr>
            <a:spLocks noGrp="1"/>
          </p:cNvSpPr>
          <p:nvPr>
            <p:ph type="body" sz="quarter" idx="14"/>
          </p:nvPr>
        </p:nvSpPr>
        <p:spPr>
          <a:xfrm>
            <a:off x="292289" y="1859299"/>
            <a:ext cx="8492255" cy="2570288"/>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8257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age - Small Header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ircuit, electronics&#10;&#10;Description automatically generated">
            <a:extLst>
              <a:ext uri="{FF2B5EF4-FFF2-40B4-BE49-F238E27FC236}">
                <a16:creationId xmlns:a16="http://schemas.microsoft.com/office/drawing/2014/main" id="{B3640535-2CE7-F046-A453-7EA9536B39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1833" y="-11066"/>
            <a:ext cx="10795833" cy="1484427"/>
          </a:xfrm>
          <a:prstGeom prst="rect">
            <a:avLst/>
          </a:prstGeom>
        </p:spPr>
      </p:pic>
      <p:sp>
        <p:nvSpPr>
          <p:cNvPr id="11" name="object 4">
            <a:extLst>
              <a:ext uri="{FF2B5EF4-FFF2-40B4-BE49-F238E27FC236}">
                <a16:creationId xmlns:a16="http://schemas.microsoft.com/office/drawing/2014/main" id="{DD4206CD-7A1A-4D57-9E74-A26BCD0260F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Freeform 23">
            <a:extLst>
              <a:ext uri="{FF2B5EF4-FFF2-40B4-BE49-F238E27FC236}">
                <a16:creationId xmlns:a16="http://schemas.microsoft.com/office/drawing/2014/main" id="{A36CE17D-62E7-2B45-B196-46D3FAD86255}"/>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39">
            <a:extLst>
              <a:ext uri="{FF2B5EF4-FFF2-40B4-BE49-F238E27FC236}">
                <a16:creationId xmlns:a16="http://schemas.microsoft.com/office/drawing/2014/main" id="{2905A992-4D57-4FA4-AAA7-8984BD2ACEC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5" name="Content Placeholder 39">
            <a:extLst>
              <a:ext uri="{FF2B5EF4-FFF2-40B4-BE49-F238E27FC236}">
                <a16:creationId xmlns:a16="http://schemas.microsoft.com/office/drawing/2014/main" id="{962F4814-0197-4FB3-8F9B-A98407BFDF4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pic>
        <p:nvPicPr>
          <p:cNvPr id="20" name="Picture 19">
            <a:extLst>
              <a:ext uri="{FF2B5EF4-FFF2-40B4-BE49-F238E27FC236}">
                <a16:creationId xmlns:a16="http://schemas.microsoft.com/office/drawing/2014/main" id="{9B7B7418-1A1D-0146-9E19-BC63A095B17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21" name="Title 13">
            <a:extLst>
              <a:ext uri="{FF2B5EF4-FFF2-40B4-BE49-F238E27FC236}">
                <a16:creationId xmlns:a16="http://schemas.microsoft.com/office/drawing/2014/main" id="{867A4876-D040-0E41-8DEA-45339E6062BF}"/>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22" name="Text Placeholder 34">
            <a:extLst>
              <a:ext uri="{FF2B5EF4-FFF2-40B4-BE49-F238E27FC236}">
                <a16:creationId xmlns:a16="http://schemas.microsoft.com/office/drawing/2014/main" id="{83EFCFFB-ED10-804C-8B72-81C9C88EC28A}"/>
              </a:ext>
            </a:extLst>
          </p:cNvPr>
          <p:cNvSpPr>
            <a:spLocks noGrp="1"/>
          </p:cNvSpPr>
          <p:nvPr>
            <p:ph type="body" sz="quarter" idx="12" hasCustomPrompt="1"/>
          </p:nvPr>
        </p:nvSpPr>
        <p:spPr>
          <a:xfrm>
            <a:off x="288660" y="1625528"/>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34">
            <a:extLst>
              <a:ext uri="{FF2B5EF4-FFF2-40B4-BE49-F238E27FC236}">
                <a16:creationId xmlns:a16="http://schemas.microsoft.com/office/drawing/2014/main" id="{5E925EF4-D2B1-6E42-A425-5A37A1DA3110}"/>
              </a:ext>
            </a:extLst>
          </p:cNvPr>
          <p:cNvSpPr>
            <a:spLocks noGrp="1"/>
          </p:cNvSpPr>
          <p:nvPr>
            <p:ph type="body" sz="quarter" idx="14"/>
          </p:nvPr>
        </p:nvSpPr>
        <p:spPr>
          <a:xfrm>
            <a:off x="288660" y="1846044"/>
            <a:ext cx="8492255" cy="2609523"/>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4623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age - Small Header 3">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706F8D4-BFEF-BE47-BB9F-CCB5CCCC34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0715047" cy="1473319"/>
          </a:xfrm>
          <a:prstGeom prst="rect">
            <a:avLst/>
          </a:prstGeom>
        </p:spPr>
      </p:pic>
      <p:sp>
        <p:nvSpPr>
          <p:cNvPr id="11" name="object 4">
            <a:extLst>
              <a:ext uri="{FF2B5EF4-FFF2-40B4-BE49-F238E27FC236}">
                <a16:creationId xmlns:a16="http://schemas.microsoft.com/office/drawing/2014/main" id="{DD4206CD-7A1A-4D57-9E74-A26BCD0260F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4" name="Content Placeholder 39">
            <a:extLst>
              <a:ext uri="{FF2B5EF4-FFF2-40B4-BE49-F238E27FC236}">
                <a16:creationId xmlns:a16="http://schemas.microsoft.com/office/drawing/2014/main" id="{2905A992-4D57-4FA4-AAA7-8984BD2ACEC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5" name="Content Placeholder 39">
            <a:extLst>
              <a:ext uri="{FF2B5EF4-FFF2-40B4-BE49-F238E27FC236}">
                <a16:creationId xmlns:a16="http://schemas.microsoft.com/office/drawing/2014/main" id="{962F4814-0197-4FB3-8F9B-A98407BFDF4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7" name="Freeform 23">
            <a:extLst>
              <a:ext uri="{FF2B5EF4-FFF2-40B4-BE49-F238E27FC236}">
                <a16:creationId xmlns:a16="http://schemas.microsoft.com/office/drawing/2014/main" id="{FEA764DA-E220-284A-8C21-40B9D71A0789}"/>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3F29E42F-0EF5-4C41-9FEF-EC0F9811D3E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21" name="Title 13">
            <a:extLst>
              <a:ext uri="{FF2B5EF4-FFF2-40B4-BE49-F238E27FC236}">
                <a16:creationId xmlns:a16="http://schemas.microsoft.com/office/drawing/2014/main" id="{62936CF0-975E-3C49-A79B-ED7600AE7E65}"/>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22" name="Text Placeholder 34">
            <a:extLst>
              <a:ext uri="{FF2B5EF4-FFF2-40B4-BE49-F238E27FC236}">
                <a16:creationId xmlns:a16="http://schemas.microsoft.com/office/drawing/2014/main" id="{F6463225-12F4-6844-BD8B-1B2CFFBC1A8F}"/>
              </a:ext>
            </a:extLst>
          </p:cNvPr>
          <p:cNvSpPr>
            <a:spLocks noGrp="1"/>
          </p:cNvSpPr>
          <p:nvPr>
            <p:ph type="body" sz="quarter" idx="12" hasCustomPrompt="1"/>
          </p:nvPr>
        </p:nvSpPr>
        <p:spPr>
          <a:xfrm>
            <a:off x="292289" y="1672521"/>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34">
            <a:extLst>
              <a:ext uri="{FF2B5EF4-FFF2-40B4-BE49-F238E27FC236}">
                <a16:creationId xmlns:a16="http://schemas.microsoft.com/office/drawing/2014/main" id="{359BFF0C-A97A-F24A-904D-323CB10551FF}"/>
              </a:ext>
            </a:extLst>
          </p:cNvPr>
          <p:cNvSpPr>
            <a:spLocks noGrp="1"/>
          </p:cNvSpPr>
          <p:nvPr>
            <p:ph type="body" sz="quarter" idx="14"/>
          </p:nvPr>
        </p:nvSpPr>
        <p:spPr>
          <a:xfrm>
            <a:off x="292289" y="1893037"/>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274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descr="A crane next to a building&#10;&#10;Description automatically generated with medium confidence">
            <a:extLst>
              <a:ext uri="{FF2B5EF4-FFF2-40B4-BE49-F238E27FC236}">
                <a16:creationId xmlns:a16="http://schemas.microsoft.com/office/drawing/2014/main" id="{68CA0803-5ECB-3D4B-8AEA-DCEA727BCD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0">
            <a:extLst>
              <a:ext uri="{FF2B5EF4-FFF2-40B4-BE49-F238E27FC236}">
                <a16:creationId xmlns:a16="http://schemas.microsoft.com/office/drawing/2014/main" id="{ABC394DA-1E1E-9F46-AAA5-FBA682E3A80E}"/>
              </a:ext>
            </a:extLst>
          </p:cNvPr>
          <p:cNvSpPr/>
          <p:nvPr userDrawn="1"/>
        </p:nvSpPr>
        <p:spPr>
          <a:xfrm>
            <a:off x="457200" y="501650"/>
            <a:ext cx="4114800" cy="4191000"/>
          </a:xfrm>
          <a:custGeom>
            <a:avLst/>
            <a:gdLst>
              <a:gd name="connsiteX0" fmla="*/ 0 w 4114800"/>
              <a:gd name="connsiteY0" fmla="*/ 0 h 4191000"/>
              <a:gd name="connsiteX1" fmla="*/ 3351214 w 4114800"/>
              <a:gd name="connsiteY1" fmla="*/ 0 h 4191000"/>
              <a:gd name="connsiteX2" fmla="*/ 4114800 w 4114800"/>
              <a:gd name="connsiteY2" fmla="*/ 763586 h 4191000"/>
              <a:gd name="connsiteX3" fmla="*/ 4114800 w 4114800"/>
              <a:gd name="connsiteY3" fmla="*/ 4191000 h 4191000"/>
              <a:gd name="connsiteX4" fmla="*/ 0 w 4114800"/>
              <a:gd name="connsiteY4" fmla="*/ 4191000 h 419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191000">
                <a:moveTo>
                  <a:pt x="0" y="0"/>
                </a:moveTo>
                <a:lnTo>
                  <a:pt x="3351214" y="0"/>
                </a:lnTo>
                <a:lnTo>
                  <a:pt x="4114800" y="763586"/>
                </a:lnTo>
                <a:lnTo>
                  <a:pt x="4114800" y="4191000"/>
                </a:lnTo>
                <a:lnTo>
                  <a:pt x="0" y="4191000"/>
                </a:lnTo>
                <a:close/>
              </a:path>
            </a:pathLst>
          </a:custGeom>
          <a:gradFill flip="none" rotWithShape="1">
            <a:gsLst>
              <a:gs pos="57000">
                <a:srgbClr val="008894">
                  <a:lumMod val="57805"/>
                  <a:alpha val="69414"/>
                </a:srgbClr>
              </a:gs>
              <a:gs pos="100000">
                <a:srgbClr val="F6C110"/>
              </a:gs>
            </a:gsLst>
            <a:lin ang="1800000" scaled="0"/>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D36E9FF-B99E-804C-90CC-632A6E4626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000" y="756000"/>
            <a:ext cx="1589862" cy="533400"/>
          </a:xfrm>
          <a:prstGeom prst="rect">
            <a:avLst/>
          </a:prstGeom>
        </p:spPr>
      </p:pic>
      <p:sp>
        <p:nvSpPr>
          <p:cNvPr id="5" name="Title 42">
            <a:extLst>
              <a:ext uri="{FF2B5EF4-FFF2-40B4-BE49-F238E27FC236}">
                <a16:creationId xmlns:a16="http://schemas.microsoft.com/office/drawing/2014/main" id="{ED469976-3CDF-4540-A807-2B6BBD38DC31}"/>
              </a:ext>
            </a:extLst>
          </p:cNvPr>
          <p:cNvSpPr>
            <a:spLocks noGrp="1"/>
          </p:cNvSpPr>
          <p:nvPr>
            <p:ph type="title"/>
          </p:nvPr>
        </p:nvSpPr>
        <p:spPr>
          <a:xfrm>
            <a:off x="717633" y="1657618"/>
            <a:ext cx="3615100" cy="738664"/>
          </a:xfrm>
        </p:spPr>
        <p:txBody>
          <a:bodyPr/>
          <a:lstStyle>
            <a:lvl1pPr>
              <a:defRPr sz="2400">
                <a:solidFill>
                  <a:srgbClr val="F6C110"/>
                </a:solidFill>
                <a:latin typeface="Archivo"/>
              </a:defRPr>
            </a:lvl1pPr>
          </a:lstStyle>
          <a:p>
            <a:r>
              <a:rPr lang="en-US"/>
              <a:t>Click to edit Master title style</a:t>
            </a:r>
            <a:endParaRPr lang="en-GB"/>
          </a:p>
        </p:txBody>
      </p:sp>
      <p:sp>
        <p:nvSpPr>
          <p:cNvPr id="6" name="Text Placeholder 34">
            <a:extLst>
              <a:ext uri="{FF2B5EF4-FFF2-40B4-BE49-F238E27FC236}">
                <a16:creationId xmlns:a16="http://schemas.microsoft.com/office/drawing/2014/main" id="{69C39B69-4D09-D34B-8504-4FB0CDA20F4F}"/>
              </a:ext>
            </a:extLst>
          </p:cNvPr>
          <p:cNvSpPr>
            <a:spLocks noGrp="1"/>
          </p:cNvSpPr>
          <p:nvPr>
            <p:ph type="body" sz="quarter" idx="13"/>
          </p:nvPr>
        </p:nvSpPr>
        <p:spPr>
          <a:xfrm>
            <a:off x="707049" y="2438333"/>
            <a:ext cx="3625683" cy="195324"/>
          </a:xfrm>
        </p:spPr>
        <p:txBody>
          <a:bodyPr/>
          <a:lstStyle>
            <a:lvl1pPr>
              <a:defRPr sz="1260">
                <a:solidFill>
                  <a:schemeClr val="bg1"/>
                </a:solidFill>
                <a:latin typeface="Arial" panose="020B0604020202020204" pitchFamily="34" charset="0"/>
                <a:cs typeface="Arial" panose="020B0604020202020204" pitchFamily="34" charset="0"/>
              </a:defRPr>
            </a:lvl1pPr>
            <a:lvl2pPr>
              <a:defRPr sz="1260">
                <a:solidFill>
                  <a:schemeClr val="bg1"/>
                </a:solidFill>
                <a:latin typeface="Arial" panose="020B0604020202020204" pitchFamily="34" charset="0"/>
                <a:cs typeface="Arial" panose="020B0604020202020204" pitchFamily="34" charset="0"/>
              </a:defRPr>
            </a:lvl2pPr>
            <a:lvl3pPr>
              <a:defRPr sz="1260">
                <a:solidFill>
                  <a:schemeClr val="bg1"/>
                </a:solidFill>
                <a:latin typeface="Arial" panose="020B0604020202020204" pitchFamily="34" charset="0"/>
                <a:cs typeface="Arial" panose="020B0604020202020204" pitchFamily="34" charset="0"/>
              </a:defRPr>
            </a:lvl3pPr>
            <a:lvl4pPr>
              <a:defRPr sz="1260">
                <a:solidFill>
                  <a:schemeClr val="bg1"/>
                </a:solidFill>
                <a:latin typeface="Arial" panose="020B0604020202020204" pitchFamily="34" charset="0"/>
                <a:cs typeface="Arial" panose="020B0604020202020204" pitchFamily="34" charset="0"/>
              </a:defRPr>
            </a:lvl4pPr>
            <a:lvl5pPr>
              <a:defRPr sz="126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4">
            <a:extLst>
              <a:ext uri="{FF2B5EF4-FFF2-40B4-BE49-F238E27FC236}">
                <a16:creationId xmlns:a16="http://schemas.microsoft.com/office/drawing/2014/main" id="{7B1449E3-A2FB-2D44-9115-AD55C0603472}"/>
              </a:ext>
            </a:extLst>
          </p:cNvPr>
          <p:cNvSpPr>
            <a:spLocks noGrp="1"/>
          </p:cNvSpPr>
          <p:nvPr>
            <p:ph type="body" sz="quarter" idx="14"/>
          </p:nvPr>
        </p:nvSpPr>
        <p:spPr>
          <a:xfrm>
            <a:off x="764553" y="3126266"/>
            <a:ext cx="3502648" cy="615553"/>
          </a:xfrm>
        </p:spPr>
        <p:txBody>
          <a:bodyPr/>
          <a:lstStyle>
            <a:lvl1pPr>
              <a:defRPr sz="800">
                <a:solidFill>
                  <a:schemeClr val="bg1"/>
                </a:solidFill>
                <a:latin typeface="Arial" panose="020B0604020202020204" pitchFamily="34" charset="0"/>
                <a:cs typeface="Arial" panose="020B0604020202020204" pitchFamily="34" charset="0"/>
              </a:defRPr>
            </a:lvl1pPr>
            <a:lvl2pPr>
              <a:defRPr sz="800">
                <a:solidFill>
                  <a:schemeClr val="bg1"/>
                </a:solidFill>
                <a:latin typeface="Arial" panose="020B0604020202020204" pitchFamily="34" charset="0"/>
                <a:cs typeface="Arial" panose="020B0604020202020204" pitchFamily="34" charset="0"/>
              </a:defRPr>
            </a:lvl2pPr>
            <a:lvl3pPr>
              <a:defRPr sz="800">
                <a:solidFill>
                  <a:schemeClr val="bg1"/>
                </a:solidFill>
                <a:latin typeface="Arial" panose="020B0604020202020204" pitchFamily="34" charset="0"/>
                <a:cs typeface="Arial" panose="020B0604020202020204" pitchFamily="34" charset="0"/>
              </a:defRPr>
            </a:lvl3pPr>
            <a:lvl4pPr>
              <a:defRPr sz="800">
                <a:solidFill>
                  <a:schemeClr val="bg1"/>
                </a:solidFill>
                <a:latin typeface="Arial" panose="020B0604020202020204" pitchFamily="34" charset="0"/>
                <a:cs typeface="Arial" panose="020B0604020202020204" pitchFamily="34" charset="0"/>
              </a:defRPr>
            </a:lvl4pPr>
            <a:lvl5pPr>
              <a:defRPr sz="8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4">
            <a:extLst>
              <a:ext uri="{FF2B5EF4-FFF2-40B4-BE49-F238E27FC236}">
                <a16:creationId xmlns:a16="http://schemas.microsoft.com/office/drawing/2014/main" id="{F6A6A016-4ECB-8E48-89AB-99ABE529924D}"/>
              </a:ext>
            </a:extLst>
          </p:cNvPr>
          <p:cNvSpPr>
            <a:spLocks noGrp="1"/>
          </p:cNvSpPr>
          <p:nvPr>
            <p:ph type="body" sz="quarter" idx="15"/>
          </p:nvPr>
        </p:nvSpPr>
        <p:spPr>
          <a:xfrm>
            <a:off x="763276" y="4307291"/>
            <a:ext cx="3502648" cy="309160"/>
          </a:xfrm>
        </p:spPr>
        <p:txBody>
          <a:bodyPr/>
          <a:lstStyle>
            <a:lvl1pPr>
              <a:defRPr sz="800">
                <a:solidFill>
                  <a:srgbClr val="F6C110"/>
                </a:solidFill>
                <a:latin typeface="Arial" panose="020B0604020202020204" pitchFamily="34" charset="0"/>
                <a:cs typeface="Arial" panose="020B0604020202020204" pitchFamily="34" charset="0"/>
              </a:defRPr>
            </a:lvl1pPr>
            <a:lvl2pPr>
              <a:defRPr sz="800">
                <a:solidFill>
                  <a:srgbClr val="F6C110"/>
                </a:solidFill>
                <a:latin typeface="Arial" panose="020B0604020202020204" pitchFamily="34" charset="0"/>
                <a:cs typeface="Arial" panose="020B0604020202020204" pitchFamily="34" charset="0"/>
              </a:defRPr>
            </a:lvl2pPr>
            <a:lvl3pPr>
              <a:defRPr sz="800">
                <a:solidFill>
                  <a:srgbClr val="F6C110"/>
                </a:solidFill>
                <a:latin typeface="Arial" panose="020B0604020202020204" pitchFamily="34" charset="0"/>
                <a:cs typeface="Arial" panose="020B0604020202020204" pitchFamily="34" charset="0"/>
              </a:defRPr>
            </a:lvl3pPr>
            <a:lvl4pPr>
              <a:defRPr sz="800">
                <a:solidFill>
                  <a:srgbClr val="F6C110"/>
                </a:solidFill>
                <a:latin typeface="Arial" panose="020B0604020202020204" pitchFamily="34" charset="0"/>
                <a:cs typeface="Arial" panose="020B0604020202020204" pitchFamily="34" charset="0"/>
              </a:defRPr>
            </a:lvl4pPr>
            <a:lvl5pPr>
              <a:defRPr sz="800">
                <a:solidFill>
                  <a:srgbClr val="F6C11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098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 - Small Header 4">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outdoor, outdoor object, blurry&#10;&#10;Description automatically generated">
            <a:extLst>
              <a:ext uri="{FF2B5EF4-FFF2-40B4-BE49-F238E27FC236}">
                <a16:creationId xmlns:a16="http://schemas.microsoft.com/office/drawing/2014/main" id="{54F62E63-10B0-C549-A979-3A8E28B346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3055" y="-5739"/>
            <a:ext cx="10757055" cy="1479095"/>
          </a:xfrm>
          <a:prstGeom prst="rect">
            <a:avLst/>
          </a:prstGeom>
        </p:spPr>
      </p:pic>
      <p:sp>
        <p:nvSpPr>
          <p:cNvPr id="11" name="object 4">
            <a:extLst>
              <a:ext uri="{FF2B5EF4-FFF2-40B4-BE49-F238E27FC236}">
                <a16:creationId xmlns:a16="http://schemas.microsoft.com/office/drawing/2014/main" id="{DD4206CD-7A1A-4D57-9E74-A26BCD0260F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4" name="Content Placeholder 39">
            <a:extLst>
              <a:ext uri="{FF2B5EF4-FFF2-40B4-BE49-F238E27FC236}">
                <a16:creationId xmlns:a16="http://schemas.microsoft.com/office/drawing/2014/main" id="{2905A992-4D57-4FA4-AAA7-8984BD2ACEC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5" name="Content Placeholder 39">
            <a:extLst>
              <a:ext uri="{FF2B5EF4-FFF2-40B4-BE49-F238E27FC236}">
                <a16:creationId xmlns:a16="http://schemas.microsoft.com/office/drawing/2014/main" id="{962F4814-0197-4FB3-8F9B-A98407BFDF4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7" name="Freeform 23">
            <a:extLst>
              <a:ext uri="{FF2B5EF4-FFF2-40B4-BE49-F238E27FC236}">
                <a16:creationId xmlns:a16="http://schemas.microsoft.com/office/drawing/2014/main" id="{0F22A9FB-5D7C-CC44-8AD4-3E20E8E90908}"/>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C2FB916A-60DF-134A-BF1A-4F57293D452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9" name="Title 13">
            <a:extLst>
              <a:ext uri="{FF2B5EF4-FFF2-40B4-BE49-F238E27FC236}">
                <a16:creationId xmlns:a16="http://schemas.microsoft.com/office/drawing/2014/main" id="{7FEB73EA-B641-474A-9724-B30B67818D74}"/>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20" name="Text Placeholder 34">
            <a:extLst>
              <a:ext uri="{FF2B5EF4-FFF2-40B4-BE49-F238E27FC236}">
                <a16:creationId xmlns:a16="http://schemas.microsoft.com/office/drawing/2014/main" id="{D7680CEA-6FC4-8C45-96F8-3A640E35D921}"/>
              </a:ext>
            </a:extLst>
          </p:cNvPr>
          <p:cNvSpPr>
            <a:spLocks noGrp="1"/>
          </p:cNvSpPr>
          <p:nvPr>
            <p:ph type="body" sz="quarter" idx="12" hasCustomPrompt="1"/>
          </p:nvPr>
        </p:nvSpPr>
        <p:spPr>
          <a:xfrm>
            <a:off x="292289" y="1660907"/>
            <a:ext cx="8492255" cy="220028"/>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4">
            <a:extLst>
              <a:ext uri="{FF2B5EF4-FFF2-40B4-BE49-F238E27FC236}">
                <a16:creationId xmlns:a16="http://schemas.microsoft.com/office/drawing/2014/main" id="{19868ACB-A58C-AE40-BAAE-15089B69F145}"/>
              </a:ext>
            </a:extLst>
          </p:cNvPr>
          <p:cNvSpPr>
            <a:spLocks noGrp="1"/>
          </p:cNvSpPr>
          <p:nvPr>
            <p:ph type="body" sz="quarter" idx="14"/>
          </p:nvPr>
        </p:nvSpPr>
        <p:spPr>
          <a:xfrm>
            <a:off x="292289" y="1881423"/>
            <a:ext cx="8492255" cy="2414094"/>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57925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age - Small Header 5">
    <p:spTree>
      <p:nvGrpSpPr>
        <p:cNvPr id="1" name=""/>
        <p:cNvGrpSpPr/>
        <p:nvPr/>
      </p:nvGrpSpPr>
      <p:grpSpPr>
        <a:xfrm>
          <a:off x="0" y="0"/>
          <a:ext cx="0" cy="0"/>
          <a:chOff x="0" y="0"/>
          <a:chExt cx="0" cy="0"/>
        </a:xfrm>
      </p:grpSpPr>
      <p:pic>
        <p:nvPicPr>
          <p:cNvPr id="3" name="Picture 2" descr="A picture containing person, clothing, indoor, blurry&#10;&#10;Description automatically generated">
            <a:extLst>
              <a:ext uri="{FF2B5EF4-FFF2-40B4-BE49-F238E27FC236}">
                <a16:creationId xmlns:a16="http://schemas.microsoft.com/office/drawing/2014/main" id="{4FACEBB5-A9B1-4345-8831-4149DC7941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1251" y="-1"/>
            <a:ext cx="10715251" cy="1473347"/>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0" name="Freeform 23">
            <a:extLst>
              <a:ext uri="{FF2B5EF4-FFF2-40B4-BE49-F238E27FC236}">
                <a16:creationId xmlns:a16="http://schemas.microsoft.com/office/drawing/2014/main" id="{8752483F-4C71-D34D-8441-4D6038EFA54E}"/>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93E4B597-C206-A84D-8A80-FB074054DD3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3" name="Title 13">
            <a:extLst>
              <a:ext uri="{FF2B5EF4-FFF2-40B4-BE49-F238E27FC236}">
                <a16:creationId xmlns:a16="http://schemas.microsoft.com/office/drawing/2014/main" id="{0786CF03-2C68-764F-8279-F45377B60975}"/>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14" name="Text Placeholder 34">
            <a:extLst>
              <a:ext uri="{FF2B5EF4-FFF2-40B4-BE49-F238E27FC236}">
                <a16:creationId xmlns:a16="http://schemas.microsoft.com/office/drawing/2014/main" id="{706BCC1C-0106-DB40-A836-2908EFD42248}"/>
              </a:ext>
            </a:extLst>
          </p:cNvPr>
          <p:cNvSpPr>
            <a:spLocks noGrp="1"/>
          </p:cNvSpPr>
          <p:nvPr>
            <p:ph type="body" sz="quarter" idx="12" hasCustomPrompt="1"/>
          </p:nvPr>
        </p:nvSpPr>
        <p:spPr>
          <a:xfrm>
            <a:off x="292289" y="1653210"/>
            <a:ext cx="8492255" cy="16919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4">
            <a:extLst>
              <a:ext uri="{FF2B5EF4-FFF2-40B4-BE49-F238E27FC236}">
                <a16:creationId xmlns:a16="http://schemas.microsoft.com/office/drawing/2014/main" id="{50F524B7-C27F-604A-996D-AF78543217F2}"/>
              </a:ext>
            </a:extLst>
          </p:cNvPr>
          <p:cNvSpPr>
            <a:spLocks noGrp="1"/>
          </p:cNvSpPr>
          <p:nvPr>
            <p:ph type="body" sz="quarter" idx="14"/>
          </p:nvPr>
        </p:nvSpPr>
        <p:spPr>
          <a:xfrm>
            <a:off x="292289" y="1873726"/>
            <a:ext cx="8492255" cy="185638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1628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age - Small Header 6">
    <p:spTree>
      <p:nvGrpSpPr>
        <p:cNvPr id="1" name=""/>
        <p:cNvGrpSpPr/>
        <p:nvPr/>
      </p:nvGrpSpPr>
      <p:grpSpPr>
        <a:xfrm>
          <a:off x="0" y="0"/>
          <a:ext cx="0" cy="0"/>
          <a:chOff x="0" y="0"/>
          <a:chExt cx="0" cy="0"/>
        </a:xfrm>
      </p:grpSpPr>
      <p:pic>
        <p:nvPicPr>
          <p:cNvPr id="4" name="Picture 3" descr="Close-up of hands on a table&#10;&#10;Description automatically generated with low confidence">
            <a:extLst>
              <a:ext uri="{FF2B5EF4-FFF2-40B4-BE49-F238E27FC236}">
                <a16:creationId xmlns:a16="http://schemas.microsoft.com/office/drawing/2014/main" id="{0BF1EEA6-E44F-4240-AD0D-502B26A1E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6419"/>
            <a:ext cx="10795571" cy="1484391"/>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0" name="Freeform 23">
            <a:extLst>
              <a:ext uri="{FF2B5EF4-FFF2-40B4-BE49-F238E27FC236}">
                <a16:creationId xmlns:a16="http://schemas.microsoft.com/office/drawing/2014/main" id="{24FC42E2-38F2-ED49-A677-A90BB766B8B4}"/>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3E628184-9778-1A44-93AC-670F0DC2A4E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3" name="Title 13">
            <a:extLst>
              <a:ext uri="{FF2B5EF4-FFF2-40B4-BE49-F238E27FC236}">
                <a16:creationId xmlns:a16="http://schemas.microsoft.com/office/drawing/2014/main" id="{9068C46E-03E1-FF4A-9066-10B30F26D130}"/>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14" name="Text Placeholder 34">
            <a:extLst>
              <a:ext uri="{FF2B5EF4-FFF2-40B4-BE49-F238E27FC236}">
                <a16:creationId xmlns:a16="http://schemas.microsoft.com/office/drawing/2014/main" id="{D6783CA6-7F63-6F41-8592-52EA6201246E}"/>
              </a:ext>
            </a:extLst>
          </p:cNvPr>
          <p:cNvSpPr>
            <a:spLocks noGrp="1"/>
          </p:cNvSpPr>
          <p:nvPr>
            <p:ph type="body" sz="quarter" idx="12" hasCustomPrompt="1"/>
          </p:nvPr>
        </p:nvSpPr>
        <p:spPr>
          <a:xfrm>
            <a:off x="292289" y="1702876"/>
            <a:ext cx="8492255" cy="227414"/>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4">
            <a:extLst>
              <a:ext uri="{FF2B5EF4-FFF2-40B4-BE49-F238E27FC236}">
                <a16:creationId xmlns:a16="http://schemas.microsoft.com/office/drawing/2014/main" id="{988E4533-DAEF-6F4F-A6B7-CA43B26933D8}"/>
              </a:ext>
            </a:extLst>
          </p:cNvPr>
          <p:cNvSpPr>
            <a:spLocks noGrp="1"/>
          </p:cNvSpPr>
          <p:nvPr>
            <p:ph type="body" sz="quarter" idx="14"/>
          </p:nvPr>
        </p:nvSpPr>
        <p:spPr>
          <a:xfrm>
            <a:off x="292289" y="1923392"/>
            <a:ext cx="8492255" cy="2495133"/>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8821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age - Small Header 7">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620619D0-6617-8243-8A85-1102D41975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66"/>
            <a:ext cx="10795644" cy="1484401"/>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4" name="Freeform 23">
            <a:extLst>
              <a:ext uri="{FF2B5EF4-FFF2-40B4-BE49-F238E27FC236}">
                <a16:creationId xmlns:a16="http://schemas.microsoft.com/office/drawing/2014/main" id="{CF68C55A-6E15-BD4C-AE42-E3588757FBFC}"/>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C89D788F-AB82-D94C-875E-D8E9D3D873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9" name="Title 13">
            <a:extLst>
              <a:ext uri="{FF2B5EF4-FFF2-40B4-BE49-F238E27FC236}">
                <a16:creationId xmlns:a16="http://schemas.microsoft.com/office/drawing/2014/main" id="{B460673D-5AE9-A641-903E-729B88DF5274}"/>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21" name="Text Placeholder 34">
            <a:extLst>
              <a:ext uri="{FF2B5EF4-FFF2-40B4-BE49-F238E27FC236}">
                <a16:creationId xmlns:a16="http://schemas.microsoft.com/office/drawing/2014/main" id="{58498940-382B-F844-96FC-4A47AF8374E7}"/>
              </a:ext>
            </a:extLst>
          </p:cNvPr>
          <p:cNvSpPr>
            <a:spLocks noGrp="1"/>
          </p:cNvSpPr>
          <p:nvPr>
            <p:ph type="body" sz="quarter" idx="12" hasCustomPrompt="1"/>
          </p:nvPr>
        </p:nvSpPr>
        <p:spPr>
          <a:xfrm>
            <a:off x="292289" y="1630305"/>
            <a:ext cx="8492255" cy="243847"/>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34">
            <a:extLst>
              <a:ext uri="{FF2B5EF4-FFF2-40B4-BE49-F238E27FC236}">
                <a16:creationId xmlns:a16="http://schemas.microsoft.com/office/drawing/2014/main" id="{7493CF26-03E4-874E-BB2E-F2D44D3A6BCE}"/>
              </a:ext>
            </a:extLst>
          </p:cNvPr>
          <p:cNvSpPr>
            <a:spLocks noGrp="1"/>
          </p:cNvSpPr>
          <p:nvPr>
            <p:ph type="body" sz="quarter" idx="14"/>
          </p:nvPr>
        </p:nvSpPr>
        <p:spPr>
          <a:xfrm>
            <a:off x="292289" y="1850821"/>
            <a:ext cx="8492255" cy="2675426"/>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7645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age - Small Header 8">
    <p:spTree>
      <p:nvGrpSpPr>
        <p:cNvPr id="1" name=""/>
        <p:cNvGrpSpPr/>
        <p:nvPr/>
      </p:nvGrpSpPr>
      <p:grpSpPr>
        <a:xfrm>
          <a:off x="0" y="0"/>
          <a:ext cx="0" cy="0"/>
          <a:chOff x="0" y="0"/>
          <a:chExt cx="0" cy="0"/>
        </a:xfrm>
      </p:grpSpPr>
      <p:pic>
        <p:nvPicPr>
          <p:cNvPr id="3" name="Picture 2" descr="A collage of a person laughing&#10;&#10;Description automatically generated with medium confidence">
            <a:extLst>
              <a:ext uri="{FF2B5EF4-FFF2-40B4-BE49-F238E27FC236}">
                <a16:creationId xmlns:a16="http://schemas.microsoft.com/office/drawing/2014/main" id="{4F122647-CB36-CE49-B7DA-971EA0A617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66"/>
            <a:ext cx="10795716" cy="1484411"/>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0" name="Freeform 23">
            <a:extLst>
              <a:ext uri="{FF2B5EF4-FFF2-40B4-BE49-F238E27FC236}">
                <a16:creationId xmlns:a16="http://schemas.microsoft.com/office/drawing/2014/main" id="{0F3E027D-A83B-6642-9489-CA3D80D220E5}"/>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80BC969B-1A71-2247-8B02-F7574957B0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3" name="Title 13">
            <a:extLst>
              <a:ext uri="{FF2B5EF4-FFF2-40B4-BE49-F238E27FC236}">
                <a16:creationId xmlns:a16="http://schemas.microsoft.com/office/drawing/2014/main" id="{8E99AD2B-2C8D-D540-B420-DF26499A7A45}"/>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14" name="Text Placeholder 34">
            <a:extLst>
              <a:ext uri="{FF2B5EF4-FFF2-40B4-BE49-F238E27FC236}">
                <a16:creationId xmlns:a16="http://schemas.microsoft.com/office/drawing/2014/main" id="{330CEBF5-2006-4B4F-B8F3-DD715526238A}"/>
              </a:ext>
            </a:extLst>
          </p:cNvPr>
          <p:cNvSpPr>
            <a:spLocks noGrp="1"/>
          </p:cNvSpPr>
          <p:nvPr>
            <p:ph type="body" sz="quarter" idx="12" hasCustomPrompt="1"/>
          </p:nvPr>
        </p:nvSpPr>
        <p:spPr>
          <a:xfrm>
            <a:off x="292289" y="1649840"/>
            <a:ext cx="8492255" cy="232248"/>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4">
            <a:extLst>
              <a:ext uri="{FF2B5EF4-FFF2-40B4-BE49-F238E27FC236}">
                <a16:creationId xmlns:a16="http://schemas.microsoft.com/office/drawing/2014/main" id="{911F1715-CB8C-0243-AC2E-508B59AB03A5}"/>
              </a:ext>
            </a:extLst>
          </p:cNvPr>
          <p:cNvSpPr>
            <a:spLocks noGrp="1"/>
          </p:cNvSpPr>
          <p:nvPr>
            <p:ph type="body" sz="quarter" idx="14"/>
          </p:nvPr>
        </p:nvSpPr>
        <p:spPr>
          <a:xfrm>
            <a:off x="292289" y="1870356"/>
            <a:ext cx="8492255" cy="254816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1224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age - Small Header 9">
    <p:spTree>
      <p:nvGrpSpPr>
        <p:cNvPr id="1" name=""/>
        <p:cNvGrpSpPr/>
        <p:nvPr/>
      </p:nvGrpSpPr>
      <p:grpSpPr>
        <a:xfrm>
          <a:off x="0" y="0"/>
          <a:ext cx="0" cy="0"/>
          <a:chOff x="0" y="0"/>
          <a:chExt cx="0" cy="0"/>
        </a:xfrm>
      </p:grpSpPr>
      <p:pic>
        <p:nvPicPr>
          <p:cNvPr id="4" name="Picture 3" descr="A group of people working in a garden&#10;&#10;Description automatically generated with low confidence">
            <a:extLst>
              <a:ext uri="{FF2B5EF4-FFF2-40B4-BE49-F238E27FC236}">
                <a16:creationId xmlns:a16="http://schemas.microsoft.com/office/drawing/2014/main" id="{96247217-92CA-5A49-ADE2-7191F6D5E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0715149" cy="1473333"/>
          </a:xfrm>
          <a:prstGeom prst="rect">
            <a:avLst/>
          </a:prstGeom>
        </p:spPr>
      </p:pic>
      <p:sp>
        <p:nvSpPr>
          <p:cNvPr id="11" name="object 4">
            <a:extLst>
              <a:ext uri="{FF2B5EF4-FFF2-40B4-BE49-F238E27FC236}">
                <a16:creationId xmlns:a16="http://schemas.microsoft.com/office/drawing/2014/main" id="{86AC774A-5737-43BD-8EFD-F4C59FA9C60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7" name="Content Placeholder 39">
            <a:extLst>
              <a:ext uri="{FF2B5EF4-FFF2-40B4-BE49-F238E27FC236}">
                <a16:creationId xmlns:a16="http://schemas.microsoft.com/office/drawing/2014/main" id="{4A5B930C-63DD-4FD4-858C-47D5EA449AFA}"/>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8" name="Content Placeholder 39">
            <a:extLst>
              <a:ext uri="{FF2B5EF4-FFF2-40B4-BE49-F238E27FC236}">
                <a16:creationId xmlns:a16="http://schemas.microsoft.com/office/drawing/2014/main" id="{2DD93553-2D49-4E65-9550-B30422DF18BE}"/>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0" name="Freeform 23">
            <a:extLst>
              <a:ext uri="{FF2B5EF4-FFF2-40B4-BE49-F238E27FC236}">
                <a16:creationId xmlns:a16="http://schemas.microsoft.com/office/drawing/2014/main" id="{EB4CA251-D9CD-A74C-89EC-FA1EB98BE0DD}"/>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A5D44755-659A-9148-88D0-0DF798EDD2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3" name="Title 13">
            <a:extLst>
              <a:ext uri="{FF2B5EF4-FFF2-40B4-BE49-F238E27FC236}">
                <a16:creationId xmlns:a16="http://schemas.microsoft.com/office/drawing/2014/main" id="{67B8FC41-DF66-3C4C-AA41-5975FAE14541}"/>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19" name="Text Placeholder 34">
            <a:extLst>
              <a:ext uri="{FF2B5EF4-FFF2-40B4-BE49-F238E27FC236}">
                <a16:creationId xmlns:a16="http://schemas.microsoft.com/office/drawing/2014/main" id="{C3A36AA7-6436-604E-93F2-28CB70957360}"/>
              </a:ext>
            </a:extLst>
          </p:cNvPr>
          <p:cNvSpPr>
            <a:spLocks noGrp="1"/>
          </p:cNvSpPr>
          <p:nvPr>
            <p:ph type="body" sz="quarter" idx="12" hasCustomPrompt="1"/>
          </p:nvPr>
        </p:nvSpPr>
        <p:spPr>
          <a:xfrm>
            <a:off x="292289" y="1649840"/>
            <a:ext cx="8492255" cy="232248"/>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4">
            <a:extLst>
              <a:ext uri="{FF2B5EF4-FFF2-40B4-BE49-F238E27FC236}">
                <a16:creationId xmlns:a16="http://schemas.microsoft.com/office/drawing/2014/main" id="{4E203488-59BB-9744-80D1-D1C7EFE86D43}"/>
              </a:ext>
            </a:extLst>
          </p:cNvPr>
          <p:cNvSpPr>
            <a:spLocks noGrp="1"/>
          </p:cNvSpPr>
          <p:nvPr>
            <p:ph type="body" sz="quarter" idx="14"/>
          </p:nvPr>
        </p:nvSpPr>
        <p:spPr>
          <a:xfrm>
            <a:off x="292289" y="1870356"/>
            <a:ext cx="8492255" cy="254816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9693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age - Small Header 10">
    <p:spTree>
      <p:nvGrpSpPr>
        <p:cNvPr id="1" name=""/>
        <p:cNvGrpSpPr/>
        <p:nvPr/>
      </p:nvGrpSpPr>
      <p:grpSpPr>
        <a:xfrm>
          <a:off x="0" y="0"/>
          <a:ext cx="0" cy="0"/>
          <a:chOff x="0" y="0"/>
          <a:chExt cx="0" cy="0"/>
        </a:xfrm>
      </p:grpSpPr>
      <p:pic>
        <p:nvPicPr>
          <p:cNvPr id="4" name="Picture 3" descr="A picture containing person, indoor, blurry, underwear&#10;&#10;Description automatically generated">
            <a:extLst>
              <a:ext uri="{FF2B5EF4-FFF2-40B4-BE49-F238E27FC236}">
                <a16:creationId xmlns:a16="http://schemas.microsoft.com/office/drawing/2014/main" id="{8E148BF5-20E3-864B-9824-F18818359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066"/>
            <a:ext cx="10795673" cy="1484405"/>
          </a:xfrm>
          <a:prstGeom prst="rect">
            <a:avLst/>
          </a:prstGeom>
        </p:spPr>
      </p:pic>
      <p:sp>
        <p:nvSpPr>
          <p:cNvPr id="28" name="object 4">
            <a:extLst>
              <a:ext uri="{FF2B5EF4-FFF2-40B4-BE49-F238E27FC236}">
                <a16:creationId xmlns:a16="http://schemas.microsoft.com/office/drawing/2014/main" id="{0777A0FC-6D93-4EFE-830B-565BF5ECF2E2}"/>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39" name="Content Placeholder 39">
            <a:extLst>
              <a:ext uri="{FF2B5EF4-FFF2-40B4-BE49-F238E27FC236}">
                <a16:creationId xmlns:a16="http://schemas.microsoft.com/office/drawing/2014/main" id="{1C503178-EA12-463E-8917-E887864ED92F}"/>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40" name="Content Placeholder 39">
            <a:extLst>
              <a:ext uri="{FF2B5EF4-FFF2-40B4-BE49-F238E27FC236}">
                <a16:creationId xmlns:a16="http://schemas.microsoft.com/office/drawing/2014/main" id="{C9BA81BA-7B21-4183-A4AF-BA6BA08A0CE9}"/>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0" name="Freeform 23">
            <a:extLst>
              <a:ext uri="{FF2B5EF4-FFF2-40B4-BE49-F238E27FC236}">
                <a16:creationId xmlns:a16="http://schemas.microsoft.com/office/drawing/2014/main" id="{F657083A-69D3-144B-97E5-60EF2D588BAD}"/>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59CB84AD-5DCE-E541-B0B1-618C6E84C4C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2" name="Title 13">
            <a:extLst>
              <a:ext uri="{FF2B5EF4-FFF2-40B4-BE49-F238E27FC236}">
                <a16:creationId xmlns:a16="http://schemas.microsoft.com/office/drawing/2014/main" id="{E09EDB64-1EEF-9642-8B45-316BADE90614}"/>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13" name="Text Placeholder 34">
            <a:extLst>
              <a:ext uri="{FF2B5EF4-FFF2-40B4-BE49-F238E27FC236}">
                <a16:creationId xmlns:a16="http://schemas.microsoft.com/office/drawing/2014/main" id="{D8B57E69-8F9A-1146-B262-1A56B322013A}"/>
              </a:ext>
            </a:extLst>
          </p:cNvPr>
          <p:cNvSpPr>
            <a:spLocks noGrp="1"/>
          </p:cNvSpPr>
          <p:nvPr>
            <p:ph type="body" sz="quarter" idx="12" hasCustomPrompt="1"/>
          </p:nvPr>
        </p:nvSpPr>
        <p:spPr>
          <a:xfrm>
            <a:off x="292289" y="1649840"/>
            <a:ext cx="8492255" cy="232248"/>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8467B581-98ED-7547-8568-5F93FB76CE67}"/>
              </a:ext>
            </a:extLst>
          </p:cNvPr>
          <p:cNvSpPr>
            <a:spLocks noGrp="1"/>
          </p:cNvSpPr>
          <p:nvPr>
            <p:ph type="body" sz="quarter" idx="14"/>
          </p:nvPr>
        </p:nvSpPr>
        <p:spPr>
          <a:xfrm>
            <a:off x="292289" y="1870356"/>
            <a:ext cx="8492255" cy="254816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2203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age - Small Header 11">
    <p:spTree>
      <p:nvGrpSpPr>
        <p:cNvPr id="1" name=""/>
        <p:cNvGrpSpPr/>
        <p:nvPr/>
      </p:nvGrpSpPr>
      <p:grpSpPr>
        <a:xfrm>
          <a:off x="0" y="0"/>
          <a:ext cx="0" cy="0"/>
          <a:chOff x="0" y="0"/>
          <a:chExt cx="0" cy="0"/>
        </a:xfrm>
      </p:grpSpPr>
      <p:pic>
        <p:nvPicPr>
          <p:cNvPr id="6" name="Picture 5" descr="A person raising his hand&#10;&#10;Description automatically generated with low confidence">
            <a:extLst>
              <a:ext uri="{FF2B5EF4-FFF2-40B4-BE49-F238E27FC236}">
                <a16:creationId xmlns:a16="http://schemas.microsoft.com/office/drawing/2014/main" id="{C524AED8-6160-694A-8882-BBF8E3FA9F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715280" cy="1473351"/>
          </a:xfrm>
          <a:prstGeom prst="rect">
            <a:avLst/>
          </a:prstGeom>
        </p:spPr>
      </p:pic>
      <p:sp>
        <p:nvSpPr>
          <p:cNvPr id="9" name="object 4">
            <a:extLst>
              <a:ext uri="{FF2B5EF4-FFF2-40B4-BE49-F238E27FC236}">
                <a16:creationId xmlns:a16="http://schemas.microsoft.com/office/drawing/2014/main" id="{3314EDEC-51FB-417B-8388-7AC1C10F774D}"/>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9" name="Content Placeholder 39">
            <a:extLst>
              <a:ext uri="{FF2B5EF4-FFF2-40B4-BE49-F238E27FC236}">
                <a16:creationId xmlns:a16="http://schemas.microsoft.com/office/drawing/2014/main" id="{5A2FA095-015E-432B-B446-9579AC42898B}"/>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20" name="Content Placeholder 39">
            <a:extLst>
              <a:ext uri="{FF2B5EF4-FFF2-40B4-BE49-F238E27FC236}">
                <a16:creationId xmlns:a16="http://schemas.microsoft.com/office/drawing/2014/main" id="{DA0CCFB9-37E1-4743-B3CB-680225A060DD}"/>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3" name="Freeform 23">
            <a:extLst>
              <a:ext uri="{FF2B5EF4-FFF2-40B4-BE49-F238E27FC236}">
                <a16:creationId xmlns:a16="http://schemas.microsoft.com/office/drawing/2014/main" id="{0E77F083-6C7F-2547-B20E-4DEE2ECC9266}"/>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391D60BD-9A80-8247-BD46-EBAE9D3EF3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7" name="Title 13">
            <a:extLst>
              <a:ext uri="{FF2B5EF4-FFF2-40B4-BE49-F238E27FC236}">
                <a16:creationId xmlns:a16="http://schemas.microsoft.com/office/drawing/2014/main" id="{B1FBC64E-40E6-D84D-976F-77C5604BAB83}"/>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22" name="Text Placeholder 34">
            <a:extLst>
              <a:ext uri="{FF2B5EF4-FFF2-40B4-BE49-F238E27FC236}">
                <a16:creationId xmlns:a16="http://schemas.microsoft.com/office/drawing/2014/main" id="{8CBBD403-CC9A-194C-A294-80FD7E218C26}"/>
              </a:ext>
            </a:extLst>
          </p:cNvPr>
          <p:cNvSpPr>
            <a:spLocks noGrp="1"/>
          </p:cNvSpPr>
          <p:nvPr>
            <p:ph type="body" sz="quarter" idx="12" hasCustomPrompt="1"/>
          </p:nvPr>
        </p:nvSpPr>
        <p:spPr>
          <a:xfrm>
            <a:off x="292289" y="1649840"/>
            <a:ext cx="8492255" cy="232248"/>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34">
            <a:extLst>
              <a:ext uri="{FF2B5EF4-FFF2-40B4-BE49-F238E27FC236}">
                <a16:creationId xmlns:a16="http://schemas.microsoft.com/office/drawing/2014/main" id="{903874D7-2EF6-FE46-A9AE-84476FFA50F0}"/>
              </a:ext>
            </a:extLst>
          </p:cNvPr>
          <p:cNvSpPr>
            <a:spLocks noGrp="1"/>
          </p:cNvSpPr>
          <p:nvPr>
            <p:ph type="body" sz="quarter" idx="14"/>
          </p:nvPr>
        </p:nvSpPr>
        <p:spPr>
          <a:xfrm>
            <a:off x="292289" y="1870356"/>
            <a:ext cx="8492255" cy="254816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4105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 Small Header 12">
    <p:spTree>
      <p:nvGrpSpPr>
        <p:cNvPr id="1" name=""/>
        <p:cNvGrpSpPr/>
        <p:nvPr/>
      </p:nvGrpSpPr>
      <p:grpSpPr>
        <a:xfrm>
          <a:off x="0" y="0"/>
          <a:ext cx="0" cy="0"/>
          <a:chOff x="0" y="0"/>
          <a:chExt cx="0" cy="0"/>
        </a:xfrm>
      </p:grpSpPr>
      <p:pic>
        <p:nvPicPr>
          <p:cNvPr id="6" name="Picture 5" descr="A picture containing grass, tree, outdoor, person&#10;&#10;Description automatically generated">
            <a:extLst>
              <a:ext uri="{FF2B5EF4-FFF2-40B4-BE49-F238E27FC236}">
                <a16:creationId xmlns:a16="http://schemas.microsoft.com/office/drawing/2014/main" id="{990D4BA6-A5CC-F54D-A8C2-A3A182A95C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81" t="42111" r="28706" b="41072"/>
          <a:stretch/>
        </p:blipFill>
        <p:spPr>
          <a:xfrm>
            <a:off x="0" y="0"/>
            <a:ext cx="9144000" cy="1473367"/>
          </a:xfrm>
          <a:prstGeom prst="rect">
            <a:avLst/>
          </a:prstGeom>
        </p:spPr>
      </p:pic>
      <p:sp>
        <p:nvSpPr>
          <p:cNvPr id="9" name="object 4">
            <a:extLst>
              <a:ext uri="{FF2B5EF4-FFF2-40B4-BE49-F238E27FC236}">
                <a16:creationId xmlns:a16="http://schemas.microsoft.com/office/drawing/2014/main" id="{53285F21-81CC-4095-83C6-F5987E80027E}"/>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8" name="Content Placeholder 39">
            <a:extLst>
              <a:ext uri="{FF2B5EF4-FFF2-40B4-BE49-F238E27FC236}">
                <a16:creationId xmlns:a16="http://schemas.microsoft.com/office/drawing/2014/main" id="{3908840D-73BC-49A6-A34C-AA820BAF5029}"/>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9" name="Content Placeholder 39">
            <a:extLst>
              <a:ext uri="{FF2B5EF4-FFF2-40B4-BE49-F238E27FC236}">
                <a16:creationId xmlns:a16="http://schemas.microsoft.com/office/drawing/2014/main" id="{E125DECB-9DCC-41C1-B702-2C3A613ADF3B}"/>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2" name="Freeform 23">
            <a:extLst>
              <a:ext uri="{FF2B5EF4-FFF2-40B4-BE49-F238E27FC236}">
                <a16:creationId xmlns:a16="http://schemas.microsoft.com/office/drawing/2014/main" id="{91D22CCA-545C-724F-B24D-DFA1F8FEFD68}"/>
              </a:ext>
            </a:extLst>
          </p:cNvPr>
          <p:cNvSpPr/>
          <p:nvPr userDrawn="1"/>
        </p:nvSpPr>
        <p:spPr>
          <a:xfrm>
            <a:off x="0" y="-11065"/>
            <a:ext cx="7010400" cy="1484434"/>
          </a:xfrm>
          <a:custGeom>
            <a:avLst/>
            <a:gdLst>
              <a:gd name="connsiteX0" fmla="*/ 0 w 6094414"/>
              <a:gd name="connsiteY0" fmla="*/ 0 h 2178050"/>
              <a:gd name="connsiteX1" fmla="*/ 3916364 w 6094414"/>
              <a:gd name="connsiteY1" fmla="*/ 0 h 2178050"/>
              <a:gd name="connsiteX2" fmla="*/ 6094414 w 6094414"/>
              <a:gd name="connsiteY2" fmla="*/ 2178050 h 2178050"/>
              <a:gd name="connsiteX3" fmla="*/ 0 w 6094414"/>
              <a:gd name="connsiteY3" fmla="*/ 2178050 h 2178050"/>
            </a:gdLst>
            <a:ahLst/>
            <a:cxnLst>
              <a:cxn ang="0">
                <a:pos x="connsiteX0" y="connsiteY0"/>
              </a:cxn>
              <a:cxn ang="0">
                <a:pos x="connsiteX1" y="connsiteY1"/>
              </a:cxn>
              <a:cxn ang="0">
                <a:pos x="connsiteX2" y="connsiteY2"/>
              </a:cxn>
              <a:cxn ang="0">
                <a:pos x="connsiteX3" y="connsiteY3"/>
              </a:cxn>
            </a:cxnLst>
            <a:rect l="l" t="t" r="r" b="b"/>
            <a:pathLst>
              <a:path w="6094414" h="2178050">
                <a:moveTo>
                  <a:pt x="0" y="0"/>
                </a:moveTo>
                <a:lnTo>
                  <a:pt x="3916364" y="0"/>
                </a:lnTo>
                <a:lnTo>
                  <a:pt x="6094414" y="2178050"/>
                </a:lnTo>
                <a:lnTo>
                  <a:pt x="0" y="2178050"/>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DE990080-1013-894C-8013-B6875165FF1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176473"/>
            <a:ext cx="1196352" cy="401377"/>
          </a:xfrm>
          <a:prstGeom prst="rect">
            <a:avLst/>
          </a:prstGeom>
        </p:spPr>
      </p:pic>
      <p:sp>
        <p:nvSpPr>
          <p:cNvPr id="16" name="Title 13">
            <a:extLst>
              <a:ext uri="{FF2B5EF4-FFF2-40B4-BE49-F238E27FC236}">
                <a16:creationId xmlns:a16="http://schemas.microsoft.com/office/drawing/2014/main" id="{BE26E308-1B60-CF4E-A3FF-91FA54F25EAE}"/>
              </a:ext>
            </a:extLst>
          </p:cNvPr>
          <p:cNvSpPr>
            <a:spLocks noGrp="1"/>
          </p:cNvSpPr>
          <p:nvPr>
            <p:ph type="title"/>
          </p:nvPr>
        </p:nvSpPr>
        <p:spPr>
          <a:xfrm>
            <a:off x="292289" y="730250"/>
            <a:ext cx="5409207" cy="492443"/>
          </a:xfrm>
        </p:spPr>
        <p:txBody>
          <a:bodyPr/>
          <a:lstStyle>
            <a:lvl1pPr>
              <a:defRPr sz="3200">
                <a:solidFill>
                  <a:srgbClr val="F6C110"/>
                </a:solidFill>
              </a:defRPr>
            </a:lvl1pPr>
          </a:lstStyle>
          <a:p>
            <a:r>
              <a:rPr lang="en-US"/>
              <a:t>Click to edit Master title style</a:t>
            </a:r>
            <a:endParaRPr lang="en-GB"/>
          </a:p>
        </p:txBody>
      </p:sp>
      <p:sp>
        <p:nvSpPr>
          <p:cNvPr id="21" name="Text Placeholder 34">
            <a:extLst>
              <a:ext uri="{FF2B5EF4-FFF2-40B4-BE49-F238E27FC236}">
                <a16:creationId xmlns:a16="http://schemas.microsoft.com/office/drawing/2014/main" id="{169F032E-A788-8D48-8B38-260B72A43C4A}"/>
              </a:ext>
            </a:extLst>
          </p:cNvPr>
          <p:cNvSpPr>
            <a:spLocks noGrp="1"/>
          </p:cNvSpPr>
          <p:nvPr>
            <p:ph type="body" sz="quarter" idx="12" hasCustomPrompt="1"/>
          </p:nvPr>
        </p:nvSpPr>
        <p:spPr>
          <a:xfrm>
            <a:off x="292289" y="1649840"/>
            <a:ext cx="8492255" cy="232248"/>
          </a:xfrm>
        </p:spPr>
        <p:txBody>
          <a:bodyPr/>
          <a:lstStyle>
            <a:lvl1pPr>
              <a:defRPr sz="1000" b="1">
                <a:solidFill>
                  <a:srgbClr val="008894"/>
                </a:solidFill>
                <a:latin typeface="Archivo-SemiBold"/>
              </a:defRPr>
            </a:lvl1pPr>
            <a:lvl2pPr>
              <a:defRPr sz="1000" b="1">
                <a:solidFill>
                  <a:srgbClr val="008894"/>
                </a:solidFill>
                <a:latin typeface="Archivo-SemiBold"/>
              </a:defRPr>
            </a:lvl2pPr>
            <a:lvl3pPr>
              <a:defRPr sz="1000" b="1">
                <a:solidFill>
                  <a:srgbClr val="008894"/>
                </a:solidFill>
                <a:latin typeface="Archivo-SemiBold"/>
              </a:defRPr>
            </a:lvl3pPr>
            <a:lvl4pPr>
              <a:defRPr sz="1000" b="1">
                <a:solidFill>
                  <a:srgbClr val="008894"/>
                </a:solidFill>
                <a:latin typeface="Archivo-SemiBold"/>
              </a:defRPr>
            </a:lvl4pPr>
            <a:lvl5pPr>
              <a:defRPr sz="1000" b="1">
                <a:solidFill>
                  <a:srgbClr val="008894"/>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34">
            <a:extLst>
              <a:ext uri="{FF2B5EF4-FFF2-40B4-BE49-F238E27FC236}">
                <a16:creationId xmlns:a16="http://schemas.microsoft.com/office/drawing/2014/main" id="{261E86A0-8A69-3341-96F6-266C5EF189AE}"/>
              </a:ext>
            </a:extLst>
          </p:cNvPr>
          <p:cNvSpPr>
            <a:spLocks noGrp="1"/>
          </p:cNvSpPr>
          <p:nvPr>
            <p:ph type="body" sz="quarter" idx="14"/>
          </p:nvPr>
        </p:nvSpPr>
        <p:spPr>
          <a:xfrm>
            <a:off x="292289" y="1870356"/>
            <a:ext cx="8492255" cy="2548167"/>
          </a:xfrm>
        </p:spPr>
        <p:txBody>
          <a:bodyPr/>
          <a:lstStyle>
            <a:lvl1pPr>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8637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age - Side Image 1">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0EFC77D4-A02A-49B1-8EC1-82D8C436BA3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3" name="Text Placeholder 34">
            <a:extLst>
              <a:ext uri="{FF2B5EF4-FFF2-40B4-BE49-F238E27FC236}">
                <a16:creationId xmlns:a16="http://schemas.microsoft.com/office/drawing/2014/main" id="{7A848501-D8AB-49D0-B679-1B349A9B8DD9}"/>
              </a:ext>
            </a:extLst>
          </p:cNvPr>
          <p:cNvSpPr>
            <a:spLocks noGrp="1"/>
          </p:cNvSpPr>
          <p:nvPr>
            <p:ph type="body" sz="quarter" idx="11" hasCustomPrompt="1"/>
          </p:nvPr>
        </p:nvSpPr>
        <p:spPr>
          <a:xfrm>
            <a:off x="360000" y="2105200"/>
            <a:ext cx="4364400" cy="769441"/>
          </a:xfrm>
        </p:spPr>
        <p:txBody>
          <a:bodyPr numCol="1"/>
          <a:lstStyle>
            <a:lvl1pPr>
              <a:defRPr sz="1000" b="0">
                <a:solidFill>
                  <a:schemeClr val="tx1"/>
                </a:solidFill>
                <a:latin typeface="Archivo-SemiBold"/>
              </a:defRPr>
            </a:lvl1pPr>
            <a:lvl2pPr>
              <a:defRPr sz="1000" b="0">
                <a:solidFill>
                  <a:schemeClr val="tx1"/>
                </a:solidFill>
                <a:latin typeface="Archivo-SemiBold"/>
              </a:defRPr>
            </a:lvl2pPr>
            <a:lvl3pPr>
              <a:defRPr sz="1000" b="0">
                <a:solidFill>
                  <a:schemeClr val="tx1"/>
                </a:solidFill>
                <a:latin typeface="Archivo-SemiBold"/>
              </a:defRPr>
            </a:lvl3pPr>
            <a:lvl4pPr>
              <a:defRPr sz="1000" b="0">
                <a:solidFill>
                  <a:schemeClr val="tx1"/>
                </a:solidFill>
                <a:latin typeface="Archivo-SemiBold"/>
              </a:defRPr>
            </a:lvl4pPr>
            <a:lvl5pPr>
              <a:defRPr sz="10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35EDCAF9-A3FF-4F88-A049-74D0551373D4}"/>
              </a:ext>
            </a:extLst>
          </p:cNvPr>
          <p:cNvSpPr>
            <a:spLocks noGrp="1"/>
          </p:cNvSpPr>
          <p:nvPr>
            <p:ph type="body" sz="quarter" idx="12" hasCustomPrompt="1"/>
          </p:nvPr>
        </p:nvSpPr>
        <p:spPr>
          <a:xfrm>
            <a:off x="360000" y="2940055"/>
            <a:ext cx="4364400" cy="1617326"/>
          </a:xfrm>
        </p:spPr>
        <p:txBody>
          <a:bodyPr numCol="1"/>
          <a:lstStyle>
            <a:lvl1pPr>
              <a:defRPr sz="800" b="0">
                <a:solidFill>
                  <a:schemeClr val="tx1"/>
                </a:solidFill>
                <a:latin typeface="Archivo-SemiBold"/>
              </a:defRPr>
            </a:lvl1pPr>
            <a:lvl2pPr>
              <a:defRPr sz="800" b="0">
                <a:solidFill>
                  <a:schemeClr val="tx1"/>
                </a:solidFill>
                <a:latin typeface="Archivo-SemiBold"/>
              </a:defRPr>
            </a:lvl2pPr>
            <a:lvl3pPr>
              <a:defRPr sz="800" b="0">
                <a:solidFill>
                  <a:schemeClr val="tx1"/>
                </a:solidFill>
                <a:latin typeface="Archivo-SemiBold"/>
              </a:defRPr>
            </a:lvl3pPr>
            <a:lvl4pPr>
              <a:defRPr sz="800" b="0">
                <a:solidFill>
                  <a:schemeClr val="tx1"/>
                </a:solidFill>
                <a:latin typeface="Archivo-SemiBold"/>
              </a:defRPr>
            </a:lvl4pPr>
            <a:lvl5pPr>
              <a:defRPr sz="8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C117B7E8-2EBE-44DA-B11F-4C5E44F205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564" y="336201"/>
            <a:ext cx="1216078" cy="408143"/>
          </a:xfrm>
          <a:prstGeom prst="rect">
            <a:avLst/>
          </a:prstGeom>
        </p:spPr>
      </p:pic>
      <p:sp>
        <p:nvSpPr>
          <p:cNvPr id="19" name="Content Placeholder 39">
            <a:extLst>
              <a:ext uri="{FF2B5EF4-FFF2-40B4-BE49-F238E27FC236}">
                <a16:creationId xmlns:a16="http://schemas.microsoft.com/office/drawing/2014/main" id="{0A7E262C-EE61-4384-B802-5DAABF8A06B3}"/>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20" name="Content Placeholder 39">
            <a:extLst>
              <a:ext uri="{FF2B5EF4-FFF2-40B4-BE49-F238E27FC236}">
                <a16:creationId xmlns:a16="http://schemas.microsoft.com/office/drawing/2014/main" id="{2E2C3F49-7D81-46CD-98BA-3700CFD4D999}"/>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1" name="Title 13">
            <a:extLst>
              <a:ext uri="{FF2B5EF4-FFF2-40B4-BE49-F238E27FC236}">
                <a16:creationId xmlns:a16="http://schemas.microsoft.com/office/drawing/2014/main" id="{51B2FF4E-D5F3-4545-AA3B-3D2BB1AC7246}"/>
              </a:ext>
            </a:extLst>
          </p:cNvPr>
          <p:cNvSpPr>
            <a:spLocks noGrp="1"/>
          </p:cNvSpPr>
          <p:nvPr>
            <p:ph type="title"/>
          </p:nvPr>
        </p:nvSpPr>
        <p:spPr>
          <a:xfrm>
            <a:off x="347300" y="964565"/>
            <a:ext cx="4364400" cy="984885"/>
          </a:xfrm>
        </p:spPr>
        <p:txBody>
          <a:bodyPr/>
          <a:lstStyle>
            <a:lvl1pPr>
              <a:defRPr sz="3200">
                <a:solidFill>
                  <a:srgbClr val="008894"/>
                </a:solidFill>
              </a:defRPr>
            </a:lvl1pPr>
          </a:lstStyle>
          <a:p>
            <a:r>
              <a:rPr lang="en-US"/>
              <a:t>Click to edit Master title style</a:t>
            </a:r>
            <a:endParaRPr lang="en-GB"/>
          </a:p>
        </p:txBody>
      </p:sp>
    </p:spTree>
    <p:extLst>
      <p:ext uri="{BB962C8B-B14F-4D97-AF65-F5344CB8AC3E}">
        <p14:creationId xmlns:p14="http://schemas.microsoft.com/office/powerpoint/2010/main" val="282331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0" name="Picture 9" descr="A close-up of hands on a computer&#10;&#10;Description automatically generated with medium confidence">
            <a:extLst>
              <a:ext uri="{FF2B5EF4-FFF2-40B4-BE49-F238E27FC236}">
                <a16:creationId xmlns:a16="http://schemas.microsoft.com/office/drawing/2014/main" id="{812BAF74-1618-9646-B17C-E67EE2CC8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0">
            <a:extLst>
              <a:ext uri="{FF2B5EF4-FFF2-40B4-BE49-F238E27FC236}">
                <a16:creationId xmlns:a16="http://schemas.microsoft.com/office/drawing/2014/main" id="{ABC394DA-1E1E-9F46-AAA5-FBA682E3A80E}"/>
              </a:ext>
            </a:extLst>
          </p:cNvPr>
          <p:cNvSpPr/>
          <p:nvPr userDrawn="1"/>
        </p:nvSpPr>
        <p:spPr>
          <a:xfrm>
            <a:off x="457200" y="501650"/>
            <a:ext cx="4114800" cy="4191000"/>
          </a:xfrm>
          <a:custGeom>
            <a:avLst/>
            <a:gdLst>
              <a:gd name="connsiteX0" fmla="*/ 0 w 4114800"/>
              <a:gd name="connsiteY0" fmla="*/ 0 h 4191000"/>
              <a:gd name="connsiteX1" fmla="*/ 3351214 w 4114800"/>
              <a:gd name="connsiteY1" fmla="*/ 0 h 4191000"/>
              <a:gd name="connsiteX2" fmla="*/ 4114800 w 4114800"/>
              <a:gd name="connsiteY2" fmla="*/ 763586 h 4191000"/>
              <a:gd name="connsiteX3" fmla="*/ 4114800 w 4114800"/>
              <a:gd name="connsiteY3" fmla="*/ 4191000 h 4191000"/>
              <a:gd name="connsiteX4" fmla="*/ 0 w 4114800"/>
              <a:gd name="connsiteY4" fmla="*/ 4191000 h 419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191000">
                <a:moveTo>
                  <a:pt x="0" y="0"/>
                </a:moveTo>
                <a:lnTo>
                  <a:pt x="3351214" y="0"/>
                </a:lnTo>
                <a:lnTo>
                  <a:pt x="4114800" y="763586"/>
                </a:lnTo>
                <a:lnTo>
                  <a:pt x="4114800" y="4191000"/>
                </a:lnTo>
                <a:lnTo>
                  <a:pt x="0" y="4191000"/>
                </a:lnTo>
                <a:close/>
              </a:path>
            </a:pathLst>
          </a:custGeom>
          <a:gradFill flip="none" rotWithShape="1">
            <a:gsLst>
              <a:gs pos="57000">
                <a:srgbClr val="008894">
                  <a:lumMod val="57805"/>
                  <a:alpha val="69414"/>
                </a:srgbClr>
              </a:gs>
              <a:gs pos="100000">
                <a:srgbClr val="F6C110"/>
              </a:gs>
            </a:gsLst>
            <a:lin ang="1800000" scaled="0"/>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D36E9FF-B99E-804C-90CC-632A6E4626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000" y="756000"/>
            <a:ext cx="1589862" cy="533400"/>
          </a:xfrm>
          <a:prstGeom prst="rect">
            <a:avLst/>
          </a:prstGeom>
        </p:spPr>
      </p:pic>
      <p:sp>
        <p:nvSpPr>
          <p:cNvPr id="5" name="Title 42">
            <a:extLst>
              <a:ext uri="{FF2B5EF4-FFF2-40B4-BE49-F238E27FC236}">
                <a16:creationId xmlns:a16="http://schemas.microsoft.com/office/drawing/2014/main" id="{ED469976-3CDF-4540-A807-2B6BBD38DC31}"/>
              </a:ext>
            </a:extLst>
          </p:cNvPr>
          <p:cNvSpPr>
            <a:spLocks noGrp="1"/>
          </p:cNvSpPr>
          <p:nvPr>
            <p:ph type="title"/>
          </p:nvPr>
        </p:nvSpPr>
        <p:spPr>
          <a:xfrm>
            <a:off x="717633" y="1657618"/>
            <a:ext cx="3615100" cy="738664"/>
          </a:xfrm>
        </p:spPr>
        <p:txBody>
          <a:bodyPr/>
          <a:lstStyle>
            <a:lvl1pPr>
              <a:defRPr sz="2400">
                <a:solidFill>
                  <a:srgbClr val="F6C110"/>
                </a:solidFill>
                <a:latin typeface="Archivo"/>
              </a:defRPr>
            </a:lvl1pPr>
          </a:lstStyle>
          <a:p>
            <a:r>
              <a:rPr lang="en-US"/>
              <a:t>Click to edit Master title style</a:t>
            </a:r>
            <a:endParaRPr lang="en-GB"/>
          </a:p>
        </p:txBody>
      </p:sp>
      <p:sp>
        <p:nvSpPr>
          <p:cNvPr id="6" name="Text Placeholder 34">
            <a:extLst>
              <a:ext uri="{FF2B5EF4-FFF2-40B4-BE49-F238E27FC236}">
                <a16:creationId xmlns:a16="http://schemas.microsoft.com/office/drawing/2014/main" id="{69C39B69-4D09-D34B-8504-4FB0CDA20F4F}"/>
              </a:ext>
            </a:extLst>
          </p:cNvPr>
          <p:cNvSpPr>
            <a:spLocks noGrp="1"/>
          </p:cNvSpPr>
          <p:nvPr>
            <p:ph type="body" sz="quarter" idx="13"/>
          </p:nvPr>
        </p:nvSpPr>
        <p:spPr>
          <a:xfrm>
            <a:off x="707049" y="2438333"/>
            <a:ext cx="3625683" cy="195324"/>
          </a:xfrm>
        </p:spPr>
        <p:txBody>
          <a:bodyPr/>
          <a:lstStyle>
            <a:lvl1pPr>
              <a:defRPr sz="1260">
                <a:solidFill>
                  <a:schemeClr val="bg1"/>
                </a:solidFill>
                <a:latin typeface="Arial" panose="020B0604020202020204" pitchFamily="34" charset="0"/>
                <a:cs typeface="Arial" panose="020B0604020202020204" pitchFamily="34" charset="0"/>
              </a:defRPr>
            </a:lvl1pPr>
            <a:lvl2pPr>
              <a:defRPr sz="1260">
                <a:solidFill>
                  <a:schemeClr val="bg1"/>
                </a:solidFill>
                <a:latin typeface="Arial" panose="020B0604020202020204" pitchFamily="34" charset="0"/>
                <a:cs typeface="Arial" panose="020B0604020202020204" pitchFamily="34" charset="0"/>
              </a:defRPr>
            </a:lvl2pPr>
            <a:lvl3pPr>
              <a:defRPr sz="1260">
                <a:solidFill>
                  <a:schemeClr val="bg1"/>
                </a:solidFill>
                <a:latin typeface="Arial" panose="020B0604020202020204" pitchFamily="34" charset="0"/>
                <a:cs typeface="Arial" panose="020B0604020202020204" pitchFamily="34" charset="0"/>
              </a:defRPr>
            </a:lvl3pPr>
            <a:lvl4pPr>
              <a:defRPr sz="1260">
                <a:solidFill>
                  <a:schemeClr val="bg1"/>
                </a:solidFill>
                <a:latin typeface="Arial" panose="020B0604020202020204" pitchFamily="34" charset="0"/>
                <a:cs typeface="Arial" panose="020B0604020202020204" pitchFamily="34" charset="0"/>
              </a:defRPr>
            </a:lvl4pPr>
            <a:lvl5pPr>
              <a:defRPr sz="126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34">
            <a:extLst>
              <a:ext uri="{FF2B5EF4-FFF2-40B4-BE49-F238E27FC236}">
                <a16:creationId xmlns:a16="http://schemas.microsoft.com/office/drawing/2014/main" id="{7B1449E3-A2FB-2D44-9115-AD55C0603472}"/>
              </a:ext>
            </a:extLst>
          </p:cNvPr>
          <p:cNvSpPr>
            <a:spLocks noGrp="1"/>
          </p:cNvSpPr>
          <p:nvPr>
            <p:ph type="body" sz="quarter" idx="14"/>
          </p:nvPr>
        </p:nvSpPr>
        <p:spPr>
          <a:xfrm>
            <a:off x="764553" y="3126266"/>
            <a:ext cx="3502648" cy="615553"/>
          </a:xfrm>
        </p:spPr>
        <p:txBody>
          <a:bodyPr/>
          <a:lstStyle>
            <a:lvl1pPr>
              <a:defRPr sz="800">
                <a:solidFill>
                  <a:schemeClr val="bg1"/>
                </a:solidFill>
                <a:latin typeface="Arial" panose="020B0604020202020204" pitchFamily="34" charset="0"/>
                <a:cs typeface="Arial" panose="020B0604020202020204" pitchFamily="34" charset="0"/>
              </a:defRPr>
            </a:lvl1pPr>
            <a:lvl2pPr>
              <a:defRPr sz="800">
                <a:solidFill>
                  <a:schemeClr val="bg1"/>
                </a:solidFill>
                <a:latin typeface="Arial" panose="020B0604020202020204" pitchFamily="34" charset="0"/>
                <a:cs typeface="Arial" panose="020B0604020202020204" pitchFamily="34" charset="0"/>
              </a:defRPr>
            </a:lvl2pPr>
            <a:lvl3pPr>
              <a:defRPr sz="800">
                <a:solidFill>
                  <a:schemeClr val="bg1"/>
                </a:solidFill>
                <a:latin typeface="Arial" panose="020B0604020202020204" pitchFamily="34" charset="0"/>
                <a:cs typeface="Arial" panose="020B0604020202020204" pitchFamily="34" charset="0"/>
              </a:defRPr>
            </a:lvl3pPr>
            <a:lvl4pPr>
              <a:defRPr sz="800">
                <a:solidFill>
                  <a:schemeClr val="bg1"/>
                </a:solidFill>
                <a:latin typeface="Arial" panose="020B0604020202020204" pitchFamily="34" charset="0"/>
                <a:cs typeface="Arial" panose="020B0604020202020204" pitchFamily="34" charset="0"/>
              </a:defRPr>
            </a:lvl4pPr>
            <a:lvl5pPr>
              <a:defRPr sz="8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4">
            <a:extLst>
              <a:ext uri="{FF2B5EF4-FFF2-40B4-BE49-F238E27FC236}">
                <a16:creationId xmlns:a16="http://schemas.microsoft.com/office/drawing/2014/main" id="{F6A6A016-4ECB-8E48-89AB-99ABE529924D}"/>
              </a:ext>
            </a:extLst>
          </p:cNvPr>
          <p:cNvSpPr>
            <a:spLocks noGrp="1"/>
          </p:cNvSpPr>
          <p:nvPr>
            <p:ph type="body" sz="quarter" idx="15"/>
          </p:nvPr>
        </p:nvSpPr>
        <p:spPr>
          <a:xfrm>
            <a:off x="763276" y="4307291"/>
            <a:ext cx="3502648" cy="309160"/>
          </a:xfrm>
        </p:spPr>
        <p:txBody>
          <a:bodyPr/>
          <a:lstStyle>
            <a:lvl1pPr>
              <a:defRPr sz="800">
                <a:solidFill>
                  <a:srgbClr val="F6C110"/>
                </a:solidFill>
                <a:latin typeface="Arial" panose="020B0604020202020204" pitchFamily="34" charset="0"/>
                <a:cs typeface="Arial" panose="020B0604020202020204" pitchFamily="34" charset="0"/>
              </a:defRPr>
            </a:lvl1pPr>
            <a:lvl2pPr>
              <a:defRPr sz="800">
                <a:solidFill>
                  <a:srgbClr val="F6C110"/>
                </a:solidFill>
                <a:latin typeface="Arial" panose="020B0604020202020204" pitchFamily="34" charset="0"/>
                <a:cs typeface="Arial" panose="020B0604020202020204" pitchFamily="34" charset="0"/>
              </a:defRPr>
            </a:lvl2pPr>
            <a:lvl3pPr>
              <a:defRPr sz="800">
                <a:solidFill>
                  <a:srgbClr val="F6C110"/>
                </a:solidFill>
                <a:latin typeface="Arial" panose="020B0604020202020204" pitchFamily="34" charset="0"/>
                <a:cs typeface="Arial" panose="020B0604020202020204" pitchFamily="34" charset="0"/>
              </a:defRPr>
            </a:lvl3pPr>
            <a:lvl4pPr>
              <a:defRPr sz="800">
                <a:solidFill>
                  <a:srgbClr val="F6C110"/>
                </a:solidFill>
                <a:latin typeface="Arial" panose="020B0604020202020204" pitchFamily="34" charset="0"/>
                <a:cs typeface="Arial" panose="020B0604020202020204" pitchFamily="34" charset="0"/>
              </a:defRPr>
            </a:lvl4pPr>
            <a:lvl5pPr>
              <a:defRPr sz="800">
                <a:solidFill>
                  <a:srgbClr val="F6C11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03375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age - Side Image 2">
    <p:spTree>
      <p:nvGrpSpPr>
        <p:cNvPr id="1" name=""/>
        <p:cNvGrpSpPr/>
        <p:nvPr/>
      </p:nvGrpSpPr>
      <p:grpSpPr>
        <a:xfrm>
          <a:off x="0" y="0"/>
          <a:ext cx="0" cy="0"/>
          <a:chOff x="0" y="0"/>
          <a:chExt cx="0" cy="0"/>
        </a:xfrm>
      </p:grpSpPr>
      <p:pic>
        <p:nvPicPr>
          <p:cNvPr id="5" name="Picture 4" descr="A picture containing grass, person, outdoor, little&#10;&#10;Description automatically generated">
            <a:extLst>
              <a:ext uri="{FF2B5EF4-FFF2-40B4-BE49-F238E27FC236}">
                <a16:creationId xmlns:a16="http://schemas.microsoft.com/office/drawing/2014/main" id="{FD6D5018-A7F2-9246-B658-6A777AA561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859" r="26763"/>
          <a:stretch/>
        </p:blipFill>
        <p:spPr>
          <a:xfrm>
            <a:off x="4969329" y="0"/>
            <a:ext cx="4174671" cy="5118100"/>
          </a:xfrm>
          <a:prstGeom prst="rect">
            <a:avLst/>
          </a:prstGeom>
        </p:spPr>
      </p:pic>
      <p:sp>
        <p:nvSpPr>
          <p:cNvPr id="7" name="object 4">
            <a:extLst>
              <a:ext uri="{FF2B5EF4-FFF2-40B4-BE49-F238E27FC236}">
                <a16:creationId xmlns:a16="http://schemas.microsoft.com/office/drawing/2014/main" id="{0EFC77D4-A02A-49B1-8EC1-82D8C436BA3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3" name="Text Placeholder 34">
            <a:extLst>
              <a:ext uri="{FF2B5EF4-FFF2-40B4-BE49-F238E27FC236}">
                <a16:creationId xmlns:a16="http://schemas.microsoft.com/office/drawing/2014/main" id="{7A848501-D8AB-49D0-B679-1B349A9B8DD9}"/>
              </a:ext>
            </a:extLst>
          </p:cNvPr>
          <p:cNvSpPr>
            <a:spLocks noGrp="1"/>
          </p:cNvSpPr>
          <p:nvPr>
            <p:ph type="body" sz="quarter" idx="11" hasCustomPrompt="1"/>
          </p:nvPr>
        </p:nvSpPr>
        <p:spPr>
          <a:xfrm>
            <a:off x="360000" y="2105200"/>
            <a:ext cx="4364400" cy="769441"/>
          </a:xfrm>
        </p:spPr>
        <p:txBody>
          <a:bodyPr numCol="1"/>
          <a:lstStyle>
            <a:lvl1pPr>
              <a:defRPr sz="1000" b="0">
                <a:solidFill>
                  <a:schemeClr val="tx1"/>
                </a:solidFill>
                <a:latin typeface="Archivo-SemiBold"/>
              </a:defRPr>
            </a:lvl1pPr>
            <a:lvl2pPr>
              <a:defRPr sz="1000" b="0">
                <a:solidFill>
                  <a:schemeClr val="tx1"/>
                </a:solidFill>
                <a:latin typeface="Archivo-SemiBold"/>
              </a:defRPr>
            </a:lvl2pPr>
            <a:lvl3pPr>
              <a:defRPr sz="1000" b="0">
                <a:solidFill>
                  <a:schemeClr val="tx1"/>
                </a:solidFill>
                <a:latin typeface="Archivo-SemiBold"/>
              </a:defRPr>
            </a:lvl3pPr>
            <a:lvl4pPr>
              <a:defRPr sz="1000" b="0">
                <a:solidFill>
                  <a:schemeClr val="tx1"/>
                </a:solidFill>
                <a:latin typeface="Archivo-SemiBold"/>
              </a:defRPr>
            </a:lvl4pPr>
            <a:lvl5pPr>
              <a:defRPr sz="10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35EDCAF9-A3FF-4F88-A049-74D0551373D4}"/>
              </a:ext>
            </a:extLst>
          </p:cNvPr>
          <p:cNvSpPr>
            <a:spLocks noGrp="1"/>
          </p:cNvSpPr>
          <p:nvPr>
            <p:ph type="body" sz="quarter" idx="12" hasCustomPrompt="1"/>
          </p:nvPr>
        </p:nvSpPr>
        <p:spPr>
          <a:xfrm>
            <a:off x="360000" y="2940055"/>
            <a:ext cx="4364400" cy="1617326"/>
          </a:xfrm>
        </p:spPr>
        <p:txBody>
          <a:bodyPr numCol="1"/>
          <a:lstStyle>
            <a:lvl1pPr>
              <a:defRPr sz="800" b="0">
                <a:solidFill>
                  <a:schemeClr val="tx1"/>
                </a:solidFill>
                <a:latin typeface="Archivo-SemiBold"/>
              </a:defRPr>
            </a:lvl1pPr>
            <a:lvl2pPr>
              <a:defRPr sz="800" b="0">
                <a:solidFill>
                  <a:schemeClr val="tx1"/>
                </a:solidFill>
                <a:latin typeface="Archivo-SemiBold"/>
              </a:defRPr>
            </a:lvl2pPr>
            <a:lvl3pPr>
              <a:defRPr sz="800" b="0">
                <a:solidFill>
                  <a:schemeClr val="tx1"/>
                </a:solidFill>
                <a:latin typeface="Archivo-SemiBold"/>
              </a:defRPr>
            </a:lvl3pPr>
            <a:lvl4pPr>
              <a:defRPr sz="800" b="0">
                <a:solidFill>
                  <a:schemeClr val="tx1"/>
                </a:solidFill>
                <a:latin typeface="Archivo-SemiBold"/>
              </a:defRPr>
            </a:lvl4pPr>
            <a:lvl5pPr>
              <a:defRPr sz="8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C117B7E8-2EBE-44DA-B11F-4C5E44F205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564" y="336201"/>
            <a:ext cx="1216078" cy="408143"/>
          </a:xfrm>
          <a:prstGeom prst="rect">
            <a:avLst/>
          </a:prstGeom>
        </p:spPr>
      </p:pic>
      <p:sp>
        <p:nvSpPr>
          <p:cNvPr id="19" name="Content Placeholder 39">
            <a:extLst>
              <a:ext uri="{FF2B5EF4-FFF2-40B4-BE49-F238E27FC236}">
                <a16:creationId xmlns:a16="http://schemas.microsoft.com/office/drawing/2014/main" id="{0A7E262C-EE61-4384-B802-5DAABF8A06B3}"/>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20" name="Content Placeholder 39">
            <a:extLst>
              <a:ext uri="{FF2B5EF4-FFF2-40B4-BE49-F238E27FC236}">
                <a16:creationId xmlns:a16="http://schemas.microsoft.com/office/drawing/2014/main" id="{2E2C3F49-7D81-46CD-98BA-3700CFD4D999}"/>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1" name="Title 13">
            <a:extLst>
              <a:ext uri="{FF2B5EF4-FFF2-40B4-BE49-F238E27FC236}">
                <a16:creationId xmlns:a16="http://schemas.microsoft.com/office/drawing/2014/main" id="{51B2FF4E-D5F3-4545-AA3B-3D2BB1AC7246}"/>
              </a:ext>
            </a:extLst>
          </p:cNvPr>
          <p:cNvSpPr>
            <a:spLocks noGrp="1"/>
          </p:cNvSpPr>
          <p:nvPr>
            <p:ph type="title"/>
          </p:nvPr>
        </p:nvSpPr>
        <p:spPr>
          <a:xfrm>
            <a:off x="347300" y="964565"/>
            <a:ext cx="4364400" cy="984885"/>
          </a:xfrm>
        </p:spPr>
        <p:txBody>
          <a:bodyPr/>
          <a:lstStyle>
            <a:lvl1pPr>
              <a:defRPr sz="3200">
                <a:solidFill>
                  <a:srgbClr val="008894"/>
                </a:solidFill>
              </a:defRPr>
            </a:lvl1pPr>
          </a:lstStyle>
          <a:p>
            <a:r>
              <a:rPr lang="en-US"/>
              <a:t>Click to edit Master title style</a:t>
            </a:r>
            <a:endParaRPr lang="en-GB"/>
          </a:p>
        </p:txBody>
      </p:sp>
    </p:spTree>
    <p:extLst>
      <p:ext uri="{BB962C8B-B14F-4D97-AF65-F5344CB8AC3E}">
        <p14:creationId xmlns:p14="http://schemas.microsoft.com/office/powerpoint/2010/main" val="2274593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age - Side Image placehol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5691926-14FF-024D-9CFB-972A2B995951}"/>
              </a:ext>
            </a:extLst>
          </p:cNvPr>
          <p:cNvSpPr>
            <a:spLocks noGrp="1"/>
          </p:cNvSpPr>
          <p:nvPr>
            <p:ph type="pic" sz="quarter" idx="18"/>
          </p:nvPr>
        </p:nvSpPr>
        <p:spPr>
          <a:xfrm>
            <a:off x="5029200" y="0"/>
            <a:ext cx="4114800" cy="5118099"/>
          </a:xfrm>
        </p:spPr>
        <p:txBody>
          <a:bodyPr/>
          <a:lstStyle/>
          <a:p>
            <a:endParaRPr lang="en-US"/>
          </a:p>
        </p:txBody>
      </p:sp>
      <p:sp>
        <p:nvSpPr>
          <p:cNvPr id="7" name="object 4">
            <a:extLst>
              <a:ext uri="{FF2B5EF4-FFF2-40B4-BE49-F238E27FC236}">
                <a16:creationId xmlns:a16="http://schemas.microsoft.com/office/drawing/2014/main" id="{0EFC77D4-A02A-49B1-8EC1-82D8C436BA37}"/>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sp>
        <p:nvSpPr>
          <p:cNvPr id="13" name="Text Placeholder 34">
            <a:extLst>
              <a:ext uri="{FF2B5EF4-FFF2-40B4-BE49-F238E27FC236}">
                <a16:creationId xmlns:a16="http://schemas.microsoft.com/office/drawing/2014/main" id="{7A848501-D8AB-49D0-B679-1B349A9B8DD9}"/>
              </a:ext>
            </a:extLst>
          </p:cNvPr>
          <p:cNvSpPr>
            <a:spLocks noGrp="1"/>
          </p:cNvSpPr>
          <p:nvPr>
            <p:ph type="body" sz="quarter" idx="11" hasCustomPrompt="1"/>
          </p:nvPr>
        </p:nvSpPr>
        <p:spPr>
          <a:xfrm>
            <a:off x="360000" y="2105200"/>
            <a:ext cx="4364400" cy="769441"/>
          </a:xfrm>
        </p:spPr>
        <p:txBody>
          <a:bodyPr numCol="1"/>
          <a:lstStyle>
            <a:lvl1pPr>
              <a:defRPr sz="1000" b="0">
                <a:solidFill>
                  <a:schemeClr val="tx1"/>
                </a:solidFill>
                <a:latin typeface="Archivo-SemiBold"/>
              </a:defRPr>
            </a:lvl1pPr>
            <a:lvl2pPr>
              <a:defRPr sz="1000" b="0">
                <a:solidFill>
                  <a:schemeClr val="tx1"/>
                </a:solidFill>
                <a:latin typeface="Archivo-SemiBold"/>
              </a:defRPr>
            </a:lvl2pPr>
            <a:lvl3pPr>
              <a:defRPr sz="1000" b="0">
                <a:solidFill>
                  <a:schemeClr val="tx1"/>
                </a:solidFill>
                <a:latin typeface="Archivo-SemiBold"/>
              </a:defRPr>
            </a:lvl3pPr>
            <a:lvl4pPr>
              <a:defRPr sz="1000" b="0">
                <a:solidFill>
                  <a:schemeClr val="tx1"/>
                </a:solidFill>
                <a:latin typeface="Archivo-SemiBold"/>
              </a:defRPr>
            </a:lvl4pPr>
            <a:lvl5pPr>
              <a:defRPr sz="10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4">
            <a:extLst>
              <a:ext uri="{FF2B5EF4-FFF2-40B4-BE49-F238E27FC236}">
                <a16:creationId xmlns:a16="http://schemas.microsoft.com/office/drawing/2014/main" id="{35EDCAF9-A3FF-4F88-A049-74D0551373D4}"/>
              </a:ext>
            </a:extLst>
          </p:cNvPr>
          <p:cNvSpPr>
            <a:spLocks noGrp="1"/>
          </p:cNvSpPr>
          <p:nvPr>
            <p:ph type="body" sz="quarter" idx="12" hasCustomPrompt="1"/>
          </p:nvPr>
        </p:nvSpPr>
        <p:spPr>
          <a:xfrm>
            <a:off x="360000" y="2940055"/>
            <a:ext cx="4364400" cy="1617326"/>
          </a:xfrm>
        </p:spPr>
        <p:txBody>
          <a:bodyPr numCol="1"/>
          <a:lstStyle>
            <a:lvl1pPr>
              <a:defRPr sz="800" b="0">
                <a:solidFill>
                  <a:schemeClr val="tx1"/>
                </a:solidFill>
                <a:latin typeface="Archivo-SemiBold"/>
              </a:defRPr>
            </a:lvl1pPr>
            <a:lvl2pPr>
              <a:defRPr sz="800" b="0">
                <a:solidFill>
                  <a:schemeClr val="tx1"/>
                </a:solidFill>
                <a:latin typeface="Archivo-SemiBold"/>
              </a:defRPr>
            </a:lvl2pPr>
            <a:lvl3pPr>
              <a:defRPr sz="800" b="0">
                <a:solidFill>
                  <a:schemeClr val="tx1"/>
                </a:solidFill>
                <a:latin typeface="Archivo-SemiBold"/>
              </a:defRPr>
            </a:lvl3pPr>
            <a:lvl4pPr>
              <a:defRPr sz="800" b="0">
                <a:solidFill>
                  <a:schemeClr val="tx1"/>
                </a:solidFill>
                <a:latin typeface="Archivo-SemiBold"/>
              </a:defRPr>
            </a:lvl4pPr>
            <a:lvl5pPr>
              <a:defRPr sz="800" b="0">
                <a:solidFill>
                  <a:schemeClr val="tx1"/>
                </a:solidFill>
                <a:latin typeface="Archivo-SemiBold"/>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87D14437-0133-4823-855F-45E7AF5EEB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564" y="336201"/>
            <a:ext cx="1216078" cy="408143"/>
          </a:xfrm>
          <a:prstGeom prst="rect">
            <a:avLst/>
          </a:prstGeom>
        </p:spPr>
      </p:pic>
      <p:sp>
        <p:nvSpPr>
          <p:cNvPr id="15" name="Content Placeholder 39">
            <a:extLst>
              <a:ext uri="{FF2B5EF4-FFF2-40B4-BE49-F238E27FC236}">
                <a16:creationId xmlns:a16="http://schemas.microsoft.com/office/drawing/2014/main" id="{B01D3B05-BC7B-435C-8242-45721B01CDE7}"/>
              </a:ext>
            </a:extLst>
          </p:cNvPr>
          <p:cNvSpPr>
            <a:spLocks noGrp="1"/>
          </p:cNvSpPr>
          <p:nvPr>
            <p:ph sz="quarter" idx="16"/>
          </p:nvPr>
        </p:nvSpPr>
        <p:spPr>
          <a:xfrm>
            <a:off x="347300" y="4776926"/>
            <a:ext cx="6891700"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7" name="Content Placeholder 39">
            <a:extLst>
              <a:ext uri="{FF2B5EF4-FFF2-40B4-BE49-F238E27FC236}">
                <a16:creationId xmlns:a16="http://schemas.microsoft.com/office/drawing/2014/main" id="{0BB56118-2977-4E34-8CAB-4EB9BDF55644}"/>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8" name="Title 13">
            <a:extLst>
              <a:ext uri="{FF2B5EF4-FFF2-40B4-BE49-F238E27FC236}">
                <a16:creationId xmlns:a16="http://schemas.microsoft.com/office/drawing/2014/main" id="{BBD412CF-384D-4B02-AA8E-1B8FC63341F6}"/>
              </a:ext>
            </a:extLst>
          </p:cNvPr>
          <p:cNvSpPr>
            <a:spLocks noGrp="1"/>
          </p:cNvSpPr>
          <p:nvPr>
            <p:ph type="title"/>
          </p:nvPr>
        </p:nvSpPr>
        <p:spPr>
          <a:xfrm>
            <a:off x="347300" y="964565"/>
            <a:ext cx="4364400" cy="984885"/>
          </a:xfrm>
        </p:spPr>
        <p:txBody>
          <a:bodyPr/>
          <a:lstStyle>
            <a:lvl1pPr>
              <a:defRPr sz="3200">
                <a:solidFill>
                  <a:srgbClr val="008894"/>
                </a:solidFill>
              </a:defRPr>
            </a:lvl1pPr>
          </a:lstStyle>
          <a:p>
            <a:r>
              <a:rPr lang="en-US"/>
              <a:t>Click to edit Master title style</a:t>
            </a:r>
            <a:endParaRPr lang="en-GB"/>
          </a:p>
        </p:txBody>
      </p:sp>
    </p:spTree>
    <p:extLst>
      <p:ext uri="{BB962C8B-B14F-4D97-AF65-F5344CB8AC3E}">
        <p14:creationId xmlns:p14="http://schemas.microsoft.com/office/powerpoint/2010/main" val="1517362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age - Contact us ">
    <p:spTree>
      <p:nvGrpSpPr>
        <p:cNvPr id="1" name=""/>
        <p:cNvGrpSpPr/>
        <p:nvPr/>
      </p:nvGrpSpPr>
      <p:grpSpPr>
        <a:xfrm>
          <a:off x="0" y="0"/>
          <a:ext cx="0" cy="0"/>
          <a:chOff x="0" y="0"/>
          <a:chExt cx="0" cy="0"/>
        </a:xfrm>
      </p:grpSpPr>
      <p:sp>
        <p:nvSpPr>
          <p:cNvPr id="3" name="Freeform 16">
            <a:extLst>
              <a:ext uri="{FF2B5EF4-FFF2-40B4-BE49-F238E27FC236}">
                <a16:creationId xmlns:a16="http://schemas.microsoft.com/office/drawing/2014/main" id="{8469FF95-4465-4AEC-9571-5B29044B0455}"/>
              </a:ext>
            </a:extLst>
          </p:cNvPr>
          <p:cNvSpPr/>
          <p:nvPr userDrawn="1"/>
        </p:nvSpPr>
        <p:spPr>
          <a:xfrm>
            <a:off x="-8467" y="0"/>
            <a:ext cx="7928034" cy="5130108"/>
          </a:xfrm>
          <a:custGeom>
            <a:avLst/>
            <a:gdLst>
              <a:gd name="connsiteX0" fmla="*/ 0 w 7928034"/>
              <a:gd name="connsiteY0" fmla="*/ 0 h 5130108"/>
              <a:gd name="connsiteX1" fmla="*/ 2797926 w 7928034"/>
              <a:gd name="connsiteY1" fmla="*/ 0 h 5130108"/>
              <a:gd name="connsiteX2" fmla="*/ 7928034 w 7928034"/>
              <a:gd name="connsiteY2" fmla="*/ 5130108 h 5130108"/>
              <a:gd name="connsiteX3" fmla="*/ 0 w 7928034"/>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928034" h="5130108">
                <a:moveTo>
                  <a:pt x="0" y="0"/>
                </a:moveTo>
                <a:lnTo>
                  <a:pt x="2797926" y="0"/>
                </a:lnTo>
                <a:lnTo>
                  <a:pt x="7928034" y="5130108"/>
                </a:lnTo>
                <a:lnTo>
                  <a:pt x="0" y="5130108"/>
                </a:lnTo>
                <a:close/>
              </a:path>
            </a:pathLst>
          </a:custGeom>
          <a:gradFill>
            <a:gsLst>
              <a:gs pos="36000">
                <a:srgbClr val="008894">
                  <a:lumMod val="99860"/>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4">
            <a:extLst>
              <a:ext uri="{FF2B5EF4-FFF2-40B4-BE49-F238E27FC236}">
                <a16:creationId xmlns:a16="http://schemas.microsoft.com/office/drawing/2014/main" id="{2CB2F386-9FA1-453C-9A3E-BD1DDFFC3040}"/>
              </a:ext>
            </a:extLst>
          </p:cNvPr>
          <p:cNvSpPr txBox="1"/>
          <p:nvPr userDrawn="1"/>
        </p:nvSpPr>
        <p:spPr>
          <a:xfrm>
            <a:off x="338833" y="3741668"/>
            <a:ext cx="2116122" cy="184025"/>
          </a:xfrm>
          <a:prstGeom prst="rect">
            <a:avLst/>
          </a:prstGeom>
        </p:spPr>
        <p:txBody>
          <a:bodyPr vert="horz" wrap="square" lIns="0" tIns="60325" rIns="0" bIns="0" rtlCol="0">
            <a:spAutoFit/>
          </a:bodyPr>
          <a:lstStyle/>
          <a:p>
            <a:pPr marL="12700">
              <a:lnSpc>
                <a:spcPct val="100000"/>
              </a:lnSpc>
              <a:spcBef>
                <a:spcPts val="475"/>
              </a:spcBef>
            </a:pPr>
            <a:r>
              <a:rPr sz="800" spc="-20">
                <a:solidFill>
                  <a:srgbClr val="FFFFFF"/>
                </a:solidFill>
                <a:latin typeface="Arial"/>
                <a:cs typeface="Arial"/>
              </a:rPr>
              <a:t>Fo</a:t>
            </a:r>
            <a:r>
              <a:rPr sz="800">
                <a:solidFill>
                  <a:srgbClr val="FFFFFF"/>
                </a:solidFill>
                <a:latin typeface="Arial"/>
                <a:cs typeface="Arial"/>
              </a:rPr>
              <a:t>r</a:t>
            </a:r>
            <a:r>
              <a:rPr sz="800" spc="-35">
                <a:solidFill>
                  <a:srgbClr val="FFFFFF"/>
                </a:solidFill>
                <a:latin typeface="Arial"/>
                <a:cs typeface="Arial"/>
              </a:rPr>
              <a:t> </a:t>
            </a:r>
            <a:r>
              <a:rPr sz="800" spc="-20">
                <a:solidFill>
                  <a:srgbClr val="FFFFFF"/>
                </a:solidFill>
                <a:latin typeface="Arial"/>
                <a:cs typeface="Arial"/>
              </a:rPr>
              <a:t>mor</a:t>
            </a:r>
            <a:r>
              <a:rPr sz="800">
                <a:solidFill>
                  <a:srgbClr val="FFFFFF"/>
                </a:solidFill>
                <a:latin typeface="Arial"/>
                <a:cs typeface="Arial"/>
              </a:rPr>
              <a:t>e</a:t>
            </a:r>
            <a:r>
              <a:rPr sz="800" spc="-35">
                <a:solidFill>
                  <a:srgbClr val="FFFFFF"/>
                </a:solidFill>
                <a:latin typeface="Arial"/>
                <a:cs typeface="Arial"/>
              </a:rPr>
              <a:t> </a:t>
            </a:r>
            <a:r>
              <a:rPr sz="800" spc="-20">
                <a:solidFill>
                  <a:srgbClr val="FFFFFF"/>
                </a:solidFill>
                <a:latin typeface="Arial"/>
                <a:cs typeface="Arial"/>
              </a:rPr>
              <a:t>informatio</a:t>
            </a:r>
            <a:r>
              <a:rPr sz="800">
                <a:solidFill>
                  <a:srgbClr val="FFFFFF"/>
                </a:solidFill>
                <a:latin typeface="Arial"/>
                <a:cs typeface="Arial"/>
              </a:rPr>
              <a:t>n</a:t>
            </a:r>
            <a:r>
              <a:rPr sz="800" spc="-35">
                <a:solidFill>
                  <a:srgbClr val="FFFFFF"/>
                </a:solidFill>
                <a:latin typeface="Arial"/>
                <a:cs typeface="Arial"/>
              </a:rPr>
              <a:t> </a:t>
            </a:r>
            <a:r>
              <a:rPr sz="800" spc="-20">
                <a:solidFill>
                  <a:srgbClr val="FFFFFF"/>
                </a:solidFill>
                <a:latin typeface="Arial"/>
                <a:cs typeface="Arial"/>
              </a:rPr>
              <a:t>contact:</a:t>
            </a:r>
            <a:endParaRPr sz="800">
              <a:latin typeface="Arial"/>
              <a:cs typeface="Arial"/>
            </a:endParaRPr>
          </a:p>
        </p:txBody>
      </p:sp>
      <p:sp>
        <p:nvSpPr>
          <p:cNvPr id="6" name="object 5">
            <a:extLst>
              <a:ext uri="{FF2B5EF4-FFF2-40B4-BE49-F238E27FC236}">
                <a16:creationId xmlns:a16="http://schemas.microsoft.com/office/drawing/2014/main" id="{F5868434-50A8-4870-A7E4-CD92E88A75DF}"/>
              </a:ext>
            </a:extLst>
          </p:cNvPr>
          <p:cNvSpPr txBox="1"/>
          <p:nvPr userDrawn="1"/>
        </p:nvSpPr>
        <p:spPr>
          <a:xfrm>
            <a:off x="347300" y="3069334"/>
            <a:ext cx="2163888" cy="474489"/>
          </a:xfrm>
          <a:prstGeom prst="rect">
            <a:avLst/>
          </a:prstGeom>
        </p:spPr>
        <p:txBody>
          <a:bodyPr vert="horz" wrap="square" lIns="0" tIns="0" rIns="0" bIns="0" rtlCol="0">
            <a:spAutoFit/>
          </a:bodyPr>
          <a:lstStyle/>
          <a:p>
            <a:pPr marL="12700">
              <a:lnSpc>
                <a:spcPct val="100000"/>
              </a:lnSpc>
              <a:spcBef>
                <a:spcPts val="100"/>
              </a:spcBef>
            </a:pPr>
            <a:r>
              <a:rPr sz="3000">
                <a:solidFill>
                  <a:srgbClr val="FFFFFF"/>
                </a:solidFill>
                <a:latin typeface="Archivo" pitchFamily="2" charset="77"/>
                <a:cs typeface="Archivo" pitchFamily="2" charset="77"/>
              </a:rPr>
              <a:t>Contact us</a:t>
            </a:r>
            <a:endParaRPr sz="3000">
              <a:latin typeface="Archivo" pitchFamily="2" charset="77"/>
              <a:cs typeface="Archivo" pitchFamily="2" charset="77"/>
            </a:endParaRPr>
          </a:p>
        </p:txBody>
      </p:sp>
      <p:sp>
        <p:nvSpPr>
          <p:cNvPr id="7" name="object 4">
            <a:extLst>
              <a:ext uri="{FF2B5EF4-FFF2-40B4-BE49-F238E27FC236}">
                <a16:creationId xmlns:a16="http://schemas.microsoft.com/office/drawing/2014/main" id="{61C10772-424E-4C4F-947F-C09FFA29C159}"/>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pic>
        <p:nvPicPr>
          <p:cNvPr id="10" name="Picture 9">
            <a:extLst>
              <a:ext uri="{FF2B5EF4-FFF2-40B4-BE49-F238E27FC236}">
                <a16:creationId xmlns:a16="http://schemas.microsoft.com/office/drawing/2014/main" id="{A1B4540D-9307-4308-B46F-AE4E16B018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1" name="Text Placeholder 34">
            <a:extLst>
              <a:ext uri="{FF2B5EF4-FFF2-40B4-BE49-F238E27FC236}">
                <a16:creationId xmlns:a16="http://schemas.microsoft.com/office/drawing/2014/main" id="{1AD8B123-8E3B-4E78-B936-C20DCF9E23BB}"/>
              </a:ext>
            </a:extLst>
          </p:cNvPr>
          <p:cNvSpPr>
            <a:spLocks noGrp="1"/>
          </p:cNvSpPr>
          <p:nvPr>
            <p:ph type="body" sz="quarter" idx="11" hasCustomPrompt="1"/>
          </p:nvPr>
        </p:nvSpPr>
        <p:spPr>
          <a:xfrm>
            <a:off x="347300" y="4008741"/>
            <a:ext cx="2261136" cy="602090"/>
          </a:xfrm>
        </p:spPr>
        <p:txBody>
          <a:bodyPr numCol="1"/>
          <a:lstStyle>
            <a:lvl1pPr>
              <a:defRPr sz="900" b="1">
                <a:solidFill>
                  <a:schemeClr val="bg1"/>
                </a:solidFill>
                <a:latin typeface="Archivo Black"/>
              </a:defRPr>
            </a:lvl1pPr>
            <a:lvl2pPr>
              <a:defRPr sz="900" b="0">
                <a:solidFill>
                  <a:schemeClr val="bg1"/>
                </a:solidFill>
                <a:latin typeface="Archivo Black"/>
              </a:defRPr>
            </a:lvl2pPr>
            <a:lvl3pPr>
              <a:defRPr sz="900" b="0">
                <a:solidFill>
                  <a:schemeClr val="bg1"/>
                </a:solidFill>
                <a:latin typeface="Archivo Black"/>
              </a:defRPr>
            </a:lvl3pPr>
            <a:lvl4pPr>
              <a:defRPr sz="900" b="0">
                <a:solidFill>
                  <a:schemeClr val="bg1"/>
                </a:solidFill>
                <a:latin typeface="Archivo Black"/>
              </a:defRPr>
            </a:lvl4pPr>
            <a:lvl5pPr>
              <a:defRPr sz="900" b="0">
                <a:solidFill>
                  <a:schemeClr val="bg1"/>
                </a:solidFill>
                <a:latin typeface="Archivo Black"/>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34">
            <a:extLst>
              <a:ext uri="{FF2B5EF4-FFF2-40B4-BE49-F238E27FC236}">
                <a16:creationId xmlns:a16="http://schemas.microsoft.com/office/drawing/2014/main" id="{672BDCC6-2DF5-44B2-BF54-CB73AE362739}"/>
              </a:ext>
            </a:extLst>
          </p:cNvPr>
          <p:cNvSpPr>
            <a:spLocks noGrp="1"/>
          </p:cNvSpPr>
          <p:nvPr>
            <p:ph type="body" sz="quarter" idx="12" hasCustomPrompt="1"/>
          </p:nvPr>
        </p:nvSpPr>
        <p:spPr>
          <a:xfrm>
            <a:off x="2774885" y="3999715"/>
            <a:ext cx="2261136" cy="602090"/>
          </a:xfrm>
        </p:spPr>
        <p:txBody>
          <a:bodyPr numCol="1"/>
          <a:lstStyle>
            <a:lvl1pPr>
              <a:defRPr sz="900" b="1">
                <a:solidFill>
                  <a:schemeClr val="bg1"/>
                </a:solidFill>
                <a:latin typeface="Archivo Black"/>
              </a:defRPr>
            </a:lvl1pPr>
            <a:lvl2pPr>
              <a:defRPr sz="900" b="0">
                <a:solidFill>
                  <a:schemeClr val="bg1"/>
                </a:solidFill>
                <a:latin typeface="Archivo Black"/>
              </a:defRPr>
            </a:lvl2pPr>
            <a:lvl3pPr>
              <a:defRPr sz="900" b="0">
                <a:solidFill>
                  <a:schemeClr val="bg1"/>
                </a:solidFill>
                <a:latin typeface="Archivo Black"/>
              </a:defRPr>
            </a:lvl3pPr>
            <a:lvl4pPr>
              <a:defRPr sz="900" b="0">
                <a:solidFill>
                  <a:schemeClr val="bg1"/>
                </a:solidFill>
                <a:latin typeface="Archivo Black"/>
              </a:defRPr>
            </a:lvl4pPr>
            <a:lvl5pPr>
              <a:defRPr sz="900" b="0">
                <a:solidFill>
                  <a:schemeClr val="bg1"/>
                </a:solidFill>
                <a:latin typeface="Archivo Black"/>
              </a:defRPr>
            </a:lvl5pPr>
          </a:lstStyle>
          <a:p>
            <a:pPr lvl="0"/>
            <a:r>
              <a:rPr lang="en-US"/>
              <a:t>Subhead</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9">
            <a:extLst>
              <a:ext uri="{FF2B5EF4-FFF2-40B4-BE49-F238E27FC236}">
                <a16:creationId xmlns:a16="http://schemas.microsoft.com/office/drawing/2014/main" id="{ECE83224-C32C-439F-B0D5-7AD2D126F2EA}"/>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2" name="TextBox 1">
            <a:extLst>
              <a:ext uri="{FF2B5EF4-FFF2-40B4-BE49-F238E27FC236}">
                <a16:creationId xmlns:a16="http://schemas.microsoft.com/office/drawing/2014/main" id="{336A8BA5-0E05-1A4D-B742-07803E749574}"/>
              </a:ext>
            </a:extLst>
          </p:cNvPr>
          <p:cNvSpPr txBox="1"/>
          <p:nvPr userDrawn="1"/>
        </p:nvSpPr>
        <p:spPr>
          <a:xfrm>
            <a:off x="360000" y="4770701"/>
            <a:ext cx="6110469"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HACT is registered as the Housing Associations’ Charitable Trust, charity number 1096829, company number 04560091</a:t>
            </a:r>
            <a:endPar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48892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page - pla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905A8-B801-AA48-8ACA-210F33B5F284}"/>
              </a:ext>
            </a:extLst>
          </p:cNvPr>
          <p:cNvSpPr/>
          <p:nvPr userDrawn="1"/>
        </p:nvSpPr>
        <p:spPr>
          <a:xfrm>
            <a:off x="0" y="0"/>
            <a:ext cx="9144000" cy="5118100"/>
          </a:xfrm>
          <a:prstGeom prst="rect">
            <a:avLst/>
          </a:prstGeom>
          <a:solidFill>
            <a:srgbClr val="008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61C10772-424E-4C4F-947F-C09FFA29C159}"/>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rgbClr val="55565A"/>
            </a:solidFill>
          </a:ln>
        </p:spPr>
        <p:txBody>
          <a:bodyPr wrap="square" lIns="0" tIns="0" rIns="0" bIns="0" rtlCol="0"/>
          <a:lstStyle/>
          <a:p>
            <a:endParaRPr/>
          </a:p>
        </p:txBody>
      </p:sp>
      <p:pic>
        <p:nvPicPr>
          <p:cNvPr id="10" name="Picture 9">
            <a:extLst>
              <a:ext uri="{FF2B5EF4-FFF2-40B4-BE49-F238E27FC236}">
                <a16:creationId xmlns:a16="http://schemas.microsoft.com/office/drawing/2014/main" id="{A1B4540D-9307-4308-B46F-AE4E16B018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14" name="Content Placeholder 39">
            <a:extLst>
              <a:ext uri="{FF2B5EF4-FFF2-40B4-BE49-F238E27FC236}">
                <a16:creationId xmlns:a16="http://schemas.microsoft.com/office/drawing/2014/main" id="{ECE83224-C32C-439F-B0D5-7AD2D126F2EA}"/>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3" name="TextBox 2">
            <a:extLst>
              <a:ext uri="{FF2B5EF4-FFF2-40B4-BE49-F238E27FC236}">
                <a16:creationId xmlns:a16="http://schemas.microsoft.com/office/drawing/2014/main" id="{EE062F00-B614-C949-BC05-6044F11BD20D}"/>
              </a:ext>
            </a:extLst>
          </p:cNvPr>
          <p:cNvSpPr txBox="1"/>
          <p:nvPr userDrawn="1"/>
        </p:nvSpPr>
        <p:spPr>
          <a:xfrm>
            <a:off x="444137" y="4708986"/>
            <a:ext cx="492034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HACT is registered as the Housing Associations’ Charitable Trust, charity number 1096829, company number 04560091</a:t>
            </a:r>
            <a:endPar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47401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9929"/>
            <a:ext cx="7772400" cy="1097074"/>
          </a:xfrm>
        </p:spPr>
        <p:txBody>
          <a:bodyPr/>
          <a:lstStyle/>
          <a:p>
            <a:r>
              <a:rPr lang="en-US"/>
              <a:t>Click to edit Master title style</a:t>
            </a:r>
            <a:endParaRPr lang="en-GB"/>
          </a:p>
        </p:txBody>
      </p:sp>
      <p:sp>
        <p:nvSpPr>
          <p:cNvPr id="3" name="Subtitle 2"/>
          <p:cNvSpPr>
            <a:spLocks noGrp="1"/>
          </p:cNvSpPr>
          <p:nvPr>
            <p:ph type="subTitle" idx="1"/>
          </p:nvPr>
        </p:nvSpPr>
        <p:spPr>
          <a:xfrm>
            <a:off x="1371600" y="2900257"/>
            <a:ext cx="6400800" cy="1307959"/>
          </a:xfrm>
        </p:spPr>
        <p:txBody>
          <a:bodyPr/>
          <a:lstStyle>
            <a:lvl1pPr marL="0" indent="0" algn="ctr">
              <a:buNone/>
              <a:defRPr>
                <a:solidFill>
                  <a:schemeClr val="tx1">
                    <a:tint val="75000"/>
                  </a:schemeClr>
                </a:solidFill>
              </a:defRPr>
            </a:lvl1pPr>
            <a:lvl2pPr marL="341208" indent="0" algn="ctr">
              <a:buNone/>
              <a:defRPr>
                <a:solidFill>
                  <a:schemeClr val="tx1">
                    <a:tint val="75000"/>
                  </a:schemeClr>
                </a:solidFill>
              </a:defRPr>
            </a:lvl2pPr>
            <a:lvl3pPr marL="682417" indent="0" algn="ctr">
              <a:buNone/>
              <a:defRPr>
                <a:solidFill>
                  <a:schemeClr val="tx1">
                    <a:tint val="75000"/>
                  </a:schemeClr>
                </a:solidFill>
              </a:defRPr>
            </a:lvl3pPr>
            <a:lvl4pPr marL="1023625" indent="0" algn="ctr">
              <a:buNone/>
              <a:defRPr>
                <a:solidFill>
                  <a:schemeClr val="tx1">
                    <a:tint val="75000"/>
                  </a:schemeClr>
                </a:solidFill>
              </a:defRPr>
            </a:lvl4pPr>
            <a:lvl5pPr marL="1364833" indent="0" algn="ctr">
              <a:buNone/>
              <a:defRPr>
                <a:solidFill>
                  <a:schemeClr val="tx1">
                    <a:tint val="75000"/>
                  </a:schemeClr>
                </a:solidFill>
              </a:defRPr>
            </a:lvl5pPr>
            <a:lvl6pPr marL="1706042" indent="0" algn="ctr">
              <a:buNone/>
              <a:defRPr>
                <a:solidFill>
                  <a:schemeClr val="tx1">
                    <a:tint val="75000"/>
                  </a:schemeClr>
                </a:solidFill>
              </a:defRPr>
            </a:lvl6pPr>
            <a:lvl7pPr marL="2047250" indent="0" algn="ctr">
              <a:buNone/>
              <a:defRPr>
                <a:solidFill>
                  <a:schemeClr val="tx1">
                    <a:tint val="75000"/>
                  </a:schemeClr>
                </a:solidFill>
              </a:defRPr>
            </a:lvl7pPr>
            <a:lvl8pPr marL="2388459" indent="0" algn="ctr">
              <a:buNone/>
              <a:defRPr>
                <a:solidFill>
                  <a:schemeClr val="tx1">
                    <a:tint val="75000"/>
                  </a:schemeClr>
                </a:solidFill>
              </a:defRPr>
            </a:lvl8pPr>
            <a:lvl9pPr marL="2729667"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1115385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804500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88853"/>
            <a:ext cx="7772400" cy="1016512"/>
          </a:xfrm>
        </p:spPr>
        <p:txBody>
          <a:bodyPr anchor="t"/>
          <a:lstStyle>
            <a:lvl1pPr algn="l">
              <a:defRPr sz="2985" b="1" cap="all"/>
            </a:lvl1pPr>
          </a:lstStyle>
          <a:p>
            <a:r>
              <a:rPr lang="en-US"/>
              <a:t>Click to edit Master title style</a:t>
            </a:r>
            <a:endParaRPr lang="en-GB"/>
          </a:p>
        </p:txBody>
      </p:sp>
      <p:sp>
        <p:nvSpPr>
          <p:cNvPr id="3" name="Text Placeholder 2"/>
          <p:cNvSpPr>
            <a:spLocks noGrp="1"/>
          </p:cNvSpPr>
          <p:nvPr>
            <p:ph type="body" idx="1"/>
          </p:nvPr>
        </p:nvSpPr>
        <p:spPr>
          <a:xfrm>
            <a:off x="722313" y="2169270"/>
            <a:ext cx="7772400" cy="1119584"/>
          </a:xfrm>
        </p:spPr>
        <p:txBody>
          <a:bodyPr anchor="b"/>
          <a:lstStyle>
            <a:lvl1pPr marL="0" indent="0">
              <a:buNone/>
              <a:defRPr sz="1493">
                <a:solidFill>
                  <a:schemeClr val="tx1">
                    <a:tint val="75000"/>
                  </a:schemeClr>
                </a:solidFill>
              </a:defRPr>
            </a:lvl1pPr>
            <a:lvl2pPr marL="341208" indent="0">
              <a:buNone/>
              <a:defRPr sz="1343">
                <a:solidFill>
                  <a:schemeClr val="tx1">
                    <a:tint val="75000"/>
                  </a:schemeClr>
                </a:solidFill>
              </a:defRPr>
            </a:lvl2pPr>
            <a:lvl3pPr marL="682417" indent="0">
              <a:buNone/>
              <a:defRPr sz="1194">
                <a:solidFill>
                  <a:schemeClr val="tx1">
                    <a:tint val="75000"/>
                  </a:schemeClr>
                </a:solidFill>
              </a:defRPr>
            </a:lvl3pPr>
            <a:lvl4pPr marL="1023625" indent="0">
              <a:buNone/>
              <a:defRPr sz="1045">
                <a:solidFill>
                  <a:schemeClr val="tx1">
                    <a:tint val="75000"/>
                  </a:schemeClr>
                </a:solidFill>
              </a:defRPr>
            </a:lvl4pPr>
            <a:lvl5pPr marL="1364833" indent="0">
              <a:buNone/>
              <a:defRPr sz="1045">
                <a:solidFill>
                  <a:schemeClr val="tx1">
                    <a:tint val="75000"/>
                  </a:schemeClr>
                </a:solidFill>
              </a:defRPr>
            </a:lvl5pPr>
            <a:lvl6pPr marL="1706042" indent="0">
              <a:buNone/>
              <a:defRPr sz="1045">
                <a:solidFill>
                  <a:schemeClr val="tx1">
                    <a:tint val="75000"/>
                  </a:schemeClr>
                </a:solidFill>
              </a:defRPr>
            </a:lvl6pPr>
            <a:lvl7pPr marL="2047250" indent="0">
              <a:buNone/>
              <a:defRPr sz="1045">
                <a:solidFill>
                  <a:schemeClr val="tx1">
                    <a:tint val="75000"/>
                  </a:schemeClr>
                </a:solidFill>
              </a:defRPr>
            </a:lvl7pPr>
            <a:lvl8pPr marL="2388459" indent="0">
              <a:buNone/>
              <a:defRPr sz="1045">
                <a:solidFill>
                  <a:schemeClr val="tx1">
                    <a:tint val="75000"/>
                  </a:schemeClr>
                </a:solidFill>
              </a:defRPr>
            </a:lvl8pPr>
            <a:lvl9pPr marL="2729667" indent="0">
              <a:buNone/>
              <a:defRPr sz="10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1842634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194224"/>
            <a:ext cx="4038600" cy="3377709"/>
          </a:xfrm>
        </p:spPr>
        <p:txBody>
          <a:bodyPr/>
          <a:lstStyle>
            <a:lvl1pPr>
              <a:defRPr sz="2090"/>
            </a:lvl1pPr>
            <a:lvl2pPr>
              <a:defRPr sz="1791"/>
            </a:lvl2pPr>
            <a:lvl3pPr>
              <a:defRPr sz="1493"/>
            </a:lvl3pPr>
            <a:lvl4pPr>
              <a:defRPr sz="1343"/>
            </a:lvl4pPr>
            <a:lvl5pPr>
              <a:defRPr sz="1343"/>
            </a:lvl5pPr>
            <a:lvl6pPr>
              <a:defRPr sz="1343"/>
            </a:lvl6pPr>
            <a:lvl7pPr>
              <a:defRPr sz="1343"/>
            </a:lvl7pPr>
            <a:lvl8pPr>
              <a:defRPr sz="1343"/>
            </a:lvl8pPr>
            <a:lvl9pPr>
              <a:defRPr sz="13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4224"/>
            <a:ext cx="4038600" cy="3377709"/>
          </a:xfrm>
        </p:spPr>
        <p:txBody>
          <a:bodyPr/>
          <a:lstStyle>
            <a:lvl1pPr>
              <a:defRPr sz="2090"/>
            </a:lvl1pPr>
            <a:lvl2pPr>
              <a:defRPr sz="1791"/>
            </a:lvl2pPr>
            <a:lvl3pPr>
              <a:defRPr sz="1493"/>
            </a:lvl3pPr>
            <a:lvl4pPr>
              <a:defRPr sz="1343"/>
            </a:lvl4pPr>
            <a:lvl5pPr>
              <a:defRPr sz="1343"/>
            </a:lvl5pPr>
            <a:lvl6pPr>
              <a:defRPr sz="1343"/>
            </a:lvl6pPr>
            <a:lvl7pPr>
              <a:defRPr sz="1343"/>
            </a:lvl7pPr>
            <a:lvl8pPr>
              <a:defRPr sz="1343"/>
            </a:lvl8pPr>
            <a:lvl9pPr>
              <a:defRPr sz="13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542886-5830-4707-A096-2E3E7B9929FA}"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2309142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45649"/>
            <a:ext cx="4040188" cy="477452"/>
          </a:xfrm>
        </p:spPr>
        <p:txBody>
          <a:bodyPr anchor="b"/>
          <a:lstStyle>
            <a:lvl1pPr marL="0" indent="0">
              <a:buNone/>
              <a:defRPr sz="1791" b="1"/>
            </a:lvl1pPr>
            <a:lvl2pPr marL="341208" indent="0">
              <a:buNone/>
              <a:defRPr sz="1493" b="1"/>
            </a:lvl2pPr>
            <a:lvl3pPr marL="682417" indent="0">
              <a:buNone/>
              <a:defRPr sz="1343" b="1"/>
            </a:lvl3pPr>
            <a:lvl4pPr marL="1023625" indent="0">
              <a:buNone/>
              <a:defRPr sz="1194" b="1"/>
            </a:lvl4pPr>
            <a:lvl5pPr marL="1364833" indent="0">
              <a:buNone/>
              <a:defRPr sz="1194" b="1"/>
            </a:lvl5pPr>
            <a:lvl6pPr marL="1706042" indent="0">
              <a:buNone/>
              <a:defRPr sz="1194" b="1"/>
            </a:lvl6pPr>
            <a:lvl7pPr marL="2047250" indent="0">
              <a:buNone/>
              <a:defRPr sz="1194" b="1"/>
            </a:lvl7pPr>
            <a:lvl8pPr marL="2388459" indent="0">
              <a:buNone/>
              <a:defRPr sz="1194" b="1"/>
            </a:lvl8pPr>
            <a:lvl9pPr marL="2729667" indent="0">
              <a:buNone/>
              <a:defRPr sz="1194" b="1"/>
            </a:lvl9pPr>
          </a:lstStyle>
          <a:p>
            <a:pPr lvl="0"/>
            <a:r>
              <a:rPr lang="en-US"/>
              <a:t>Click to edit Master text styles</a:t>
            </a:r>
          </a:p>
        </p:txBody>
      </p:sp>
      <p:sp>
        <p:nvSpPr>
          <p:cNvPr id="4" name="Content Placeholder 3"/>
          <p:cNvSpPr>
            <a:spLocks noGrp="1"/>
          </p:cNvSpPr>
          <p:nvPr>
            <p:ph sz="half" idx="2"/>
          </p:nvPr>
        </p:nvSpPr>
        <p:spPr>
          <a:xfrm>
            <a:off x="457200" y="1623101"/>
            <a:ext cx="4040188" cy="2948832"/>
          </a:xfrm>
        </p:spPr>
        <p:txBody>
          <a:bodyPr/>
          <a:lstStyle>
            <a:lvl1pPr>
              <a:defRPr sz="1791"/>
            </a:lvl1pPr>
            <a:lvl2pPr>
              <a:defRPr sz="1493"/>
            </a:lvl2pPr>
            <a:lvl3pPr>
              <a:defRPr sz="1343"/>
            </a:lvl3pPr>
            <a:lvl4pPr>
              <a:defRPr sz="1194"/>
            </a:lvl4pPr>
            <a:lvl5pPr>
              <a:defRPr sz="1194"/>
            </a:lvl5pPr>
            <a:lvl6pPr>
              <a:defRPr sz="1194"/>
            </a:lvl6pPr>
            <a:lvl7pPr>
              <a:defRPr sz="1194"/>
            </a:lvl7pPr>
            <a:lvl8pPr>
              <a:defRPr sz="1194"/>
            </a:lvl8pPr>
            <a:lvl9pPr>
              <a:defRPr sz="11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45649"/>
            <a:ext cx="4041775" cy="477452"/>
          </a:xfrm>
        </p:spPr>
        <p:txBody>
          <a:bodyPr anchor="b"/>
          <a:lstStyle>
            <a:lvl1pPr marL="0" indent="0">
              <a:buNone/>
              <a:defRPr sz="1791" b="1"/>
            </a:lvl1pPr>
            <a:lvl2pPr marL="341208" indent="0">
              <a:buNone/>
              <a:defRPr sz="1493" b="1"/>
            </a:lvl2pPr>
            <a:lvl3pPr marL="682417" indent="0">
              <a:buNone/>
              <a:defRPr sz="1343" b="1"/>
            </a:lvl3pPr>
            <a:lvl4pPr marL="1023625" indent="0">
              <a:buNone/>
              <a:defRPr sz="1194" b="1"/>
            </a:lvl4pPr>
            <a:lvl5pPr marL="1364833" indent="0">
              <a:buNone/>
              <a:defRPr sz="1194" b="1"/>
            </a:lvl5pPr>
            <a:lvl6pPr marL="1706042" indent="0">
              <a:buNone/>
              <a:defRPr sz="1194" b="1"/>
            </a:lvl6pPr>
            <a:lvl7pPr marL="2047250" indent="0">
              <a:buNone/>
              <a:defRPr sz="1194" b="1"/>
            </a:lvl7pPr>
            <a:lvl8pPr marL="2388459" indent="0">
              <a:buNone/>
              <a:defRPr sz="1194" b="1"/>
            </a:lvl8pPr>
            <a:lvl9pPr marL="2729667" indent="0">
              <a:buNone/>
              <a:defRPr sz="1194" b="1"/>
            </a:lvl9pPr>
          </a:lstStyle>
          <a:p>
            <a:pPr lvl="0"/>
            <a:r>
              <a:rPr lang="en-US"/>
              <a:t>Click to edit Master text styles</a:t>
            </a:r>
          </a:p>
        </p:txBody>
      </p:sp>
      <p:sp>
        <p:nvSpPr>
          <p:cNvPr id="6" name="Content Placeholder 5"/>
          <p:cNvSpPr>
            <a:spLocks noGrp="1"/>
          </p:cNvSpPr>
          <p:nvPr>
            <p:ph sz="quarter" idx="4"/>
          </p:nvPr>
        </p:nvSpPr>
        <p:spPr>
          <a:xfrm>
            <a:off x="4645026" y="1623101"/>
            <a:ext cx="4041775" cy="2948832"/>
          </a:xfrm>
        </p:spPr>
        <p:txBody>
          <a:bodyPr/>
          <a:lstStyle>
            <a:lvl1pPr>
              <a:defRPr sz="1791"/>
            </a:lvl1pPr>
            <a:lvl2pPr>
              <a:defRPr sz="1493"/>
            </a:lvl2pPr>
            <a:lvl3pPr>
              <a:defRPr sz="1343"/>
            </a:lvl3pPr>
            <a:lvl4pPr>
              <a:defRPr sz="1194"/>
            </a:lvl4pPr>
            <a:lvl5pPr>
              <a:defRPr sz="1194"/>
            </a:lvl5pPr>
            <a:lvl6pPr>
              <a:defRPr sz="1194"/>
            </a:lvl6pPr>
            <a:lvl7pPr>
              <a:defRPr sz="1194"/>
            </a:lvl7pPr>
            <a:lvl8pPr>
              <a:defRPr sz="1194"/>
            </a:lvl8pPr>
            <a:lvl9pPr>
              <a:defRPr sz="11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542886-5830-4707-A096-2E3E7B9929FA}" type="datetimeFigureOut">
              <a:rPr lang="en-GB" smtClean="0"/>
              <a:t>30/04/2024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1920077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C542886-5830-4707-A096-2E3E7B9929FA}" type="datetimeFigureOut">
              <a:rPr lang="en-GB" smtClean="0"/>
              <a:t>30/04/2024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93896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 Picture 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20">
            <a:extLst>
              <a:ext uri="{FF2B5EF4-FFF2-40B4-BE49-F238E27FC236}">
                <a16:creationId xmlns:a16="http://schemas.microsoft.com/office/drawing/2014/main" id="{05DEC501-8BC1-4DF5-99A7-F0114A14A92F}"/>
              </a:ext>
            </a:extLst>
          </p:cNvPr>
          <p:cNvSpPr/>
          <p:nvPr userDrawn="1"/>
        </p:nvSpPr>
        <p:spPr>
          <a:xfrm>
            <a:off x="457200" y="501650"/>
            <a:ext cx="4114800" cy="4191000"/>
          </a:xfrm>
          <a:custGeom>
            <a:avLst/>
            <a:gdLst>
              <a:gd name="connsiteX0" fmla="*/ 0 w 4114800"/>
              <a:gd name="connsiteY0" fmla="*/ 0 h 4191000"/>
              <a:gd name="connsiteX1" fmla="*/ 3351214 w 4114800"/>
              <a:gd name="connsiteY1" fmla="*/ 0 h 4191000"/>
              <a:gd name="connsiteX2" fmla="*/ 4114800 w 4114800"/>
              <a:gd name="connsiteY2" fmla="*/ 763586 h 4191000"/>
              <a:gd name="connsiteX3" fmla="*/ 4114800 w 4114800"/>
              <a:gd name="connsiteY3" fmla="*/ 4191000 h 4191000"/>
              <a:gd name="connsiteX4" fmla="*/ 0 w 4114800"/>
              <a:gd name="connsiteY4" fmla="*/ 4191000 h 419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191000">
                <a:moveTo>
                  <a:pt x="0" y="0"/>
                </a:moveTo>
                <a:lnTo>
                  <a:pt x="3351214" y="0"/>
                </a:lnTo>
                <a:lnTo>
                  <a:pt x="4114800" y="763586"/>
                </a:lnTo>
                <a:lnTo>
                  <a:pt x="4114800" y="4191000"/>
                </a:lnTo>
                <a:lnTo>
                  <a:pt x="0" y="4191000"/>
                </a:lnTo>
                <a:close/>
              </a:path>
            </a:pathLst>
          </a:custGeom>
          <a:gradFill flip="none" rotWithShape="1">
            <a:gsLst>
              <a:gs pos="57000">
                <a:srgbClr val="008894">
                  <a:lumMod val="57805"/>
                  <a:alpha val="69414"/>
                </a:srgbClr>
              </a:gs>
              <a:gs pos="100000">
                <a:srgbClr val="F6C110"/>
              </a:gs>
            </a:gsLst>
            <a:lin ang="1800000" scaled="0"/>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8CD2BBFC-2BE6-4789-854B-7E7C4EA602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000" y="756000"/>
            <a:ext cx="1589862" cy="533400"/>
          </a:xfrm>
          <a:prstGeom prst="rect">
            <a:avLst/>
          </a:prstGeom>
        </p:spPr>
      </p:pic>
      <p:sp>
        <p:nvSpPr>
          <p:cNvPr id="14" name="Title 42">
            <a:extLst>
              <a:ext uri="{FF2B5EF4-FFF2-40B4-BE49-F238E27FC236}">
                <a16:creationId xmlns:a16="http://schemas.microsoft.com/office/drawing/2014/main" id="{EFE3B8D8-8506-4B9E-B786-75CB092F7E94}"/>
              </a:ext>
            </a:extLst>
          </p:cNvPr>
          <p:cNvSpPr>
            <a:spLocks noGrp="1"/>
          </p:cNvSpPr>
          <p:nvPr>
            <p:ph type="title"/>
          </p:nvPr>
        </p:nvSpPr>
        <p:spPr>
          <a:xfrm>
            <a:off x="717633" y="1657618"/>
            <a:ext cx="3615100" cy="738664"/>
          </a:xfrm>
        </p:spPr>
        <p:txBody>
          <a:bodyPr/>
          <a:lstStyle>
            <a:lvl1pPr>
              <a:defRPr sz="2400">
                <a:solidFill>
                  <a:srgbClr val="F6C110"/>
                </a:solidFill>
                <a:latin typeface="Archivo"/>
              </a:defRPr>
            </a:lvl1pPr>
          </a:lstStyle>
          <a:p>
            <a:r>
              <a:rPr lang="en-US"/>
              <a:t>Click to edit Master title style</a:t>
            </a:r>
            <a:endParaRPr lang="en-GB"/>
          </a:p>
        </p:txBody>
      </p:sp>
      <p:sp>
        <p:nvSpPr>
          <p:cNvPr id="15" name="Text Placeholder 34">
            <a:extLst>
              <a:ext uri="{FF2B5EF4-FFF2-40B4-BE49-F238E27FC236}">
                <a16:creationId xmlns:a16="http://schemas.microsoft.com/office/drawing/2014/main" id="{266AF435-6AF6-43C0-9BD3-9489B7C9DE5B}"/>
              </a:ext>
            </a:extLst>
          </p:cNvPr>
          <p:cNvSpPr>
            <a:spLocks noGrp="1"/>
          </p:cNvSpPr>
          <p:nvPr>
            <p:ph type="body" sz="quarter" idx="13"/>
          </p:nvPr>
        </p:nvSpPr>
        <p:spPr>
          <a:xfrm>
            <a:off x="707049" y="2438333"/>
            <a:ext cx="3625683" cy="195324"/>
          </a:xfrm>
        </p:spPr>
        <p:txBody>
          <a:bodyPr/>
          <a:lstStyle>
            <a:lvl1pPr>
              <a:defRPr sz="1260">
                <a:solidFill>
                  <a:schemeClr val="bg1"/>
                </a:solidFill>
                <a:latin typeface="Arial" panose="020B0604020202020204" pitchFamily="34" charset="0"/>
                <a:cs typeface="Arial" panose="020B0604020202020204" pitchFamily="34" charset="0"/>
              </a:defRPr>
            </a:lvl1pPr>
            <a:lvl2pPr>
              <a:defRPr sz="1260">
                <a:solidFill>
                  <a:schemeClr val="bg1"/>
                </a:solidFill>
                <a:latin typeface="Arial" panose="020B0604020202020204" pitchFamily="34" charset="0"/>
                <a:cs typeface="Arial" panose="020B0604020202020204" pitchFamily="34" charset="0"/>
              </a:defRPr>
            </a:lvl2pPr>
            <a:lvl3pPr>
              <a:defRPr sz="1260">
                <a:solidFill>
                  <a:schemeClr val="bg1"/>
                </a:solidFill>
                <a:latin typeface="Arial" panose="020B0604020202020204" pitchFamily="34" charset="0"/>
                <a:cs typeface="Arial" panose="020B0604020202020204" pitchFamily="34" charset="0"/>
              </a:defRPr>
            </a:lvl3pPr>
            <a:lvl4pPr>
              <a:defRPr sz="1260">
                <a:solidFill>
                  <a:schemeClr val="bg1"/>
                </a:solidFill>
                <a:latin typeface="Arial" panose="020B0604020202020204" pitchFamily="34" charset="0"/>
                <a:cs typeface="Arial" panose="020B0604020202020204" pitchFamily="34" charset="0"/>
              </a:defRPr>
            </a:lvl4pPr>
            <a:lvl5pPr>
              <a:defRPr sz="126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4">
            <a:extLst>
              <a:ext uri="{FF2B5EF4-FFF2-40B4-BE49-F238E27FC236}">
                <a16:creationId xmlns:a16="http://schemas.microsoft.com/office/drawing/2014/main" id="{24FF329D-1E66-4102-8A14-6060D6AF19B5}"/>
              </a:ext>
            </a:extLst>
          </p:cNvPr>
          <p:cNvSpPr>
            <a:spLocks noGrp="1"/>
          </p:cNvSpPr>
          <p:nvPr>
            <p:ph type="body" sz="quarter" idx="14"/>
          </p:nvPr>
        </p:nvSpPr>
        <p:spPr>
          <a:xfrm>
            <a:off x="764553" y="3126266"/>
            <a:ext cx="3502648" cy="615553"/>
          </a:xfrm>
        </p:spPr>
        <p:txBody>
          <a:bodyPr/>
          <a:lstStyle>
            <a:lvl1pPr>
              <a:defRPr sz="800">
                <a:solidFill>
                  <a:schemeClr val="bg1"/>
                </a:solidFill>
                <a:latin typeface="Arial" panose="020B0604020202020204" pitchFamily="34" charset="0"/>
                <a:cs typeface="Arial" panose="020B0604020202020204" pitchFamily="34" charset="0"/>
              </a:defRPr>
            </a:lvl1pPr>
            <a:lvl2pPr>
              <a:defRPr sz="800">
                <a:solidFill>
                  <a:schemeClr val="bg1"/>
                </a:solidFill>
                <a:latin typeface="Arial" panose="020B0604020202020204" pitchFamily="34" charset="0"/>
                <a:cs typeface="Arial" panose="020B0604020202020204" pitchFamily="34" charset="0"/>
              </a:defRPr>
            </a:lvl2pPr>
            <a:lvl3pPr>
              <a:defRPr sz="800">
                <a:solidFill>
                  <a:schemeClr val="bg1"/>
                </a:solidFill>
                <a:latin typeface="Arial" panose="020B0604020202020204" pitchFamily="34" charset="0"/>
                <a:cs typeface="Arial" panose="020B0604020202020204" pitchFamily="34" charset="0"/>
              </a:defRPr>
            </a:lvl3pPr>
            <a:lvl4pPr>
              <a:defRPr sz="800">
                <a:solidFill>
                  <a:schemeClr val="bg1"/>
                </a:solidFill>
                <a:latin typeface="Arial" panose="020B0604020202020204" pitchFamily="34" charset="0"/>
                <a:cs typeface="Arial" panose="020B0604020202020204" pitchFamily="34" charset="0"/>
              </a:defRPr>
            </a:lvl4pPr>
            <a:lvl5pPr>
              <a:defRPr sz="8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4">
            <a:extLst>
              <a:ext uri="{FF2B5EF4-FFF2-40B4-BE49-F238E27FC236}">
                <a16:creationId xmlns:a16="http://schemas.microsoft.com/office/drawing/2014/main" id="{38231725-923F-474F-A492-1304C81E0F70}"/>
              </a:ext>
            </a:extLst>
          </p:cNvPr>
          <p:cNvSpPr>
            <a:spLocks noGrp="1"/>
          </p:cNvSpPr>
          <p:nvPr>
            <p:ph type="body" sz="quarter" idx="15"/>
          </p:nvPr>
        </p:nvSpPr>
        <p:spPr>
          <a:xfrm>
            <a:off x="763276" y="4307291"/>
            <a:ext cx="3502648" cy="309160"/>
          </a:xfrm>
        </p:spPr>
        <p:txBody>
          <a:bodyPr/>
          <a:lstStyle>
            <a:lvl1pPr>
              <a:defRPr sz="800">
                <a:solidFill>
                  <a:srgbClr val="F6C110"/>
                </a:solidFill>
                <a:latin typeface="Arial" panose="020B0604020202020204" pitchFamily="34" charset="0"/>
                <a:cs typeface="Arial" panose="020B0604020202020204" pitchFamily="34" charset="0"/>
              </a:defRPr>
            </a:lvl1pPr>
            <a:lvl2pPr>
              <a:defRPr sz="800">
                <a:solidFill>
                  <a:srgbClr val="F6C110"/>
                </a:solidFill>
                <a:latin typeface="Arial" panose="020B0604020202020204" pitchFamily="34" charset="0"/>
                <a:cs typeface="Arial" panose="020B0604020202020204" pitchFamily="34" charset="0"/>
              </a:defRPr>
            </a:lvl2pPr>
            <a:lvl3pPr>
              <a:defRPr sz="800">
                <a:solidFill>
                  <a:srgbClr val="F6C110"/>
                </a:solidFill>
                <a:latin typeface="Arial" panose="020B0604020202020204" pitchFamily="34" charset="0"/>
                <a:cs typeface="Arial" panose="020B0604020202020204" pitchFamily="34" charset="0"/>
              </a:defRPr>
            </a:lvl3pPr>
            <a:lvl4pPr>
              <a:defRPr sz="800">
                <a:solidFill>
                  <a:srgbClr val="F6C110"/>
                </a:solidFill>
                <a:latin typeface="Arial" panose="020B0604020202020204" pitchFamily="34" charset="0"/>
                <a:cs typeface="Arial" panose="020B0604020202020204" pitchFamily="34" charset="0"/>
              </a:defRPr>
            </a:lvl4pPr>
            <a:lvl5pPr>
              <a:defRPr sz="800">
                <a:solidFill>
                  <a:srgbClr val="F6C11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18367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42886-5830-4707-A096-2E3E7B9929FA}" type="datetimeFigureOut">
              <a:rPr lang="en-GB" smtClean="0"/>
              <a:t>30/04/2024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2062106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3776"/>
            <a:ext cx="3008313" cy="867234"/>
          </a:xfrm>
        </p:spPr>
        <p:txBody>
          <a:bodyPr anchor="b"/>
          <a:lstStyle>
            <a:lvl1pPr algn="l">
              <a:defRPr sz="1493" b="1"/>
            </a:lvl1pPr>
          </a:lstStyle>
          <a:p>
            <a:r>
              <a:rPr lang="en-US"/>
              <a:t>Click to edit Master title style</a:t>
            </a:r>
            <a:endParaRPr lang="en-GB"/>
          </a:p>
        </p:txBody>
      </p:sp>
      <p:sp>
        <p:nvSpPr>
          <p:cNvPr id="3" name="Content Placeholder 2"/>
          <p:cNvSpPr>
            <a:spLocks noGrp="1"/>
          </p:cNvSpPr>
          <p:nvPr>
            <p:ph idx="1"/>
          </p:nvPr>
        </p:nvSpPr>
        <p:spPr>
          <a:xfrm>
            <a:off x="3575050" y="203776"/>
            <a:ext cx="5111750" cy="4368157"/>
          </a:xfrm>
        </p:spPr>
        <p:txBody>
          <a:bodyPr/>
          <a:lstStyle>
            <a:lvl1pPr>
              <a:defRPr sz="2388"/>
            </a:lvl1pPr>
            <a:lvl2pPr>
              <a:defRPr sz="2090"/>
            </a:lvl2pPr>
            <a:lvl3pPr>
              <a:defRPr sz="1791"/>
            </a:lvl3pPr>
            <a:lvl4pPr>
              <a:defRPr sz="1493"/>
            </a:lvl4pPr>
            <a:lvl5pPr>
              <a:defRPr sz="1493"/>
            </a:lvl5pPr>
            <a:lvl6pPr>
              <a:defRPr sz="1493"/>
            </a:lvl6pPr>
            <a:lvl7pPr>
              <a:defRPr sz="1493"/>
            </a:lvl7pPr>
            <a:lvl8pPr>
              <a:defRPr sz="1493"/>
            </a:lvl8pPr>
            <a:lvl9pPr>
              <a:defRPr sz="14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1010"/>
            <a:ext cx="3008313" cy="3500923"/>
          </a:xfrm>
        </p:spPr>
        <p:txBody>
          <a:bodyPr/>
          <a:lstStyle>
            <a:lvl1pPr marL="0" indent="0">
              <a:buNone/>
              <a:defRPr sz="1045"/>
            </a:lvl1pPr>
            <a:lvl2pPr marL="341208" indent="0">
              <a:buNone/>
              <a:defRPr sz="896"/>
            </a:lvl2pPr>
            <a:lvl3pPr marL="682417" indent="0">
              <a:buNone/>
              <a:defRPr sz="746"/>
            </a:lvl3pPr>
            <a:lvl4pPr marL="1023625" indent="0">
              <a:buNone/>
              <a:defRPr sz="672"/>
            </a:lvl4pPr>
            <a:lvl5pPr marL="1364833" indent="0">
              <a:buNone/>
              <a:defRPr sz="672"/>
            </a:lvl5pPr>
            <a:lvl6pPr marL="1706042" indent="0">
              <a:buNone/>
              <a:defRPr sz="672"/>
            </a:lvl6pPr>
            <a:lvl7pPr marL="2047250" indent="0">
              <a:buNone/>
              <a:defRPr sz="672"/>
            </a:lvl7pPr>
            <a:lvl8pPr marL="2388459" indent="0">
              <a:buNone/>
              <a:defRPr sz="672"/>
            </a:lvl8pPr>
            <a:lvl9pPr marL="2729667" indent="0">
              <a:buNone/>
              <a:defRPr sz="672"/>
            </a:lvl9pPr>
          </a:lstStyle>
          <a:p>
            <a:pPr lvl="0"/>
            <a:r>
              <a:rPr lang="en-US"/>
              <a:t>Click to edit Master text styles</a:t>
            </a:r>
          </a:p>
        </p:txBody>
      </p:sp>
      <p:sp>
        <p:nvSpPr>
          <p:cNvPr id="5" name="Date Placeholder 4"/>
          <p:cNvSpPr>
            <a:spLocks noGrp="1"/>
          </p:cNvSpPr>
          <p:nvPr>
            <p:ph type="dt" sz="half" idx="10"/>
          </p:nvPr>
        </p:nvSpPr>
        <p:spPr/>
        <p:txBody>
          <a:bodyPr/>
          <a:lstStyle/>
          <a:p>
            <a:fld id="{CC542886-5830-4707-A096-2E3E7B9929FA}"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745660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582670"/>
            <a:ext cx="5486400" cy="422954"/>
          </a:xfrm>
        </p:spPr>
        <p:txBody>
          <a:bodyPr anchor="b"/>
          <a:lstStyle>
            <a:lvl1pPr algn="l">
              <a:defRPr sz="1493" b="1"/>
            </a:lvl1pPr>
          </a:lstStyle>
          <a:p>
            <a:r>
              <a:rPr lang="en-US"/>
              <a:t>Click to edit Master title style</a:t>
            </a:r>
            <a:endParaRPr lang="en-GB"/>
          </a:p>
        </p:txBody>
      </p:sp>
      <p:sp>
        <p:nvSpPr>
          <p:cNvPr id="3" name="Picture Placeholder 2"/>
          <p:cNvSpPr>
            <a:spLocks noGrp="1"/>
          </p:cNvSpPr>
          <p:nvPr>
            <p:ph type="pic" idx="1"/>
          </p:nvPr>
        </p:nvSpPr>
        <p:spPr>
          <a:xfrm>
            <a:off x="1792288" y="457312"/>
            <a:ext cx="5486400" cy="3070860"/>
          </a:xfrm>
        </p:spPr>
        <p:txBody>
          <a:bodyPr/>
          <a:lstStyle>
            <a:lvl1pPr marL="0" indent="0">
              <a:buNone/>
              <a:defRPr sz="2388"/>
            </a:lvl1pPr>
            <a:lvl2pPr marL="341208" indent="0">
              <a:buNone/>
              <a:defRPr sz="2090"/>
            </a:lvl2pPr>
            <a:lvl3pPr marL="682417" indent="0">
              <a:buNone/>
              <a:defRPr sz="1791"/>
            </a:lvl3pPr>
            <a:lvl4pPr marL="1023625" indent="0">
              <a:buNone/>
              <a:defRPr sz="1493"/>
            </a:lvl4pPr>
            <a:lvl5pPr marL="1364833" indent="0">
              <a:buNone/>
              <a:defRPr sz="1493"/>
            </a:lvl5pPr>
            <a:lvl6pPr marL="1706042" indent="0">
              <a:buNone/>
              <a:defRPr sz="1493"/>
            </a:lvl6pPr>
            <a:lvl7pPr marL="2047250" indent="0">
              <a:buNone/>
              <a:defRPr sz="1493"/>
            </a:lvl7pPr>
            <a:lvl8pPr marL="2388459" indent="0">
              <a:buNone/>
              <a:defRPr sz="1493"/>
            </a:lvl8pPr>
            <a:lvl9pPr marL="2729667" indent="0">
              <a:buNone/>
              <a:defRPr sz="1493"/>
            </a:lvl9pPr>
          </a:lstStyle>
          <a:p>
            <a:endParaRPr lang="en-GB"/>
          </a:p>
        </p:txBody>
      </p:sp>
      <p:sp>
        <p:nvSpPr>
          <p:cNvPr id="4" name="Text Placeholder 3"/>
          <p:cNvSpPr>
            <a:spLocks noGrp="1"/>
          </p:cNvSpPr>
          <p:nvPr>
            <p:ph type="body" sz="half" idx="2"/>
          </p:nvPr>
        </p:nvSpPr>
        <p:spPr>
          <a:xfrm>
            <a:off x="1792288" y="4005624"/>
            <a:ext cx="5486400" cy="600666"/>
          </a:xfrm>
        </p:spPr>
        <p:txBody>
          <a:bodyPr/>
          <a:lstStyle>
            <a:lvl1pPr marL="0" indent="0">
              <a:buNone/>
              <a:defRPr sz="1045"/>
            </a:lvl1pPr>
            <a:lvl2pPr marL="341208" indent="0">
              <a:buNone/>
              <a:defRPr sz="896"/>
            </a:lvl2pPr>
            <a:lvl3pPr marL="682417" indent="0">
              <a:buNone/>
              <a:defRPr sz="746"/>
            </a:lvl3pPr>
            <a:lvl4pPr marL="1023625" indent="0">
              <a:buNone/>
              <a:defRPr sz="672"/>
            </a:lvl4pPr>
            <a:lvl5pPr marL="1364833" indent="0">
              <a:buNone/>
              <a:defRPr sz="672"/>
            </a:lvl5pPr>
            <a:lvl6pPr marL="1706042" indent="0">
              <a:buNone/>
              <a:defRPr sz="672"/>
            </a:lvl6pPr>
            <a:lvl7pPr marL="2047250" indent="0">
              <a:buNone/>
              <a:defRPr sz="672"/>
            </a:lvl7pPr>
            <a:lvl8pPr marL="2388459" indent="0">
              <a:buNone/>
              <a:defRPr sz="672"/>
            </a:lvl8pPr>
            <a:lvl9pPr marL="2729667" indent="0">
              <a:buNone/>
              <a:defRPr sz="672"/>
            </a:lvl9pPr>
          </a:lstStyle>
          <a:p>
            <a:pPr lvl="0"/>
            <a:r>
              <a:rPr lang="en-US"/>
              <a:t>Click to edit Master text styles</a:t>
            </a:r>
          </a:p>
        </p:txBody>
      </p:sp>
      <p:sp>
        <p:nvSpPr>
          <p:cNvPr id="5" name="Date Placeholder 4"/>
          <p:cNvSpPr>
            <a:spLocks noGrp="1"/>
          </p:cNvSpPr>
          <p:nvPr>
            <p:ph type="dt" sz="half" idx="10"/>
          </p:nvPr>
        </p:nvSpPr>
        <p:spPr/>
        <p:txBody>
          <a:bodyPr/>
          <a:lstStyle/>
          <a:p>
            <a:fld id="{CC542886-5830-4707-A096-2E3E7B9929FA}"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863702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4158993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4962"/>
            <a:ext cx="2057400" cy="436697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4962"/>
            <a:ext cx="6019800" cy="43669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2137531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9930"/>
            <a:ext cx="7772400" cy="1097074"/>
          </a:xfrm>
        </p:spPr>
        <p:txBody>
          <a:bodyPr/>
          <a:lstStyle/>
          <a:p>
            <a:r>
              <a:rPr lang="en-US"/>
              <a:t>Click to edit Master title style</a:t>
            </a:r>
            <a:endParaRPr lang="en-GB"/>
          </a:p>
        </p:txBody>
      </p:sp>
      <p:sp>
        <p:nvSpPr>
          <p:cNvPr id="3" name="Subtitle 2"/>
          <p:cNvSpPr>
            <a:spLocks noGrp="1"/>
          </p:cNvSpPr>
          <p:nvPr>
            <p:ph type="subTitle" idx="1"/>
          </p:nvPr>
        </p:nvSpPr>
        <p:spPr>
          <a:xfrm>
            <a:off x="1371600" y="2900257"/>
            <a:ext cx="6400800" cy="1307959"/>
          </a:xfrm>
        </p:spPr>
        <p:txBody>
          <a:bodyPr/>
          <a:lstStyle>
            <a:lvl1pPr marL="0" indent="0" algn="ctr">
              <a:buNone/>
              <a:defRPr>
                <a:solidFill>
                  <a:schemeClr val="tx1">
                    <a:tint val="75000"/>
                  </a:schemeClr>
                </a:solidFill>
              </a:defRPr>
            </a:lvl1pPr>
            <a:lvl2pPr marL="255906" indent="0" algn="ctr">
              <a:buNone/>
              <a:defRPr>
                <a:solidFill>
                  <a:schemeClr val="tx1">
                    <a:tint val="75000"/>
                  </a:schemeClr>
                </a:solidFill>
              </a:defRPr>
            </a:lvl2pPr>
            <a:lvl3pPr marL="511813" indent="0" algn="ctr">
              <a:buNone/>
              <a:defRPr>
                <a:solidFill>
                  <a:schemeClr val="tx1">
                    <a:tint val="75000"/>
                  </a:schemeClr>
                </a:solidFill>
              </a:defRPr>
            </a:lvl3pPr>
            <a:lvl4pPr marL="767719" indent="0" algn="ctr">
              <a:buNone/>
              <a:defRPr>
                <a:solidFill>
                  <a:schemeClr val="tx1">
                    <a:tint val="75000"/>
                  </a:schemeClr>
                </a:solidFill>
              </a:defRPr>
            </a:lvl4pPr>
            <a:lvl5pPr marL="1023625" indent="0" algn="ctr">
              <a:buNone/>
              <a:defRPr>
                <a:solidFill>
                  <a:schemeClr val="tx1">
                    <a:tint val="75000"/>
                  </a:schemeClr>
                </a:solidFill>
              </a:defRPr>
            </a:lvl5pPr>
            <a:lvl6pPr marL="1279531" indent="0" algn="ctr">
              <a:buNone/>
              <a:defRPr>
                <a:solidFill>
                  <a:schemeClr val="tx1">
                    <a:tint val="75000"/>
                  </a:schemeClr>
                </a:solidFill>
              </a:defRPr>
            </a:lvl6pPr>
            <a:lvl7pPr marL="1535438" indent="0" algn="ctr">
              <a:buNone/>
              <a:defRPr>
                <a:solidFill>
                  <a:schemeClr val="tx1">
                    <a:tint val="75000"/>
                  </a:schemeClr>
                </a:solidFill>
              </a:defRPr>
            </a:lvl7pPr>
            <a:lvl8pPr marL="1791344" indent="0" algn="ctr">
              <a:buNone/>
              <a:defRPr>
                <a:solidFill>
                  <a:schemeClr val="tx1">
                    <a:tint val="75000"/>
                  </a:schemeClr>
                </a:solidFill>
              </a:defRPr>
            </a:lvl8pPr>
            <a:lvl9pPr marL="204725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228278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198291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88855"/>
            <a:ext cx="7772400" cy="1016512"/>
          </a:xfrm>
        </p:spPr>
        <p:txBody>
          <a:bodyPr anchor="t"/>
          <a:lstStyle>
            <a:lvl1pPr algn="l">
              <a:defRPr sz="2239" b="1" cap="all"/>
            </a:lvl1pPr>
          </a:lstStyle>
          <a:p>
            <a:r>
              <a:rPr lang="en-US"/>
              <a:t>Click to edit Master title style</a:t>
            </a:r>
            <a:endParaRPr lang="en-GB"/>
          </a:p>
        </p:txBody>
      </p:sp>
      <p:sp>
        <p:nvSpPr>
          <p:cNvPr id="3" name="Text Placeholder 2"/>
          <p:cNvSpPr>
            <a:spLocks noGrp="1"/>
          </p:cNvSpPr>
          <p:nvPr>
            <p:ph type="body" idx="1"/>
          </p:nvPr>
        </p:nvSpPr>
        <p:spPr>
          <a:xfrm>
            <a:off x="722313" y="2169270"/>
            <a:ext cx="7772400" cy="1119584"/>
          </a:xfrm>
        </p:spPr>
        <p:txBody>
          <a:bodyPr anchor="b"/>
          <a:lstStyle>
            <a:lvl1pPr marL="0" indent="0">
              <a:buNone/>
              <a:defRPr sz="1119">
                <a:solidFill>
                  <a:schemeClr val="tx1">
                    <a:tint val="75000"/>
                  </a:schemeClr>
                </a:solidFill>
              </a:defRPr>
            </a:lvl1pPr>
            <a:lvl2pPr marL="255906" indent="0">
              <a:buNone/>
              <a:defRPr sz="1008">
                <a:solidFill>
                  <a:schemeClr val="tx1">
                    <a:tint val="75000"/>
                  </a:schemeClr>
                </a:solidFill>
              </a:defRPr>
            </a:lvl2pPr>
            <a:lvl3pPr marL="511813" indent="0">
              <a:buNone/>
              <a:defRPr sz="896">
                <a:solidFill>
                  <a:schemeClr val="tx1">
                    <a:tint val="75000"/>
                  </a:schemeClr>
                </a:solidFill>
              </a:defRPr>
            </a:lvl3pPr>
            <a:lvl4pPr marL="767719" indent="0">
              <a:buNone/>
              <a:defRPr sz="784">
                <a:solidFill>
                  <a:schemeClr val="tx1">
                    <a:tint val="75000"/>
                  </a:schemeClr>
                </a:solidFill>
              </a:defRPr>
            </a:lvl4pPr>
            <a:lvl5pPr marL="1023625" indent="0">
              <a:buNone/>
              <a:defRPr sz="784">
                <a:solidFill>
                  <a:schemeClr val="tx1">
                    <a:tint val="75000"/>
                  </a:schemeClr>
                </a:solidFill>
              </a:defRPr>
            </a:lvl5pPr>
            <a:lvl6pPr marL="1279531" indent="0">
              <a:buNone/>
              <a:defRPr sz="784">
                <a:solidFill>
                  <a:schemeClr val="tx1">
                    <a:tint val="75000"/>
                  </a:schemeClr>
                </a:solidFill>
              </a:defRPr>
            </a:lvl6pPr>
            <a:lvl7pPr marL="1535438" indent="0">
              <a:buNone/>
              <a:defRPr sz="784">
                <a:solidFill>
                  <a:schemeClr val="tx1">
                    <a:tint val="75000"/>
                  </a:schemeClr>
                </a:solidFill>
              </a:defRPr>
            </a:lvl7pPr>
            <a:lvl8pPr marL="1791344" indent="0">
              <a:buNone/>
              <a:defRPr sz="784">
                <a:solidFill>
                  <a:schemeClr val="tx1">
                    <a:tint val="75000"/>
                  </a:schemeClr>
                </a:solidFill>
              </a:defRPr>
            </a:lvl8pPr>
            <a:lvl9pPr marL="2047250" indent="0">
              <a:buNone/>
              <a:defRPr sz="7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220119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194225"/>
            <a:ext cx="4038600" cy="3377709"/>
          </a:xfrm>
        </p:spPr>
        <p:txBody>
          <a:bodyPr/>
          <a:lstStyle>
            <a:lvl1pPr>
              <a:defRPr sz="1567"/>
            </a:lvl1pPr>
            <a:lvl2pPr>
              <a:defRPr sz="1343"/>
            </a:lvl2pPr>
            <a:lvl3pPr>
              <a:defRPr sz="1119"/>
            </a:lvl3pPr>
            <a:lvl4pPr>
              <a:defRPr sz="1008"/>
            </a:lvl4pPr>
            <a:lvl5pPr>
              <a:defRPr sz="1008"/>
            </a:lvl5pPr>
            <a:lvl6pPr>
              <a:defRPr sz="1008"/>
            </a:lvl6pPr>
            <a:lvl7pPr>
              <a:defRPr sz="1008"/>
            </a:lvl7pPr>
            <a:lvl8pPr>
              <a:defRPr sz="1008"/>
            </a:lvl8pPr>
            <a:lvl9pPr>
              <a:defRPr sz="10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4225"/>
            <a:ext cx="4038600" cy="3377709"/>
          </a:xfrm>
        </p:spPr>
        <p:txBody>
          <a:bodyPr/>
          <a:lstStyle>
            <a:lvl1pPr>
              <a:defRPr sz="1567"/>
            </a:lvl1pPr>
            <a:lvl2pPr>
              <a:defRPr sz="1343"/>
            </a:lvl2pPr>
            <a:lvl3pPr>
              <a:defRPr sz="1119"/>
            </a:lvl3pPr>
            <a:lvl4pPr>
              <a:defRPr sz="1008"/>
            </a:lvl4pPr>
            <a:lvl5pPr>
              <a:defRPr sz="1008"/>
            </a:lvl5pPr>
            <a:lvl6pPr>
              <a:defRPr sz="1008"/>
            </a:lvl6pPr>
            <a:lvl7pPr>
              <a:defRPr sz="1008"/>
            </a:lvl7pPr>
            <a:lvl8pPr>
              <a:defRPr sz="1008"/>
            </a:lvl8pPr>
            <a:lvl9pPr>
              <a:defRPr sz="10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542886-5830-4707-A096-2E3E7B9929FA}"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4093736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45649"/>
            <a:ext cx="4040188" cy="477452"/>
          </a:xfrm>
        </p:spPr>
        <p:txBody>
          <a:bodyPr anchor="b"/>
          <a:lstStyle>
            <a:lvl1pPr marL="0" indent="0">
              <a:buNone/>
              <a:defRPr sz="1343" b="1"/>
            </a:lvl1pPr>
            <a:lvl2pPr marL="255906" indent="0">
              <a:buNone/>
              <a:defRPr sz="1119" b="1"/>
            </a:lvl2pPr>
            <a:lvl3pPr marL="511813" indent="0">
              <a:buNone/>
              <a:defRPr sz="1008" b="1"/>
            </a:lvl3pPr>
            <a:lvl4pPr marL="767719" indent="0">
              <a:buNone/>
              <a:defRPr sz="896" b="1"/>
            </a:lvl4pPr>
            <a:lvl5pPr marL="1023625" indent="0">
              <a:buNone/>
              <a:defRPr sz="896" b="1"/>
            </a:lvl5pPr>
            <a:lvl6pPr marL="1279531" indent="0">
              <a:buNone/>
              <a:defRPr sz="896" b="1"/>
            </a:lvl6pPr>
            <a:lvl7pPr marL="1535438" indent="0">
              <a:buNone/>
              <a:defRPr sz="896" b="1"/>
            </a:lvl7pPr>
            <a:lvl8pPr marL="1791344" indent="0">
              <a:buNone/>
              <a:defRPr sz="896" b="1"/>
            </a:lvl8pPr>
            <a:lvl9pPr marL="2047250" indent="0">
              <a:buNone/>
              <a:defRPr sz="896" b="1"/>
            </a:lvl9pPr>
          </a:lstStyle>
          <a:p>
            <a:pPr lvl="0"/>
            <a:r>
              <a:rPr lang="en-US"/>
              <a:t>Click to edit Master text styles</a:t>
            </a:r>
          </a:p>
        </p:txBody>
      </p:sp>
      <p:sp>
        <p:nvSpPr>
          <p:cNvPr id="4" name="Content Placeholder 3"/>
          <p:cNvSpPr>
            <a:spLocks noGrp="1"/>
          </p:cNvSpPr>
          <p:nvPr>
            <p:ph sz="half" idx="2"/>
          </p:nvPr>
        </p:nvSpPr>
        <p:spPr>
          <a:xfrm>
            <a:off x="457200" y="1623101"/>
            <a:ext cx="4040188" cy="2948832"/>
          </a:xfrm>
        </p:spPr>
        <p:txBody>
          <a:bodyPr/>
          <a:lstStyle>
            <a:lvl1pPr>
              <a:defRPr sz="1343"/>
            </a:lvl1pPr>
            <a:lvl2pPr>
              <a:defRPr sz="1119"/>
            </a:lvl2pPr>
            <a:lvl3pPr>
              <a:defRPr sz="1008"/>
            </a:lvl3pPr>
            <a:lvl4pPr>
              <a:defRPr sz="896"/>
            </a:lvl4pPr>
            <a:lvl5pPr>
              <a:defRPr sz="896"/>
            </a:lvl5pPr>
            <a:lvl6pPr>
              <a:defRPr sz="896"/>
            </a:lvl6pPr>
            <a:lvl7pPr>
              <a:defRPr sz="896"/>
            </a:lvl7pPr>
            <a:lvl8pPr>
              <a:defRPr sz="896"/>
            </a:lvl8pPr>
            <a:lvl9pPr>
              <a:defRPr sz="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145649"/>
            <a:ext cx="4041775" cy="477452"/>
          </a:xfrm>
        </p:spPr>
        <p:txBody>
          <a:bodyPr anchor="b"/>
          <a:lstStyle>
            <a:lvl1pPr marL="0" indent="0">
              <a:buNone/>
              <a:defRPr sz="1343" b="1"/>
            </a:lvl1pPr>
            <a:lvl2pPr marL="255906" indent="0">
              <a:buNone/>
              <a:defRPr sz="1119" b="1"/>
            </a:lvl2pPr>
            <a:lvl3pPr marL="511813" indent="0">
              <a:buNone/>
              <a:defRPr sz="1008" b="1"/>
            </a:lvl3pPr>
            <a:lvl4pPr marL="767719" indent="0">
              <a:buNone/>
              <a:defRPr sz="896" b="1"/>
            </a:lvl4pPr>
            <a:lvl5pPr marL="1023625" indent="0">
              <a:buNone/>
              <a:defRPr sz="896" b="1"/>
            </a:lvl5pPr>
            <a:lvl6pPr marL="1279531" indent="0">
              <a:buNone/>
              <a:defRPr sz="896" b="1"/>
            </a:lvl6pPr>
            <a:lvl7pPr marL="1535438" indent="0">
              <a:buNone/>
              <a:defRPr sz="896" b="1"/>
            </a:lvl7pPr>
            <a:lvl8pPr marL="1791344" indent="0">
              <a:buNone/>
              <a:defRPr sz="896" b="1"/>
            </a:lvl8pPr>
            <a:lvl9pPr marL="2047250" indent="0">
              <a:buNone/>
              <a:defRPr sz="896" b="1"/>
            </a:lvl9pPr>
          </a:lstStyle>
          <a:p>
            <a:pPr lvl="0"/>
            <a:r>
              <a:rPr lang="en-US"/>
              <a:t>Click to edit Master text styles</a:t>
            </a:r>
          </a:p>
        </p:txBody>
      </p:sp>
      <p:sp>
        <p:nvSpPr>
          <p:cNvPr id="6" name="Content Placeholder 5"/>
          <p:cNvSpPr>
            <a:spLocks noGrp="1"/>
          </p:cNvSpPr>
          <p:nvPr>
            <p:ph sz="quarter" idx="4"/>
          </p:nvPr>
        </p:nvSpPr>
        <p:spPr>
          <a:xfrm>
            <a:off x="4645027" y="1623101"/>
            <a:ext cx="4041775" cy="2948832"/>
          </a:xfrm>
        </p:spPr>
        <p:txBody>
          <a:bodyPr/>
          <a:lstStyle>
            <a:lvl1pPr>
              <a:defRPr sz="1343"/>
            </a:lvl1pPr>
            <a:lvl2pPr>
              <a:defRPr sz="1119"/>
            </a:lvl2pPr>
            <a:lvl3pPr>
              <a:defRPr sz="1008"/>
            </a:lvl3pPr>
            <a:lvl4pPr>
              <a:defRPr sz="896"/>
            </a:lvl4pPr>
            <a:lvl5pPr>
              <a:defRPr sz="896"/>
            </a:lvl5pPr>
            <a:lvl6pPr>
              <a:defRPr sz="896"/>
            </a:lvl6pPr>
            <a:lvl7pPr>
              <a:defRPr sz="896"/>
            </a:lvl7pPr>
            <a:lvl8pPr>
              <a:defRPr sz="896"/>
            </a:lvl8pPr>
            <a:lvl9pPr>
              <a:defRPr sz="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542886-5830-4707-A096-2E3E7B9929FA}" type="datetimeFigureOut">
              <a:rPr lang="en-GB" smtClean="0"/>
              <a:t>30/04/2024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38636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Pic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23">
            <a:extLst>
              <a:ext uri="{FF2B5EF4-FFF2-40B4-BE49-F238E27FC236}">
                <a16:creationId xmlns:a16="http://schemas.microsoft.com/office/drawing/2014/main" id="{B4444320-956F-48B6-9D26-E5B1A5EF61AE}"/>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4EE6590B-DF9F-44F6-B049-991DDAA234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8" name="object 4">
            <a:extLst>
              <a:ext uri="{FF2B5EF4-FFF2-40B4-BE49-F238E27FC236}">
                <a16:creationId xmlns:a16="http://schemas.microsoft.com/office/drawing/2014/main" id="{960D7B0D-9E0E-49A8-AC9B-EF4A2F5AB965}"/>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9" name="Content Placeholder 39">
            <a:extLst>
              <a:ext uri="{FF2B5EF4-FFF2-40B4-BE49-F238E27FC236}">
                <a16:creationId xmlns:a16="http://schemas.microsoft.com/office/drawing/2014/main" id="{2BADB8D4-E965-417B-9EE3-D327D9B60540}"/>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10" name="Content Placeholder 39">
            <a:extLst>
              <a:ext uri="{FF2B5EF4-FFF2-40B4-BE49-F238E27FC236}">
                <a16:creationId xmlns:a16="http://schemas.microsoft.com/office/drawing/2014/main" id="{6D3C716A-5D61-4A90-9AFD-7F8EA67AC73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14" name="Title 13">
            <a:extLst>
              <a:ext uri="{FF2B5EF4-FFF2-40B4-BE49-F238E27FC236}">
                <a16:creationId xmlns:a16="http://schemas.microsoft.com/office/drawing/2014/main" id="{66438826-BDEB-4DE2-82E6-C3C3213D05E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1322356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C542886-5830-4707-A096-2E3E7B9929FA}" type="datetimeFigureOut">
              <a:rPr lang="en-GB" smtClean="0"/>
              <a:t>30/04/2024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1388392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42886-5830-4707-A096-2E3E7B9929FA}" type="datetimeFigureOut">
              <a:rPr lang="en-GB" smtClean="0"/>
              <a:t>30/04/2024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061691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3776"/>
            <a:ext cx="3008313" cy="867234"/>
          </a:xfrm>
        </p:spPr>
        <p:txBody>
          <a:bodyPr anchor="b"/>
          <a:lstStyle>
            <a:lvl1pPr algn="l">
              <a:defRPr sz="1119" b="1"/>
            </a:lvl1pPr>
          </a:lstStyle>
          <a:p>
            <a:r>
              <a:rPr lang="en-US"/>
              <a:t>Click to edit Master title style</a:t>
            </a:r>
            <a:endParaRPr lang="en-GB"/>
          </a:p>
        </p:txBody>
      </p:sp>
      <p:sp>
        <p:nvSpPr>
          <p:cNvPr id="3" name="Content Placeholder 2"/>
          <p:cNvSpPr>
            <a:spLocks noGrp="1"/>
          </p:cNvSpPr>
          <p:nvPr>
            <p:ph idx="1"/>
          </p:nvPr>
        </p:nvSpPr>
        <p:spPr>
          <a:xfrm>
            <a:off x="3575050" y="203778"/>
            <a:ext cx="5111750" cy="4368157"/>
          </a:xfrm>
        </p:spPr>
        <p:txBody>
          <a:bodyPr/>
          <a:lstStyle>
            <a:lvl1pPr>
              <a:defRPr sz="1791"/>
            </a:lvl1pPr>
            <a:lvl2pPr>
              <a:defRPr sz="1567"/>
            </a:lvl2pPr>
            <a:lvl3pPr>
              <a:defRPr sz="1343"/>
            </a:lvl3pPr>
            <a:lvl4pPr>
              <a:defRPr sz="1119"/>
            </a:lvl4pPr>
            <a:lvl5pPr>
              <a:defRPr sz="1119"/>
            </a:lvl5pPr>
            <a:lvl6pPr>
              <a:defRPr sz="1119"/>
            </a:lvl6pPr>
            <a:lvl7pPr>
              <a:defRPr sz="1119"/>
            </a:lvl7pPr>
            <a:lvl8pPr>
              <a:defRPr sz="1119"/>
            </a:lvl8pPr>
            <a:lvl9pPr>
              <a:defRPr sz="11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1012"/>
            <a:ext cx="3008313" cy="3500923"/>
          </a:xfrm>
        </p:spPr>
        <p:txBody>
          <a:bodyPr/>
          <a:lstStyle>
            <a:lvl1pPr marL="0" indent="0">
              <a:buNone/>
              <a:defRPr sz="784"/>
            </a:lvl1pPr>
            <a:lvl2pPr marL="255906" indent="0">
              <a:buNone/>
              <a:defRPr sz="672"/>
            </a:lvl2pPr>
            <a:lvl3pPr marL="511813" indent="0">
              <a:buNone/>
              <a:defRPr sz="560"/>
            </a:lvl3pPr>
            <a:lvl4pPr marL="767719" indent="0">
              <a:buNone/>
              <a:defRPr sz="504"/>
            </a:lvl4pPr>
            <a:lvl5pPr marL="1023625" indent="0">
              <a:buNone/>
              <a:defRPr sz="504"/>
            </a:lvl5pPr>
            <a:lvl6pPr marL="1279531" indent="0">
              <a:buNone/>
              <a:defRPr sz="504"/>
            </a:lvl6pPr>
            <a:lvl7pPr marL="1535438" indent="0">
              <a:buNone/>
              <a:defRPr sz="504"/>
            </a:lvl7pPr>
            <a:lvl8pPr marL="1791344" indent="0">
              <a:buNone/>
              <a:defRPr sz="504"/>
            </a:lvl8pPr>
            <a:lvl9pPr marL="2047250" indent="0">
              <a:buNone/>
              <a:defRPr sz="504"/>
            </a:lvl9pPr>
          </a:lstStyle>
          <a:p>
            <a:pPr lvl="0"/>
            <a:r>
              <a:rPr lang="en-US"/>
              <a:t>Click to edit Master text styles</a:t>
            </a:r>
          </a:p>
        </p:txBody>
      </p:sp>
      <p:sp>
        <p:nvSpPr>
          <p:cNvPr id="5" name="Date Placeholder 4"/>
          <p:cNvSpPr>
            <a:spLocks noGrp="1"/>
          </p:cNvSpPr>
          <p:nvPr>
            <p:ph type="dt" sz="half" idx="10"/>
          </p:nvPr>
        </p:nvSpPr>
        <p:spPr/>
        <p:txBody>
          <a:bodyPr/>
          <a:lstStyle/>
          <a:p>
            <a:fld id="{CC542886-5830-4707-A096-2E3E7B9929FA}"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2431163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582670"/>
            <a:ext cx="5486400" cy="422954"/>
          </a:xfrm>
        </p:spPr>
        <p:txBody>
          <a:bodyPr anchor="b"/>
          <a:lstStyle>
            <a:lvl1pPr algn="l">
              <a:defRPr sz="1119" b="1"/>
            </a:lvl1pPr>
          </a:lstStyle>
          <a:p>
            <a:r>
              <a:rPr lang="en-US"/>
              <a:t>Click to edit Master title style</a:t>
            </a:r>
            <a:endParaRPr lang="en-GB"/>
          </a:p>
        </p:txBody>
      </p:sp>
      <p:sp>
        <p:nvSpPr>
          <p:cNvPr id="3" name="Picture Placeholder 2"/>
          <p:cNvSpPr>
            <a:spLocks noGrp="1"/>
          </p:cNvSpPr>
          <p:nvPr>
            <p:ph type="pic" idx="1"/>
          </p:nvPr>
        </p:nvSpPr>
        <p:spPr>
          <a:xfrm>
            <a:off x="1792288" y="457312"/>
            <a:ext cx="5486400" cy="3070860"/>
          </a:xfrm>
        </p:spPr>
        <p:txBody>
          <a:bodyPr/>
          <a:lstStyle>
            <a:lvl1pPr marL="0" indent="0">
              <a:buNone/>
              <a:defRPr sz="1791"/>
            </a:lvl1pPr>
            <a:lvl2pPr marL="255906" indent="0">
              <a:buNone/>
              <a:defRPr sz="1567"/>
            </a:lvl2pPr>
            <a:lvl3pPr marL="511813" indent="0">
              <a:buNone/>
              <a:defRPr sz="1343"/>
            </a:lvl3pPr>
            <a:lvl4pPr marL="767719" indent="0">
              <a:buNone/>
              <a:defRPr sz="1119"/>
            </a:lvl4pPr>
            <a:lvl5pPr marL="1023625" indent="0">
              <a:buNone/>
              <a:defRPr sz="1119"/>
            </a:lvl5pPr>
            <a:lvl6pPr marL="1279531" indent="0">
              <a:buNone/>
              <a:defRPr sz="1119"/>
            </a:lvl6pPr>
            <a:lvl7pPr marL="1535438" indent="0">
              <a:buNone/>
              <a:defRPr sz="1119"/>
            </a:lvl7pPr>
            <a:lvl8pPr marL="1791344" indent="0">
              <a:buNone/>
              <a:defRPr sz="1119"/>
            </a:lvl8pPr>
            <a:lvl9pPr marL="2047250" indent="0">
              <a:buNone/>
              <a:defRPr sz="1119"/>
            </a:lvl9pPr>
          </a:lstStyle>
          <a:p>
            <a:endParaRPr lang="en-GB"/>
          </a:p>
        </p:txBody>
      </p:sp>
      <p:sp>
        <p:nvSpPr>
          <p:cNvPr id="4" name="Text Placeholder 3"/>
          <p:cNvSpPr>
            <a:spLocks noGrp="1"/>
          </p:cNvSpPr>
          <p:nvPr>
            <p:ph type="body" sz="half" idx="2"/>
          </p:nvPr>
        </p:nvSpPr>
        <p:spPr>
          <a:xfrm>
            <a:off x="1792288" y="4005624"/>
            <a:ext cx="5486400" cy="600666"/>
          </a:xfrm>
        </p:spPr>
        <p:txBody>
          <a:bodyPr/>
          <a:lstStyle>
            <a:lvl1pPr marL="0" indent="0">
              <a:buNone/>
              <a:defRPr sz="784"/>
            </a:lvl1pPr>
            <a:lvl2pPr marL="255906" indent="0">
              <a:buNone/>
              <a:defRPr sz="672"/>
            </a:lvl2pPr>
            <a:lvl3pPr marL="511813" indent="0">
              <a:buNone/>
              <a:defRPr sz="560"/>
            </a:lvl3pPr>
            <a:lvl4pPr marL="767719" indent="0">
              <a:buNone/>
              <a:defRPr sz="504"/>
            </a:lvl4pPr>
            <a:lvl5pPr marL="1023625" indent="0">
              <a:buNone/>
              <a:defRPr sz="504"/>
            </a:lvl5pPr>
            <a:lvl6pPr marL="1279531" indent="0">
              <a:buNone/>
              <a:defRPr sz="504"/>
            </a:lvl6pPr>
            <a:lvl7pPr marL="1535438" indent="0">
              <a:buNone/>
              <a:defRPr sz="504"/>
            </a:lvl7pPr>
            <a:lvl8pPr marL="1791344" indent="0">
              <a:buNone/>
              <a:defRPr sz="504"/>
            </a:lvl8pPr>
            <a:lvl9pPr marL="2047250" indent="0">
              <a:buNone/>
              <a:defRPr sz="504"/>
            </a:lvl9pPr>
          </a:lstStyle>
          <a:p>
            <a:pPr lvl="0"/>
            <a:r>
              <a:rPr lang="en-US"/>
              <a:t>Click to edit Master text styles</a:t>
            </a:r>
          </a:p>
        </p:txBody>
      </p:sp>
      <p:sp>
        <p:nvSpPr>
          <p:cNvPr id="5" name="Date Placeholder 4"/>
          <p:cNvSpPr>
            <a:spLocks noGrp="1"/>
          </p:cNvSpPr>
          <p:nvPr>
            <p:ph type="dt" sz="half" idx="10"/>
          </p:nvPr>
        </p:nvSpPr>
        <p:spPr/>
        <p:txBody>
          <a:bodyPr/>
          <a:lstStyle/>
          <a:p>
            <a:fld id="{CC542886-5830-4707-A096-2E3E7B9929FA}"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288195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37654261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4963"/>
            <a:ext cx="2057400" cy="436697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4963"/>
            <a:ext cx="6019800" cy="43669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542886-5830-4707-A096-2E3E7B9929FA}"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56CD59-950F-424F-A596-39F2BD676CF7}" type="slidenum">
              <a:rPr lang="en-GB" smtClean="0"/>
              <a:t>‹#›</a:t>
            </a:fld>
            <a:endParaRPr lang="en-GB"/>
          </a:p>
        </p:txBody>
      </p:sp>
    </p:spTree>
    <p:extLst>
      <p:ext uri="{BB962C8B-B14F-4D97-AF65-F5344CB8AC3E}">
        <p14:creationId xmlns:p14="http://schemas.microsoft.com/office/powerpoint/2010/main" val="98617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0" name="Picture 9" descr="A pair of hands holding each other&#10;&#10;Description automatically generated with medium confidence">
            <a:extLst>
              <a:ext uri="{FF2B5EF4-FFF2-40B4-BE49-F238E27FC236}">
                <a16:creationId xmlns:a16="http://schemas.microsoft.com/office/drawing/2014/main" id="{CF12C489-0811-0148-A7B9-0D8C8C08F7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137616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electronics, circuit&#10;&#10;Description automatically generated">
            <a:extLst>
              <a:ext uri="{FF2B5EF4-FFF2-40B4-BE49-F238E27FC236}">
                <a16:creationId xmlns:a16="http://schemas.microsoft.com/office/drawing/2014/main" id="{47BA51B4-C59C-3F45-B903-BE865D0C6E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1124153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0" name="Picture 9" descr="A picture containing person, outdoor&#10;&#10;Description automatically generated">
            <a:extLst>
              <a:ext uri="{FF2B5EF4-FFF2-40B4-BE49-F238E27FC236}">
                <a16:creationId xmlns:a16="http://schemas.microsoft.com/office/drawing/2014/main" id="{7ED8B7A1-5FDC-E246-85C1-6F394FB70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8" y="0"/>
            <a:ext cx="9098844" cy="5118100"/>
          </a:xfrm>
          <a:prstGeom prst="rect">
            <a:avLst/>
          </a:prstGeom>
        </p:spPr>
      </p:pic>
      <p:sp>
        <p:nvSpPr>
          <p:cNvPr id="3" name="Freeform 23">
            <a:extLst>
              <a:ext uri="{FF2B5EF4-FFF2-40B4-BE49-F238E27FC236}">
                <a16:creationId xmlns:a16="http://schemas.microsoft.com/office/drawing/2014/main" id="{CDB11571-FD8C-9D49-9FE6-E6A484A4EC9B}"/>
              </a:ext>
            </a:extLst>
          </p:cNvPr>
          <p:cNvSpPr/>
          <p:nvPr userDrawn="1"/>
        </p:nvSpPr>
        <p:spPr>
          <a:xfrm>
            <a:off x="0" y="0"/>
            <a:ext cx="7117568" cy="5130108"/>
          </a:xfrm>
          <a:custGeom>
            <a:avLst/>
            <a:gdLst>
              <a:gd name="connsiteX0" fmla="*/ 0 w 7117568"/>
              <a:gd name="connsiteY0" fmla="*/ 0 h 5130108"/>
              <a:gd name="connsiteX1" fmla="*/ 1987460 w 7117568"/>
              <a:gd name="connsiteY1" fmla="*/ 0 h 5130108"/>
              <a:gd name="connsiteX2" fmla="*/ 7117568 w 7117568"/>
              <a:gd name="connsiteY2" fmla="*/ 5130108 h 5130108"/>
              <a:gd name="connsiteX3" fmla="*/ 0 w 7117568"/>
              <a:gd name="connsiteY3" fmla="*/ 5130108 h 5130108"/>
            </a:gdLst>
            <a:ahLst/>
            <a:cxnLst>
              <a:cxn ang="0">
                <a:pos x="connsiteX0" y="connsiteY0"/>
              </a:cxn>
              <a:cxn ang="0">
                <a:pos x="connsiteX1" y="connsiteY1"/>
              </a:cxn>
              <a:cxn ang="0">
                <a:pos x="connsiteX2" y="connsiteY2"/>
              </a:cxn>
              <a:cxn ang="0">
                <a:pos x="connsiteX3" y="connsiteY3"/>
              </a:cxn>
            </a:cxnLst>
            <a:rect l="l" t="t" r="r" b="b"/>
            <a:pathLst>
              <a:path w="7117568" h="5130108">
                <a:moveTo>
                  <a:pt x="0" y="0"/>
                </a:moveTo>
                <a:lnTo>
                  <a:pt x="1987460" y="0"/>
                </a:lnTo>
                <a:lnTo>
                  <a:pt x="7117568" y="5130108"/>
                </a:lnTo>
                <a:lnTo>
                  <a:pt x="0" y="5130108"/>
                </a:lnTo>
                <a:close/>
              </a:path>
            </a:pathLst>
          </a:custGeom>
          <a:gradFill>
            <a:gsLst>
              <a:gs pos="36000">
                <a:srgbClr val="008894">
                  <a:lumMod val="88524"/>
                  <a:alpha val="82305"/>
                </a:srgbClr>
              </a:gs>
              <a:gs pos="100000">
                <a:srgbClr val="F6C11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C2AAB86-16B0-6D4A-9505-4C14A3FEA6E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289" y="335602"/>
            <a:ext cx="1196352" cy="401377"/>
          </a:xfrm>
          <a:prstGeom prst="rect">
            <a:avLst/>
          </a:prstGeom>
        </p:spPr>
      </p:pic>
      <p:sp>
        <p:nvSpPr>
          <p:cNvPr id="5" name="object 4">
            <a:extLst>
              <a:ext uri="{FF2B5EF4-FFF2-40B4-BE49-F238E27FC236}">
                <a16:creationId xmlns:a16="http://schemas.microsoft.com/office/drawing/2014/main" id="{7FD165EA-6515-4541-87EA-C56C6DB7B753}"/>
              </a:ext>
            </a:extLst>
          </p:cNvPr>
          <p:cNvSpPr/>
          <p:nvPr userDrawn="1"/>
        </p:nvSpPr>
        <p:spPr>
          <a:xfrm>
            <a:off x="360000" y="4669204"/>
            <a:ext cx="8424545" cy="0"/>
          </a:xfrm>
          <a:custGeom>
            <a:avLst/>
            <a:gdLst/>
            <a:ahLst/>
            <a:cxnLst/>
            <a:rect l="l" t="t" r="r" b="b"/>
            <a:pathLst>
              <a:path w="8424545">
                <a:moveTo>
                  <a:pt x="0" y="0"/>
                </a:moveTo>
                <a:lnTo>
                  <a:pt x="8423998" y="0"/>
                </a:lnTo>
              </a:path>
            </a:pathLst>
          </a:custGeom>
          <a:ln w="3175">
            <a:solidFill>
              <a:schemeClr val="bg1"/>
            </a:solidFill>
          </a:ln>
        </p:spPr>
        <p:txBody>
          <a:bodyPr wrap="square" lIns="0" tIns="0" rIns="0" bIns="0" rtlCol="0"/>
          <a:lstStyle/>
          <a:p>
            <a:endParaRPr/>
          </a:p>
        </p:txBody>
      </p:sp>
      <p:sp>
        <p:nvSpPr>
          <p:cNvPr id="6" name="Content Placeholder 39">
            <a:extLst>
              <a:ext uri="{FF2B5EF4-FFF2-40B4-BE49-F238E27FC236}">
                <a16:creationId xmlns:a16="http://schemas.microsoft.com/office/drawing/2014/main" id="{0BB331A9-2C47-9342-8CE5-DA1E8782C162}"/>
              </a:ext>
            </a:extLst>
          </p:cNvPr>
          <p:cNvSpPr>
            <a:spLocks noGrp="1"/>
          </p:cNvSpPr>
          <p:nvPr>
            <p:ph sz="quarter" idx="16"/>
          </p:nvPr>
        </p:nvSpPr>
        <p:spPr>
          <a:xfrm>
            <a:off x="347300" y="4776926"/>
            <a:ext cx="6891700" cy="92333"/>
          </a:xfrm>
        </p:spPr>
        <p:txBody>
          <a:bodyPr/>
          <a:lstStyle>
            <a:lvl1pPr>
              <a:defRPr sz="600">
                <a:solidFill>
                  <a:schemeClr val="bg1"/>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 text styles</a:t>
            </a:r>
            <a:endParaRPr lang="en-GB"/>
          </a:p>
        </p:txBody>
      </p:sp>
      <p:sp>
        <p:nvSpPr>
          <p:cNvPr id="7" name="Content Placeholder 39">
            <a:extLst>
              <a:ext uri="{FF2B5EF4-FFF2-40B4-BE49-F238E27FC236}">
                <a16:creationId xmlns:a16="http://schemas.microsoft.com/office/drawing/2014/main" id="{04C093C0-EAD0-9542-9A50-1E155DCD68B2}"/>
              </a:ext>
            </a:extLst>
          </p:cNvPr>
          <p:cNvSpPr>
            <a:spLocks noGrp="1"/>
          </p:cNvSpPr>
          <p:nvPr>
            <p:ph sz="quarter" idx="17"/>
          </p:nvPr>
        </p:nvSpPr>
        <p:spPr>
          <a:xfrm>
            <a:off x="8000999" y="4776925"/>
            <a:ext cx="783545" cy="92333"/>
          </a:xfrm>
        </p:spPr>
        <p:txBody>
          <a:bodyPr/>
          <a:lstStyle>
            <a:lvl1pPr>
              <a:defRPr sz="600">
                <a:solidFill>
                  <a:srgbClr val="008894"/>
                </a:solidFill>
                <a:latin typeface="Arial" panose="020B0604020202020204" pitchFamily="34" charset="0"/>
                <a:cs typeface="Arial" panose="020B0604020202020204" pitchFamily="34" charset="0"/>
              </a:defRPr>
            </a:lvl1pPr>
            <a:lvl2pPr>
              <a:defRPr sz="600">
                <a:solidFill>
                  <a:srgbClr val="008894"/>
                </a:solidFill>
                <a:latin typeface="Arial" panose="020B0604020202020204" pitchFamily="34" charset="0"/>
                <a:cs typeface="Arial" panose="020B0604020202020204" pitchFamily="34" charset="0"/>
              </a:defRPr>
            </a:lvl2pPr>
            <a:lvl3pPr>
              <a:defRPr sz="600">
                <a:solidFill>
                  <a:srgbClr val="008894"/>
                </a:solidFill>
                <a:latin typeface="Arial" panose="020B0604020202020204" pitchFamily="34" charset="0"/>
                <a:cs typeface="Arial" panose="020B0604020202020204" pitchFamily="34" charset="0"/>
              </a:defRPr>
            </a:lvl3pPr>
            <a:lvl4pPr>
              <a:defRPr sz="600">
                <a:solidFill>
                  <a:srgbClr val="008894"/>
                </a:solidFill>
                <a:latin typeface="Arial" panose="020B0604020202020204" pitchFamily="34" charset="0"/>
                <a:cs typeface="Arial" panose="020B0604020202020204" pitchFamily="34" charset="0"/>
              </a:defRPr>
            </a:lvl4pPr>
            <a:lvl5pPr>
              <a:defRPr sz="600">
                <a:solidFill>
                  <a:srgbClr val="008894"/>
                </a:solidFill>
                <a:latin typeface="Arial" panose="020B0604020202020204" pitchFamily="34" charset="0"/>
                <a:cs typeface="Arial" panose="020B0604020202020204" pitchFamily="34" charset="0"/>
              </a:defRPr>
            </a:lvl5pPr>
          </a:lstStyle>
          <a:p>
            <a:pPr lvl="0"/>
            <a:r>
              <a:rPr lang="en-US"/>
              <a:t>Click to edit Master</a:t>
            </a:r>
            <a:endParaRPr lang="en-GB"/>
          </a:p>
        </p:txBody>
      </p:sp>
      <p:sp>
        <p:nvSpPr>
          <p:cNvPr id="8" name="Title 13">
            <a:extLst>
              <a:ext uri="{FF2B5EF4-FFF2-40B4-BE49-F238E27FC236}">
                <a16:creationId xmlns:a16="http://schemas.microsoft.com/office/drawing/2014/main" id="{D5510BC3-E732-F342-A6CA-4F5B5110E221}"/>
              </a:ext>
            </a:extLst>
          </p:cNvPr>
          <p:cNvSpPr>
            <a:spLocks noGrp="1"/>
          </p:cNvSpPr>
          <p:nvPr>
            <p:ph type="title"/>
          </p:nvPr>
        </p:nvSpPr>
        <p:spPr>
          <a:xfrm>
            <a:off x="347300" y="2208457"/>
            <a:ext cx="3704763" cy="1107996"/>
          </a:xfrm>
        </p:spPr>
        <p:txBody>
          <a:bodyPr/>
          <a:lstStyle>
            <a:lvl1pPr>
              <a:defRPr sz="3600">
                <a:solidFill>
                  <a:srgbClr val="F6C110"/>
                </a:solidFill>
              </a:defRPr>
            </a:lvl1pPr>
          </a:lstStyle>
          <a:p>
            <a:r>
              <a:rPr lang="en-US"/>
              <a:t>Click to edit Master title style</a:t>
            </a:r>
            <a:endParaRPr lang="en-GB"/>
          </a:p>
        </p:txBody>
      </p:sp>
    </p:spTree>
    <p:extLst>
      <p:ext uri="{BB962C8B-B14F-4D97-AF65-F5344CB8AC3E}">
        <p14:creationId xmlns:p14="http://schemas.microsoft.com/office/powerpoint/2010/main" val="26839063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7300" y="1085913"/>
            <a:ext cx="8449398" cy="461665"/>
          </a:xfrm>
          <a:prstGeom prst="rect">
            <a:avLst/>
          </a:prstGeom>
        </p:spPr>
        <p:txBody>
          <a:bodyPr wrap="square" lIns="0" tIns="0" rIns="0" bIns="0">
            <a:spAutoFit/>
          </a:bodyPr>
          <a:lstStyle>
            <a:lvl1pPr>
              <a:defRPr sz="3000" b="0" i="0">
                <a:solidFill>
                  <a:srgbClr val="008793"/>
                </a:solidFill>
                <a:latin typeface="Loos Normal Regular"/>
                <a:cs typeface="Loos Normal Regular"/>
              </a:defRPr>
            </a:lvl1pPr>
          </a:lstStyle>
          <a:p>
            <a:endParaRPr/>
          </a:p>
        </p:txBody>
      </p:sp>
      <p:sp>
        <p:nvSpPr>
          <p:cNvPr id="3" name="Holder 3"/>
          <p:cNvSpPr>
            <a:spLocks noGrp="1"/>
          </p:cNvSpPr>
          <p:nvPr>
            <p:ph type="body" idx="1"/>
          </p:nvPr>
        </p:nvSpPr>
        <p:spPr>
          <a:xfrm>
            <a:off x="347300" y="2352063"/>
            <a:ext cx="8449398" cy="153888"/>
          </a:xfrm>
          <a:prstGeom prst="rect">
            <a:avLst/>
          </a:prstGeom>
        </p:spPr>
        <p:txBody>
          <a:bodyPr wrap="square" lIns="0" tIns="0" rIns="0" bIns="0">
            <a:spAutoFit/>
          </a:bodyPr>
          <a:lstStyle>
            <a:lvl1pPr>
              <a:defRPr b="0" i="0">
                <a:solidFill>
                  <a:schemeClr val="tx1"/>
                </a:solidFill>
              </a:defRPr>
            </a:lvl1pPr>
          </a:lstStyle>
          <a:p>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6" r:id="rId4"/>
    <p:sldLayoutId id="2147483666" r:id="rId5"/>
    <p:sldLayoutId id="2147483678"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695" r:id="rId17"/>
    <p:sldLayoutId id="2147483665" r:id="rId18"/>
    <p:sldLayoutId id="2147483668" r:id="rId19"/>
    <p:sldLayoutId id="2147483689" r:id="rId20"/>
    <p:sldLayoutId id="2147483691" r:id="rId21"/>
    <p:sldLayoutId id="2147483692" r:id="rId22"/>
    <p:sldLayoutId id="2147483669" r:id="rId23"/>
    <p:sldLayoutId id="2147483670" r:id="rId24"/>
    <p:sldLayoutId id="2147483693" r:id="rId25"/>
    <p:sldLayoutId id="2147483694"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5" r:id="rId38"/>
    <p:sldLayoutId id="2147483672" r:id="rId39"/>
    <p:sldLayoutId id="2147483716" r:id="rId40"/>
    <p:sldLayoutId id="2147483674" r:id="rId41"/>
    <p:sldLayoutId id="2147483677" r:id="rId42"/>
    <p:sldLayoutId id="2147483702" r:id="rId43"/>
  </p:sldLayoutIdLst>
  <p:txStyles>
    <p:titleStyle>
      <a:lvl1pPr>
        <a:defRPr>
          <a:solidFill>
            <a:srgbClr val="F6C110"/>
          </a:solidFill>
          <a:latin typeface="Archivo"/>
          <a:ea typeface="+mj-ea"/>
          <a:cs typeface="+mj-cs"/>
        </a:defRPr>
      </a:lvl1pPr>
    </p:titleStyle>
    <p:bodyStyle>
      <a:lvl1pPr marL="0">
        <a:defRPr sz="1000">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4961"/>
            <a:ext cx="8229600" cy="85301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94224"/>
            <a:ext cx="8229600" cy="3377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43721"/>
            <a:ext cx="2133600" cy="272491"/>
          </a:xfrm>
          <a:prstGeom prst="rect">
            <a:avLst/>
          </a:prstGeom>
        </p:spPr>
        <p:txBody>
          <a:bodyPr vert="horz" lIns="91440" tIns="45720" rIns="91440" bIns="45720" rtlCol="0" anchor="ctr"/>
          <a:lstStyle>
            <a:lvl1pPr algn="l">
              <a:defRPr sz="896">
                <a:solidFill>
                  <a:schemeClr val="tx1">
                    <a:tint val="75000"/>
                  </a:schemeClr>
                </a:solidFill>
              </a:defRPr>
            </a:lvl1pPr>
          </a:lstStyle>
          <a:p>
            <a:fld id="{CC542886-5830-4707-A096-2E3E7B9929FA}" type="datetimeFigureOut">
              <a:rPr lang="en-GB" smtClean="0"/>
              <a:t>30/04/2024</a:t>
            </a:fld>
            <a:endParaRPr lang="en-GB"/>
          </a:p>
        </p:txBody>
      </p:sp>
      <p:sp>
        <p:nvSpPr>
          <p:cNvPr id="5" name="Footer Placeholder 4"/>
          <p:cNvSpPr>
            <a:spLocks noGrp="1"/>
          </p:cNvSpPr>
          <p:nvPr>
            <p:ph type="ftr" sz="quarter" idx="3"/>
          </p:nvPr>
        </p:nvSpPr>
        <p:spPr>
          <a:xfrm>
            <a:off x="3124200" y="4743721"/>
            <a:ext cx="2895600" cy="272491"/>
          </a:xfrm>
          <a:prstGeom prst="rect">
            <a:avLst/>
          </a:prstGeom>
        </p:spPr>
        <p:txBody>
          <a:bodyPr vert="horz" lIns="91440" tIns="45720" rIns="91440" bIns="45720" rtlCol="0" anchor="ctr"/>
          <a:lstStyle>
            <a:lvl1pPr algn="ctr">
              <a:defRPr sz="896">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43721"/>
            <a:ext cx="2133600" cy="272491"/>
          </a:xfrm>
          <a:prstGeom prst="rect">
            <a:avLst/>
          </a:prstGeom>
        </p:spPr>
        <p:txBody>
          <a:bodyPr vert="horz" lIns="91440" tIns="45720" rIns="91440" bIns="45720" rtlCol="0" anchor="ctr"/>
          <a:lstStyle>
            <a:lvl1pPr algn="r">
              <a:defRPr sz="896">
                <a:solidFill>
                  <a:schemeClr val="tx1">
                    <a:tint val="75000"/>
                  </a:schemeClr>
                </a:solidFill>
              </a:defRPr>
            </a:lvl1pPr>
          </a:lstStyle>
          <a:p>
            <a:fld id="{3956CD59-950F-424F-A596-39F2BD676CF7}" type="slidenum">
              <a:rPr lang="en-GB" smtClean="0"/>
              <a:t>‹#›</a:t>
            </a:fld>
            <a:endParaRPr lang="en-GB"/>
          </a:p>
        </p:txBody>
      </p:sp>
    </p:spTree>
    <p:extLst>
      <p:ext uri="{BB962C8B-B14F-4D97-AF65-F5344CB8AC3E}">
        <p14:creationId xmlns:p14="http://schemas.microsoft.com/office/powerpoint/2010/main" val="105695161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82417" rtl="0" eaLnBrk="1" latinLnBrk="0" hangingPunct="1">
        <a:spcBef>
          <a:spcPct val="0"/>
        </a:spcBef>
        <a:buNone/>
        <a:defRPr sz="3284" kern="1200">
          <a:solidFill>
            <a:schemeClr val="tx1"/>
          </a:solidFill>
          <a:latin typeface="+mj-lt"/>
          <a:ea typeface="+mj-ea"/>
          <a:cs typeface="+mj-cs"/>
        </a:defRPr>
      </a:lvl1pPr>
    </p:titleStyle>
    <p:bodyStyle>
      <a:lvl1pPr marL="255906" indent="-255906" algn="l" defTabSz="682417" rtl="0" eaLnBrk="1" latinLnBrk="0" hangingPunct="1">
        <a:spcBef>
          <a:spcPct val="20000"/>
        </a:spcBef>
        <a:buFont typeface="Arial" panose="020B0604020202020204" pitchFamily="34" charset="0"/>
        <a:buChar char="•"/>
        <a:defRPr sz="2388" kern="1200">
          <a:solidFill>
            <a:schemeClr val="tx1"/>
          </a:solidFill>
          <a:latin typeface="+mn-lt"/>
          <a:ea typeface="+mn-ea"/>
          <a:cs typeface="+mn-cs"/>
        </a:defRPr>
      </a:lvl1pPr>
      <a:lvl2pPr marL="554464" indent="-213255" algn="l" defTabSz="682417" rtl="0" eaLnBrk="1" latinLnBrk="0" hangingPunct="1">
        <a:spcBef>
          <a:spcPct val="20000"/>
        </a:spcBef>
        <a:buFont typeface="Arial" panose="020B0604020202020204" pitchFamily="34" charset="0"/>
        <a:buChar char="–"/>
        <a:defRPr sz="2090" kern="1200">
          <a:solidFill>
            <a:schemeClr val="tx1"/>
          </a:solidFill>
          <a:latin typeface="+mn-lt"/>
          <a:ea typeface="+mn-ea"/>
          <a:cs typeface="+mn-cs"/>
        </a:defRPr>
      </a:lvl2pPr>
      <a:lvl3pPr marL="853021" indent="-170604" algn="l" defTabSz="682417" rtl="0" eaLnBrk="1" latinLnBrk="0" hangingPunct="1">
        <a:spcBef>
          <a:spcPct val="20000"/>
        </a:spcBef>
        <a:buFont typeface="Arial" panose="020B0604020202020204" pitchFamily="34" charset="0"/>
        <a:buChar char="•"/>
        <a:defRPr sz="1791" kern="1200">
          <a:solidFill>
            <a:schemeClr val="tx1"/>
          </a:solidFill>
          <a:latin typeface="+mn-lt"/>
          <a:ea typeface="+mn-ea"/>
          <a:cs typeface="+mn-cs"/>
        </a:defRPr>
      </a:lvl3pPr>
      <a:lvl4pPr marL="1194229" indent="-170604" algn="l" defTabSz="682417" rtl="0" eaLnBrk="1" latinLnBrk="0" hangingPunct="1">
        <a:spcBef>
          <a:spcPct val="20000"/>
        </a:spcBef>
        <a:buFont typeface="Arial" panose="020B0604020202020204" pitchFamily="34" charset="0"/>
        <a:buChar char="–"/>
        <a:defRPr sz="1493" kern="1200">
          <a:solidFill>
            <a:schemeClr val="tx1"/>
          </a:solidFill>
          <a:latin typeface="+mn-lt"/>
          <a:ea typeface="+mn-ea"/>
          <a:cs typeface="+mn-cs"/>
        </a:defRPr>
      </a:lvl4pPr>
      <a:lvl5pPr marL="1535438" indent="-170604" algn="l" defTabSz="682417" rtl="0" eaLnBrk="1" latinLnBrk="0" hangingPunct="1">
        <a:spcBef>
          <a:spcPct val="20000"/>
        </a:spcBef>
        <a:buFont typeface="Arial" panose="020B0604020202020204" pitchFamily="34" charset="0"/>
        <a:buChar char="»"/>
        <a:defRPr sz="1493" kern="1200">
          <a:solidFill>
            <a:schemeClr val="tx1"/>
          </a:solidFill>
          <a:latin typeface="+mn-lt"/>
          <a:ea typeface="+mn-ea"/>
          <a:cs typeface="+mn-cs"/>
        </a:defRPr>
      </a:lvl5pPr>
      <a:lvl6pPr marL="1876646" indent="-170604" algn="l" defTabSz="682417" rtl="0" eaLnBrk="1" latinLnBrk="0" hangingPunct="1">
        <a:spcBef>
          <a:spcPct val="20000"/>
        </a:spcBef>
        <a:buFont typeface="Arial" panose="020B0604020202020204" pitchFamily="34" charset="0"/>
        <a:buChar char="•"/>
        <a:defRPr sz="1493" kern="1200">
          <a:solidFill>
            <a:schemeClr val="tx1"/>
          </a:solidFill>
          <a:latin typeface="+mn-lt"/>
          <a:ea typeface="+mn-ea"/>
          <a:cs typeface="+mn-cs"/>
        </a:defRPr>
      </a:lvl6pPr>
      <a:lvl7pPr marL="2217854" indent="-170604" algn="l" defTabSz="682417" rtl="0" eaLnBrk="1" latinLnBrk="0" hangingPunct="1">
        <a:spcBef>
          <a:spcPct val="20000"/>
        </a:spcBef>
        <a:buFont typeface="Arial" panose="020B0604020202020204" pitchFamily="34" charset="0"/>
        <a:buChar char="•"/>
        <a:defRPr sz="1493" kern="1200">
          <a:solidFill>
            <a:schemeClr val="tx1"/>
          </a:solidFill>
          <a:latin typeface="+mn-lt"/>
          <a:ea typeface="+mn-ea"/>
          <a:cs typeface="+mn-cs"/>
        </a:defRPr>
      </a:lvl7pPr>
      <a:lvl8pPr marL="2559063" indent="-170604" algn="l" defTabSz="682417" rtl="0" eaLnBrk="1" latinLnBrk="0" hangingPunct="1">
        <a:spcBef>
          <a:spcPct val="20000"/>
        </a:spcBef>
        <a:buFont typeface="Arial" panose="020B0604020202020204" pitchFamily="34" charset="0"/>
        <a:buChar char="•"/>
        <a:defRPr sz="1493" kern="1200">
          <a:solidFill>
            <a:schemeClr val="tx1"/>
          </a:solidFill>
          <a:latin typeface="+mn-lt"/>
          <a:ea typeface="+mn-ea"/>
          <a:cs typeface="+mn-cs"/>
        </a:defRPr>
      </a:lvl8pPr>
      <a:lvl9pPr marL="2900271" indent="-170604" algn="l" defTabSz="682417" rtl="0" eaLnBrk="1" latinLnBrk="0" hangingPunct="1">
        <a:spcBef>
          <a:spcPct val="20000"/>
        </a:spcBef>
        <a:buFont typeface="Arial" panose="020B0604020202020204" pitchFamily="34" charset="0"/>
        <a:buChar char="•"/>
        <a:defRPr sz="1493" kern="1200">
          <a:solidFill>
            <a:schemeClr val="tx1"/>
          </a:solidFill>
          <a:latin typeface="+mn-lt"/>
          <a:ea typeface="+mn-ea"/>
          <a:cs typeface="+mn-cs"/>
        </a:defRPr>
      </a:lvl9pPr>
    </p:bodyStyle>
    <p:otherStyle>
      <a:defPPr>
        <a:defRPr lang="en-US"/>
      </a:defPPr>
      <a:lvl1pPr marL="0" algn="l" defTabSz="682417" rtl="0" eaLnBrk="1" latinLnBrk="0" hangingPunct="1">
        <a:defRPr sz="1343" kern="1200">
          <a:solidFill>
            <a:schemeClr val="tx1"/>
          </a:solidFill>
          <a:latin typeface="+mn-lt"/>
          <a:ea typeface="+mn-ea"/>
          <a:cs typeface="+mn-cs"/>
        </a:defRPr>
      </a:lvl1pPr>
      <a:lvl2pPr marL="341208" algn="l" defTabSz="682417" rtl="0" eaLnBrk="1" latinLnBrk="0" hangingPunct="1">
        <a:defRPr sz="1343" kern="1200">
          <a:solidFill>
            <a:schemeClr val="tx1"/>
          </a:solidFill>
          <a:latin typeface="+mn-lt"/>
          <a:ea typeface="+mn-ea"/>
          <a:cs typeface="+mn-cs"/>
        </a:defRPr>
      </a:lvl2pPr>
      <a:lvl3pPr marL="682417" algn="l" defTabSz="682417" rtl="0" eaLnBrk="1" latinLnBrk="0" hangingPunct="1">
        <a:defRPr sz="1343" kern="1200">
          <a:solidFill>
            <a:schemeClr val="tx1"/>
          </a:solidFill>
          <a:latin typeface="+mn-lt"/>
          <a:ea typeface="+mn-ea"/>
          <a:cs typeface="+mn-cs"/>
        </a:defRPr>
      </a:lvl3pPr>
      <a:lvl4pPr marL="1023625" algn="l" defTabSz="682417" rtl="0" eaLnBrk="1" latinLnBrk="0" hangingPunct="1">
        <a:defRPr sz="1343" kern="1200">
          <a:solidFill>
            <a:schemeClr val="tx1"/>
          </a:solidFill>
          <a:latin typeface="+mn-lt"/>
          <a:ea typeface="+mn-ea"/>
          <a:cs typeface="+mn-cs"/>
        </a:defRPr>
      </a:lvl4pPr>
      <a:lvl5pPr marL="1364833" algn="l" defTabSz="682417" rtl="0" eaLnBrk="1" latinLnBrk="0" hangingPunct="1">
        <a:defRPr sz="1343" kern="1200">
          <a:solidFill>
            <a:schemeClr val="tx1"/>
          </a:solidFill>
          <a:latin typeface="+mn-lt"/>
          <a:ea typeface="+mn-ea"/>
          <a:cs typeface="+mn-cs"/>
        </a:defRPr>
      </a:lvl5pPr>
      <a:lvl6pPr marL="1706042" algn="l" defTabSz="682417" rtl="0" eaLnBrk="1" latinLnBrk="0" hangingPunct="1">
        <a:defRPr sz="1343" kern="1200">
          <a:solidFill>
            <a:schemeClr val="tx1"/>
          </a:solidFill>
          <a:latin typeface="+mn-lt"/>
          <a:ea typeface="+mn-ea"/>
          <a:cs typeface="+mn-cs"/>
        </a:defRPr>
      </a:lvl6pPr>
      <a:lvl7pPr marL="2047250" algn="l" defTabSz="682417" rtl="0" eaLnBrk="1" latinLnBrk="0" hangingPunct="1">
        <a:defRPr sz="1343" kern="1200">
          <a:solidFill>
            <a:schemeClr val="tx1"/>
          </a:solidFill>
          <a:latin typeface="+mn-lt"/>
          <a:ea typeface="+mn-ea"/>
          <a:cs typeface="+mn-cs"/>
        </a:defRPr>
      </a:lvl7pPr>
      <a:lvl8pPr marL="2388459" algn="l" defTabSz="682417" rtl="0" eaLnBrk="1" latinLnBrk="0" hangingPunct="1">
        <a:defRPr sz="1343" kern="1200">
          <a:solidFill>
            <a:schemeClr val="tx1"/>
          </a:solidFill>
          <a:latin typeface="+mn-lt"/>
          <a:ea typeface="+mn-ea"/>
          <a:cs typeface="+mn-cs"/>
        </a:defRPr>
      </a:lvl8pPr>
      <a:lvl9pPr marL="2729667" algn="l" defTabSz="682417" rtl="0" eaLnBrk="1" latinLnBrk="0" hangingPunct="1">
        <a:defRPr sz="13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4961"/>
            <a:ext cx="8229600" cy="85301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194225"/>
            <a:ext cx="8229600" cy="3377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43723"/>
            <a:ext cx="2133600" cy="272491"/>
          </a:xfrm>
          <a:prstGeom prst="rect">
            <a:avLst/>
          </a:prstGeom>
        </p:spPr>
        <p:txBody>
          <a:bodyPr vert="horz" lIns="91440" tIns="45720" rIns="91440" bIns="45720" rtlCol="0" anchor="ctr"/>
          <a:lstStyle>
            <a:lvl1pPr algn="l">
              <a:defRPr sz="672">
                <a:solidFill>
                  <a:schemeClr val="tx1">
                    <a:tint val="75000"/>
                  </a:schemeClr>
                </a:solidFill>
              </a:defRPr>
            </a:lvl1pPr>
          </a:lstStyle>
          <a:p>
            <a:fld id="{CC542886-5830-4707-A096-2E3E7B9929FA}" type="datetimeFigureOut">
              <a:rPr lang="en-GB" smtClean="0"/>
              <a:t>30/04/2024</a:t>
            </a:fld>
            <a:endParaRPr lang="en-GB"/>
          </a:p>
        </p:txBody>
      </p:sp>
      <p:sp>
        <p:nvSpPr>
          <p:cNvPr id="5" name="Footer Placeholder 4"/>
          <p:cNvSpPr>
            <a:spLocks noGrp="1"/>
          </p:cNvSpPr>
          <p:nvPr>
            <p:ph type="ftr" sz="quarter" idx="3"/>
          </p:nvPr>
        </p:nvSpPr>
        <p:spPr>
          <a:xfrm>
            <a:off x="3124200" y="4743723"/>
            <a:ext cx="2895600" cy="272491"/>
          </a:xfrm>
          <a:prstGeom prst="rect">
            <a:avLst/>
          </a:prstGeom>
        </p:spPr>
        <p:txBody>
          <a:bodyPr vert="horz" lIns="91440" tIns="45720" rIns="91440" bIns="45720" rtlCol="0" anchor="ctr"/>
          <a:lstStyle>
            <a:lvl1pPr algn="ctr">
              <a:defRPr sz="67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43723"/>
            <a:ext cx="2133600" cy="272491"/>
          </a:xfrm>
          <a:prstGeom prst="rect">
            <a:avLst/>
          </a:prstGeom>
        </p:spPr>
        <p:txBody>
          <a:bodyPr vert="horz" lIns="91440" tIns="45720" rIns="91440" bIns="45720" rtlCol="0" anchor="ctr"/>
          <a:lstStyle>
            <a:lvl1pPr algn="r">
              <a:defRPr sz="672">
                <a:solidFill>
                  <a:schemeClr val="tx1">
                    <a:tint val="75000"/>
                  </a:schemeClr>
                </a:solidFill>
              </a:defRPr>
            </a:lvl1pPr>
          </a:lstStyle>
          <a:p>
            <a:fld id="{3956CD59-950F-424F-A596-39F2BD676CF7}" type="slidenum">
              <a:rPr lang="en-GB" smtClean="0"/>
              <a:t>‹#›</a:t>
            </a:fld>
            <a:endParaRPr lang="en-GB"/>
          </a:p>
        </p:txBody>
      </p:sp>
    </p:spTree>
    <p:extLst>
      <p:ext uri="{BB962C8B-B14F-4D97-AF65-F5344CB8AC3E}">
        <p14:creationId xmlns:p14="http://schemas.microsoft.com/office/powerpoint/2010/main" val="219473192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511813" rtl="0" eaLnBrk="1" latinLnBrk="0" hangingPunct="1">
        <a:spcBef>
          <a:spcPct val="0"/>
        </a:spcBef>
        <a:buNone/>
        <a:defRPr sz="2463" kern="1200">
          <a:solidFill>
            <a:schemeClr val="tx1"/>
          </a:solidFill>
          <a:latin typeface="+mj-lt"/>
          <a:ea typeface="+mj-ea"/>
          <a:cs typeface="+mj-cs"/>
        </a:defRPr>
      </a:lvl1pPr>
    </p:titleStyle>
    <p:bodyStyle>
      <a:lvl1pPr marL="191930" indent="-191930" algn="l" defTabSz="511813" rtl="0" eaLnBrk="1" latinLnBrk="0" hangingPunct="1">
        <a:spcBef>
          <a:spcPct val="20000"/>
        </a:spcBef>
        <a:buFont typeface="Arial" panose="020B0604020202020204" pitchFamily="34" charset="0"/>
        <a:buChar char="•"/>
        <a:defRPr sz="1791" kern="1200">
          <a:solidFill>
            <a:schemeClr val="tx1"/>
          </a:solidFill>
          <a:latin typeface="+mn-lt"/>
          <a:ea typeface="+mn-ea"/>
          <a:cs typeface="+mn-cs"/>
        </a:defRPr>
      </a:lvl1pPr>
      <a:lvl2pPr marL="415848" indent="-159942" algn="l" defTabSz="511813" rtl="0" eaLnBrk="1" latinLnBrk="0" hangingPunct="1">
        <a:spcBef>
          <a:spcPct val="20000"/>
        </a:spcBef>
        <a:buFont typeface="Arial" panose="020B0604020202020204" pitchFamily="34" charset="0"/>
        <a:buChar char="–"/>
        <a:defRPr sz="1567" kern="1200">
          <a:solidFill>
            <a:schemeClr val="tx1"/>
          </a:solidFill>
          <a:latin typeface="+mn-lt"/>
          <a:ea typeface="+mn-ea"/>
          <a:cs typeface="+mn-cs"/>
        </a:defRPr>
      </a:lvl2pPr>
      <a:lvl3pPr marL="639766" indent="-127953" algn="l" defTabSz="511813" rtl="0" eaLnBrk="1" latinLnBrk="0" hangingPunct="1">
        <a:spcBef>
          <a:spcPct val="20000"/>
        </a:spcBef>
        <a:buFont typeface="Arial" panose="020B0604020202020204" pitchFamily="34" charset="0"/>
        <a:buChar char="•"/>
        <a:defRPr sz="1343" kern="1200">
          <a:solidFill>
            <a:schemeClr val="tx1"/>
          </a:solidFill>
          <a:latin typeface="+mn-lt"/>
          <a:ea typeface="+mn-ea"/>
          <a:cs typeface="+mn-cs"/>
        </a:defRPr>
      </a:lvl3pPr>
      <a:lvl4pPr marL="895672" indent="-127953" algn="l" defTabSz="511813" rtl="0" eaLnBrk="1" latinLnBrk="0" hangingPunct="1">
        <a:spcBef>
          <a:spcPct val="20000"/>
        </a:spcBef>
        <a:buFont typeface="Arial" panose="020B0604020202020204" pitchFamily="34" charset="0"/>
        <a:buChar char="–"/>
        <a:defRPr sz="1119" kern="1200">
          <a:solidFill>
            <a:schemeClr val="tx1"/>
          </a:solidFill>
          <a:latin typeface="+mn-lt"/>
          <a:ea typeface="+mn-ea"/>
          <a:cs typeface="+mn-cs"/>
        </a:defRPr>
      </a:lvl4pPr>
      <a:lvl5pPr marL="1151578" indent="-127953" algn="l" defTabSz="511813" rtl="0" eaLnBrk="1" latinLnBrk="0" hangingPunct="1">
        <a:spcBef>
          <a:spcPct val="20000"/>
        </a:spcBef>
        <a:buFont typeface="Arial" panose="020B0604020202020204" pitchFamily="34" charset="0"/>
        <a:buChar char="»"/>
        <a:defRPr sz="1119" kern="1200">
          <a:solidFill>
            <a:schemeClr val="tx1"/>
          </a:solidFill>
          <a:latin typeface="+mn-lt"/>
          <a:ea typeface="+mn-ea"/>
          <a:cs typeface="+mn-cs"/>
        </a:defRPr>
      </a:lvl5pPr>
      <a:lvl6pPr marL="1407484" indent="-127953" algn="l" defTabSz="511813" rtl="0" eaLnBrk="1" latinLnBrk="0" hangingPunct="1">
        <a:spcBef>
          <a:spcPct val="20000"/>
        </a:spcBef>
        <a:buFont typeface="Arial" panose="020B0604020202020204" pitchFamily="34" charset="0"/>
        <a:buChar char="•"/>
        <a:defRPr sz="1119" kern="1200">
          <a:solidFill>
            <a:schemeClr val="tx1"/>
          </a:solidFill>
          <a:latin typeface="+mn-lt"/>
          <a:ea typeface="+mn-ea"/>
          <a:cs typeface="+mn-cs"/>
        </a:defRPr>
      </a:lvl6pPr>
      <a:lvl7pPr marL="1663391" indent="-127953" algn="l" defTabSz="511813" rtl="0" eaLnBrk="1" latinLnBrk="0" hangingPunct="1">
        <a:spcBef>
          <a:spcPct val="20000"/>
        </a:spcBef>
        <a:buFont typeface="Arial" panose="020B0604020202020204" pitchFamily="34" charset="0"/>
        <a:buChar char="•"/>
        <a:defRPr sz="1119" kern="1200">
          <a:solidFill>
            <a:schemeClr val="tx1"/>
          </a:solidFill>
          <a:latin typeface="+mn-lt"/>
          <a:ea typeface="+mn-ea"/>
          <a:cs typeface="+mn-cs"/>
        </a:defRPr>
      </a:lvl7pPr>
      <a:lvl8pPr marL="1919297" indent="-127953" algn="l" defTabSz="511813" rtl="0" eaLnBrk="1" latinLnBrk="0" hangingPunct="1">
        <a:spcBef>
          <a:spcPct val="20000"/>
        </a:spcBef>
        <a:buFont typeface="Arial" panose="020B0604020202020204" pitchFamily="34" charset="0"/>
        <a:buChar char="•"/>
        <a:defRPr sz="1119" kern="1200">
          <a:solidFill>
            <a:schemeClr val="tx1"/>
          </a:solidFill>
          <a:latin typeface="+mn-lt"/>
          <a:ea typeface="+mn-ea"/>
          <a:cs typeface="+mn-cs"/>
        </a:defRPr>
      </a:lvl8pPr>
      <a:lvl9pPr marL="2175203" indent="-127953" algn="l" defTabSz="511813" rtl="0" eaLnBrk="1" latinLnBrk="0" hangingPunct="1">
        <a:spcBef>
          <a:spcPct val="20000"/>
        </a:spcBef>
        <a:buFont typeface="Arial" panose="020B0604020202020204" pitchFamily="34" charset="0"/>
        <a:buChar char="•"/>
        <a:defRPr sz="1119" kern="1200">
          <a:solidFill>
            <a:schemeClr val="tx1"/>
          </a:solidFill>
          <a:latin typeface="+mn-lt"/>
          <a:ea typeface="+mn-ea"/>
          <a:cs typeface="+mn-cs"/>
        </a:defRPr>
      </a:lvl9pPr>
    </p:bodyStyle>
    <p:otherStyle>
      <a:defPPr>
        <a:defRPr lang="en-US"/>
      </a:defPPr>
      <a:lvl1pPr marL="0" algn="l" defTabSz="511813" rtl="0" eaLnBrk="1" latinLnBrk="0" hangingPunct="1">
        <a:defRPr sz="1008" kern="1200">
          <a:solidFill>
            <a:schemeClr val="tx1"/>
          </a:solidFill>
          <a:latin typeface="+mn-lt"/>
          <a:ea typeface="+mn-ea"/>
          <a:cs typeface="+mn-cs"/>
        </a:defRPr>
      </a:lvl1pPr>
      <a:lvl2pPr marL="255906" algn="l" defTabSz="511813" rtl="0" eaLnBrk="1" latinLnBrk="0" hangingPunct="1">
        <a:defRPr sz="1008" kern="1200">
          <a:solidFill>
            <a:schemeClr val="tx1"/>
          </a:solidFill>
          <a:latin typeface="+mn-lt"/>
          <a:ea typeface="+mn-ea"/>
          <a:cs typeface="+mn-cs"/>
        </a:defRPr>
      </a:lvl2pPr>
      <a:lvl3pPr marL="511813" algn="l" defTabSz="511813" rtl="0" eaLnBrk="1" latinLnBrk="0" hangingPunct="1">
        <a:defRPr sz="1008" kern="1200">
          <a:solidFill>
            <a:schemeClr val="tx1"/>
          </a:solidFill>
          <a:latin typeface="+mn-lt"/>
          <a:ea typeface="+mn-ea"/>
          <a:cs typeface="+mn-cs"/>
        </a:defRPr>
      </a:lvl3pPr>
      <a:lvl4pPr marL="767719" algn="l" defTabSz="511813" rtl="0" eaLnBrk="1" latinLnBrk="0" hangingPunct="1">
        <a:defRPr sz="1008" kern="1200">
          <a:solidFill>
            <a:schemeClr val="tx1"/>
          </a:solidFill>
          <a:latin typeface="+mn-lt"/>
          <a:ea typeface="+mn-ea"/>
          <a:cs typeface="+mn-cs"/>
        </a:defRPr>
      </a:lvl4pPr>
      <a:lvl5pPr marL="1023625" algn="l" defTabSz="511813" rtl="0" eaLnBrk="1" latinLnBrk="0" hangingPunct="1">
        <a:defRPr sz="1008" kern="1200">
          <a:solidFill>
            <a:schemeClr val="tx1"/>
          </a:solidFill>
          <a:latin typeface="+mn-lt"/>
          <a:ea typeface="+mn-ea"/>
          <a:cs typeface="+mn-cs"/>
        </a:defRPr>
      </a:lvl5pPr>
      <a:lvl6pPr marL="1279531" algn="l" defTabSz="511813" rtl="0" eaLnBrk="1" latinLnBrk="0" hangingPunct="1">
        <a:defRPr sz="1008" kern="1200">
          <a:solidFill>
            <a:schemeClr val="tx1"/>
          </a:solidFill>
          <a:latin typeface="+mn-lt"/>
          <a:ea typeface="+mn-ea"/>
          <a:cs typeface="+mn-cs"/>
        </a:defRPr>
      </a:lvl6pPr>
      <a:lvl7pPr marL="1535438" algn="l" defTabSz="511813" rtl="0" eaLnBrk="1" latinLnBrk="0" hangingPunct="1">
        <a:defRPr sz="1008" kern="1200">
          <a:solidFill>
            <a:schemeClr val="tx1"/>
          </a:solidFill>
          <a:latin typeface="+mn-lt"/>
          <a:ea typeface="+mn-ea"/>
          <a:cs typeface="+mn-cs"/>
        </a:defRPr>
      </a:lvl7pPr>
      <a:lvl8pPr marL="1791344" algn="l" defTabSz="511813" rtl="0" eaLnBrk="1" latinLnBrk="0" hangingPunct="1">
        <a:defRPr sz="1008" kern="1200">
          <a:solidFill>
            <a:schemeClr val="tx1"/>
          </a:solidFill>
          <a:latin typeface="+mn-lt"/>
          <a:ea typeface="+mn-ea"/>
          <a:cs typeface="+mn-cs"/>
        </a:defRPr>
      </a:lvl8pPr>
      <a:lvl9pPr marL="2047250" algn="l" defTabSz="511813" rtl="0" eaLnBrk="1" latinLnBrk="0" hangingPunct="1">
        <a:defRPr sz="100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79AE-3600-A645-A250-9FC267C43AF9}"/>
              </a:ext>
            </a:extLst>
          </p:cNvPr>
          <p:cNvSpPr>
            <a:spLocks noGrp="1"/>
          </p:cNvSpPr>
          <p:nvPr>
            <p:ph type="title"/>
          </p:nvPr>
        </p:nvSpPr>
        <p:spPr>
          <a:xfrm>
            <a:off x="717633" y="1657618"/>
            <a:ext cx="3615100" cy="1107996"/>
          </a:xfrm>
        </p:spPr>
        <p:txBody>
          <a:bodyPr/>
          <a:lstStyle/>
          <a:p>
            <a:r>
              <a:rPr lang="en-US" dirty="0"/>
              <a:t>Rapid review of housing for people with SMI in North East London</a:t>
            </a:r>
          </a:p>
        </p:txBody>
      </p:sp>
      <p:sp>
        <p:nvSpPr>
          <p:cNvPr id="4" name="Text Placeholder 3">
            <a:extLst>
              <a:ext uri="{FF2B5EF4-FFF2-40B4-BE49-F238E27FC236}">
                <a16:creationId xmlns:a16="http://schemas.microsoft.com/office/drawing/2014/main" id="{1A22631A-167D-174E-AA86-3A25C58B123F}"/>
              </a:ext>
            </a:extLst>
          </p:cNvPr>
          <p:cNvSpPr>
            <a:spLocks noGrp="1"/>
          </p:cNvSpPr>
          <p:nvPr>
            <p:ph type="body" sz="quarter" idx="14"/>
          </p:nvPr>
        </p:nvSpPr>
        <p:spPr>
          <a:xfrm>
            <a:off x="764553" y="2874021"/>
            <a:ext cx="3502648" cy="307777"/>
          </a:xfrm>
        </p:spPr>
        <p:txBody>
          <a:bodyPr/>
          <a:lstStyle/>
          <a:p>
            <a:r>
              <a:rPr lang="en-US" sz="2000" dirty="0"/>
              <a:t>Background and early findings</a:t>
            </a:r>
          </a:p>
        </p:txBody>
      </p:sp>
      <p:sp>
        <p:nvSpPr>
          <p:cNvPr id="5" name="Text Placeholder 4">
            <a:extLst>
              <a:ext uri="{FF2B5EF4-FFF2-40B4-BE49-F238E27FC236}">
                <a16:creationId xmlns:a16="http://schemas.microsoft.com/office/drawing/2014/main" id="{BD987934-3AE3-4948-B800-E5C8036CDF52}"/>
              </a:ext>
            </a:extLst>
          </p:cNvPr>
          <p:cNvSpPr>
            <a:spLocks noGrp="1"/>
          </p:cNvSpPr>
          <p:nvPr>
            <p:ph type="body" sz="quarter" idx="15"/>
          </p:nvPr>
        </p:nvSpPr>
        <p:spPr>
          <a:xfrm>
            <a:off x="764553" y="3571567"/>
            <a:ext cx="3502648" cy="923330"/>
          </a:xfrm>
        </p:spPr>
        <p:txBody>
          <a:bodyPr/>
          <a:lstStyle/>
          <a:p>
            <a:r>
              <a:rPr lang="en-US" sz="1600" dirty="0"/>
              <a:t>Dr </a:t>
            </a:r>
            <a:r>
              <a:rPr lang="en-US" sz="1600" dirty="0" err="1"/>
              <a:t>Sheraz</a:t>
            </a:r>
            <a:r>
              <a:rPr lang="en-US" sz="1600" dirty="0"/>
              <a:t> Ahmed, EFLT</a:t>
            </a:r>
          </a:p>
          <a:p>
            <a:r>
              <a:rPr lang="en-US" sz="1600" dirty="0"/>
              <a:t>Andrew van </a:t>
            </a:r>
            <a:r>
              <a:rPr lang="en-US" sz="1600" dirty="0" err="1"/>
              <a:t>Doorn</a:t>
            </a:r>
            <a:r>
              <a:rPr lang="en-US" sz="1600" dirty="0"/>
              <a:t> OBE, HACT</a:t>
            </a:r>
          </a:p>
          <a:p>
            <a:endParaRPr lang="en-US" sz="1600" dirty="0"/>
          </a:p>
          <a:p>
            <a:r>
              <a:rPr lang="en-US" sz="1200" dirty="0">
                <a:solidFill>
                  <a:schemeClr val="bg1"/>
                </a:solidFill>
              </a:rPr>
              <a:t>1</a:t>
            </a:r>
            <a:r>
              <a:rPr lang="en-US" sz="1200" baseline="30000" dirty="0">
                <a:solidFill>
                  <a:schemeClr val="bg1"/>
                </a:solidFill>
              </a:rPr>
              <a:t>st</a:t>
            </a:r>
            <a:r>
              <a:rPr lang="en-US" sz="1200" dirty="0">
                <a:solidFill>
                  <a:schemeClr val="bg1"/>
                </a:solidFill>
              </a:rPr>
              <a:t> May 2024</a:t>
            </a:r>
          </a:p>
        </p:txBody>
      </p:sp>
    </p:spTree>
    <p:extLst>
      <p:ext uri="{BB962C8B-B14F-4D97-AF65-F5344CB8AC3E}">
        <p14:creationId xmlns:p14="http://schemas.microsoft.com/office/powerpoint/2010/main" val="35685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0894A6-3DF8-E00D-0DF6-46EBD1275128}"/>
              </a:ext>
            </a:extLst>
          </p:cNvPr>
          <p:cNvSpPr>
            <a:spLocks noGrp="1"/>
          </p:cNvSpPr>
          <p:nvPr>
            <p:ph type="title"/>
          </p:nvPr>
        </p:nvSpPr>
        <p:spPr/>
        <p:txBody>
          <a:bodyPr/>
          <a:lstStyle/>
          <a:p>
            <a:r>
              <a:rPr lang="en-US" dirty="0"/>
              <a:t>Key themes so far</a:t>
            </a:r>
          </a:p>
        </p:txBody>
      </p:sp>
      <p:sp>
        <p:nvSpPr>
          <p:cNvPr id="5" name="Text Placeholder 4">
            <a:extLst>
              <a:ext uri="{FF2B5EF4-FFF2-40B4-BE49-F238E27FC236}">
                <a16:creationId xmlns:a16="http://schemas.microsoft.com/office/drawing/2014/main" id="{AE4A64B8-DC85-E4CC-6211-785864F068B4}"/>
              </a:ext>
            </a:extLst>
          </p:cNvPr>
          <p:cNvSpPr>
            <a:spLocks noGrp="1"/>
          </p:cNvSpPr>
          <p:nvPr>
            <p:ph type="body" sz="quarter" idx="12"/>
          </p:nvPr>
        </p:nvSpPr>
        <p:spPr>
          <a:xfrm>
            <a:off x="292289" y="1649840"/>
            <a:ext cx="8492255" cy="215444"/>
          </a:xfrm>
        </p:spPr>
        <p:txBody>
          <a:bodyPr/>
          <a:lstStyle/>
          <a:p>
            <a:r>
              <a:rPr lang="en-US" sz="1400" dirty="0"/>
              <a:t>Commissioning</a:t>
            </a:r>
          </a:p>
        </p:txBody>
      </p:sp>
      <p:sp>
        <p:nvSpPr>
          <p:cNvPr id="6" name="Text Placeholder 5">
            <a:extLst>
              <a:ext uri="{FF2B5EF4-FFF2-40B4-BE49-F238E27FC236}">
                <a16:creationId xmlns:a16="http://schemas.microsoft.com/office/drawing/2014/main" id="{905D1CD6-4F87-EC95-19BD-A18268751840}"/>
              </a:ext>
            </a:extLst>
          </p:cNvPr>
          <p:cNvSpPr>
            <a:spLocks noGrp="1"/>
          </p:cNvSpPr>
          <p:nvPr>
            <p:ph type="body" sz="quarter" idx="14"/>
          </p:nvPr>
        </p:nvSpPr>
        <p:spPr>
          <a:xfrm>
            <a:off x="292289" y="1964946"/>
            <a:ext cx="8492255" cy="1627753"/>
          </a:xfrm>
        </p:spPr>
        <p:txBody>
          <a:bodyPr/>
          <a:lstStyle/>
          <a:p>
            <a:pPr marL="239178" lvl="1" indent="-239178" algn="just" defTabSz="1219170">
              <a:lnSpc>
                <a:spcPct val="150000"/>
              </a:lnSpc>
              <a:buClr>
                <a:srgbClr val="000000"/>
              </a:buClr>
              <a:buFont typeface="Arial" panose="020B0604020202020204" pitchFamily="34" charset="0"/>
              <a:buChar char="•"/>
            </a:pPr>
            <a:r>
              <a:rPr lang="en-GB" sz="1200" kern="0" dirty="0">
                <a:solidFill>
                  <a:srgbClr val="000000"/>
                </a:solidFill>
                <a:latin typeface="Arial"/>
                <a:cs typeface="Arial"/>
                <a:sym typeface="Arial"/>
              </a:rPr>
              <a:t>S117 – concerns re. </a:t>
            </a:r>
            <a:r>
              <a:rPr lang="en-GB" sz="1200" dirty="0"/>
              <a:t>payment responsibilities; no standards for LA vs NHS split across NEL</a:t>
            </a:r>
          </a:p>
          <a:p>
            <a:pPr marL="239178" lvl="1" indent="-239178" algn="just" defTabSz="1219170">
              <a:lnSpc>
                <a:spcPct val="150000"/>
              </a:lnSpc>
              <a:buFont typeface="Arial" panose="020B0604020202020204" pitchFamily="34" charset="0"/>
              <a:buChar char="•"/>
            </a:pPr>
            <a:r>
              <a:rPr lang="en-GB" sz="1200" dirty="0"/>
              <a:t>Contracting and commissioning arrangements potentially not getting the most out of the market and failing service users</a:t>
            </a:r>
          </a:p>
          <a:p>
            <a:pPr marL="239178" lvl="1" indent="-239178" algn="just" defTabSz="1219170">
              <a:lnSpc>
                <a:spcPct val="150000"/>
              </a:lnSpc>
              <a:buClr>
                <a:srgbClr val="000000"/>
              </a:buClr>
              <a:buFont typeface="Arial" panose="020B0604020202020204" pitchFamily="34" charset="0"/>
              <a:buChar char="•"/>
            </a:pPr>
            <a:r>
              <a:rPr lang="en-GB" sz="1200" dirty="0"/>
              <a:t>Frameworks are not working well and there is a fear that there is a ‘race to the bottom’</a:t>
            </a:r>
          </a:p>
          <a:p>
            <a:pPr marL="239178" lvl="1" indent="-239178" algn="just" defTabSz="1219170">
              <a:lnSpc>
                <a:spcPct val="150000"/>
              </a:lnSpc>
              <a:buClr>
                <a:srgbClr val="000000"/>
              </a:buClr>
              <a:buFont typeface="Arial" panose="020B0604020202020204" pitchFamily="34" charset="0"/>
              <a:buChar char="•"/>
            </a:pPr>
            <a:r>
              <a:rPr lang="en-GB" sz="1200" dirty="0"/>
              <a:t>Lack of in area specialism</a:t>
            </a:r>
          </a:p>
          <a:p>
            <a:pPr marL="239178" lvl="1" indent="-239178" algn="just" defTabSz="1219170">
              <a:lnSpc>
                <a:spcPct val="150000"/>
              </a:lnSpc>
              <a:buClr>
                <a:srgbClr val="000000"/>
              </a:buClr>
              <a:buFont typeface="Arial" panose="020B0604020202020204" pitchFamily="34" charset="0"/>
              <a:buChar char="•"/>
            </a:pPr>
            <a:r>
              <a:rPr lang="en-GB" sz="1200" dirty="0"/>
              <a:t>Opportunities for partnership working across system, </a:t>
            </a:r>
            <a:r>
              <a:rPr lang="en-GB" sz="1200" dirty="0" err="1"/>
              <a:t>incl</a:t>
            </a:r>
            <a:r>
              <a:rPr lang="en-GB" sz="1200" dirty="0"/>
              <a:t> with VCSE</a:t>
            </a:r>
          </a:p>
          <a:p>
            <a:pPr>
              <a:lnSpc>
                <a:spcPct val="150000"/>
              </a:lnSpc>
            </a:pPr>
            <a:endParaRPr lang="en-US" sz="1200" dirty="0"/>
          </a:p>
        </p:txBody>
      </p:sp>
      <p:sp>
        <p:nvSpPr>
          <p:cNvPr id="7" name="Text Placeholder 4">
            <a:extLst>
              <a:ext uri="{FF2B5EF4-FFF2-40B4-BE49-F238E27FC236}">
                <a16:creationId xmlns:a16="http://schemas.microsoft.com/office/drawing/2014/main" id="{8706560B-0974-BF26-8E97-59C3917D7331}"/>
              </a:ext>
            </a:extLst>
          </p:cNvPr>
          <p:cNvSpPr txBox="1">
            <a:spLocks/>
          </p:cNvSpPr>
          <p:nvPr/>
        </p:nvSpPr>
        <p:spPr>
          <a:xfrm>
            <a:off x="292289" y="3575758"/>
            <a:ext cx="8492255" cy="215444"/>
          </a:xfrm>
          <a:prstGeom prst="rect">
            <a:avLst/>
          </a:prstGeom>
        </p:spPr>
        <p:txBody>
          <a:bodyPr wrap="square" lIns="0" tIns="0" rIns="0" bIns="0">
            <a:spAutoFit/>
          </a:bodyPr>
          <a:lstStyle>
            <a:lvl1pPr marL="0">
              <a:defRPr sz="1000" b="1" i="0">
                <a:solidFill>
                  <a:srgbClr val="008894"/>
                </a:solidFill>
                <a:latin typeface="Archivo-SemiBold"/>
                <a:ea typeface="+mn-ea"/>
                <a:cs typeface="Arial" panose="020B0604020202020204" pitchFamily="34" charset="0"/>
              </a:defRPr>
            </a:lvl1pPr>
            <a:lvl2pPr marL="457200">
              <a:defRPr sz="1000" b="1">
                <a:solidFill>
                  <a:srgbClr val="008894"/>
                </a:solidFill>
                <a:latin typeface="Archivo-SemiBold"/>
                <a:ea typeface="+mn-ea"/>
                <a:cs typeface="+mn-cs"/>
              </a:defRPr>
            </a:lvl2pPr>
            <a:lvl3pPr marL="914400">
              <a:defRPr sz="1000" b="1">
                <a:solidFill>
                  <a:srgbClr val="008894"/>
                </a:solidFill>
                <a:latin typeface="Archivo-SemiBold"/>
                <a:ea typeface="+mn-ea"/>
                <a:cs typeface="+mn-cs"/>
              </a:defRPr>
            </a:lvl3pPr>
            <a:lvl4pPr marL="1371600">
              <a:defRPr sz="1000" b="1">
                <a:solidFill>
                  <a:srgbClr val="008894"/>
                </a:solidFill>
                <a:latin typeface="Archivo-SemiBold"/>
                <a:ea typeface="+mn-ea"/>
                <a:cs typeface="+mn-cs"/>
              </a:defRPr>
            </a:lvl4pPr>
            <a:lvl5pPr marL="1828800">
              <a:defRPr sz="1000" b="1">
                <a:solidFill>
                  <a:srgbClr val="008894"/>
                </a:solidFill>
                <a:latin typeface="Archivo-SemiBold"/>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400" kern="0" dirty="0"/>
              <a:t>Tenancy Support</a:t>
            </a:r>
          </a:p>
        </p:txBody>
      </p:sp>
      <p:sp>
        <p:nvSpPr>
          <p:cNvPr id="8" name="Text Placeholder 5">
            <a:extLst>
              <a:ext uri="{FF2B5EF4-FFF2-40B4-BE49-F238E27FC236}">
                <a16:creationId xmlns:a16="http://schemas.microsoft.com/office/drawing/2014/main" id="{3912E250-E3EA-AA98-94CA-7E398D23A2C2}"/>
              </a:ext>
            </a:extLst>
          </p:cNvPr>
          <p:cNvSpPr txBox="1">
            <a:spLocks/>
          </p:cNvSpPr>
          <p:nvPr/>
        </p:nvSpPr>
        <p:spPr>
          <a:xfrm>
            <a:off x="292289" y="3859334"/>
            <a:ext cx="8492255" cy="796757"/>
          </a:xfrm>
          <a:prstGeom prst="rect">
            <a:avLst/>
          </a:prstGeom>
        </p:spPr>
        <p:txBody>
          <a:bodyPr wrap="square" lIns="0" tIns="0" rIns="0" bIns="0">
            <a:spAutoFit/>
          </a:bodyPr>
          <a:lstStyle>
            <a:lvl1pPr marL="0">
              <a:defRPr sz="800" b="0" i="0">
                <a:solidFill>
                  <a:schemeClr val="tx1"/>
                </a:solidFill>
                <a:latin typeface="Arial" panose="020B0604020202020204" pitchFamily="34" charset="0"/>
                <a:ea typeface="+mn-ea"/>
                <a:cs typeface="Arial" panose="020B0604020202020204" pitchFamily="34" charset="0"/>
              </a:defRPr>
            </a:lvl1pPr>
            <a:lvl2pPr marL="457200">
              <a:defRPr sz="800">
                <a:latin typeface="Arial" panose="020B0604020202020204" pitchFamily="34" charset="0"/>
                <a:ea typeface="+mn-ea"/>
                <a:cs typeface="Arial" panose="020B0604020202020204" pitchFamily="34" charset="0"/>
              </a:defRPr>
            </a:lvl2pPr>
            <a:lvl3pPr marL="914400">
              <a:defRPr sz="800">
                <a:latin typeface="Arial" panose="020B0604020202020204" pitchFamily="34" charset="0"/>
                <a:ea typeface="+mn-ea"/>
                <a:cs typeface="Arial" panose="020B0604020202020204" pitchFamily="34" charset="0"/>
              </a:defRPr>
            </a:lvl3pPr>
            <a:lvl4pPr marL="1371600">
              <a:defRPr sz="800">
                <a:latin typeface="Arial" panose="020B0604020202020204" pitchFamily="34" charset="0"/>
                <a:ea typeface="+mn-ea"/>
                <a:cs typeface="Arial" panose="020B0604020202020204" pitchFamily="34" charset="0"/>
              </a:defRPr>
            </a:lvl4pPr>
            <a:lvl5pPr marL="1828800">
              <a:defRPr sz="80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9178" lvl="1" indent="-239178" algn="just" defTabSz="1219170" fontAlgn="base">
              <a:lnSpc>
                <a:spcPct val="150000"/>
              </a:lnSpc>
              <a:buFont typeface="Arial" panose="020B0604020202020204" pitchFamily="34" charset="0"/>
              <a:buChar char="•"/>
            </a:pPr>
            <a:r>
              <a:rPr lang="en-US" sz="1200" dirty="0"/>
              <a:t>“Not homelessness problem, but tenancy failing problem”</a:t>
            </a:r>
          </a:p>
          <a:p>
            <a:pPr marL="239178" lvl="1" indent="-239178" algn="just" defTabSz="1219170" fontAlgn="base">
              <a:lnSpc>
                <a:spcPct val="150000"/>
              </a:lnSpc>
              <a:buFont typeface="Arial" panose="020B0604020202020204" pitchFamily="34" charset="0"/>
              <a:buChar char="•"/>
            </a:pPr>
            <a:r>
              <a:rPr lang="en-US" sz="1200" dirty="0"/>
              <a:t>Need to focus on proactive community support/ clinical integration within supported housing</a:t>
            </a:r>
          </a:p>
          <a:p>
            <a:pPr marL="239178" lvl="1" indent="-239178" algn="just" defTabSz="1219170" fontAlgn="base">
              <a:lnSpc>
                <a:spcPct val="150000"/>
              </a:lnSpc>
              <a:buFont typeface="Arial" panose="020B0604020202020204" pitchFamily="34" charset="0"/>
              <a:buChar char="•"/>
            </a:pPr>
            <a:r>
              <a:rPr lang="en-US" sz="1200" dirty="0"/>
              <a:t>Need to make it easier for people to not fall through the gaps. </a:t>
            </a:r>
          </a:p>
        </p:txBody>
      </p:sp>
      <p:sp>
        <p:nvSpPr>
          <p:cNvPr id="11" name="Content Placeholder 1">
            <a:extLst>
              <a:ext uri="{FF2B5EF4-FFF2-40B4-BE49-F238E27FC236}">
                <a16:creationId xmlns:a16="http://schemas.microsoft.com/office/drawing/2014/main" id="{3A8E3551-D564-2813-7046-E7A7ECE92D46}"/>
              </a:ext>
            </a:extLst>
          </p:cNvPr>
          <p:cNvSpPr>
            <a:spLocks noGrp="1"/>
          </p:cNvSpPr>
          <p:nvPr>
            <p:ph sz="quarter" idx="16"/>
          </p:nvPr>
        </p:nvSpPr>
        <p:spPr>
          <a:xfrm>
            <a:off x="347300" y="4776926"/>
            <a:ext cx="6891700" cy="92333"/>
          </a:xfrm>
        </p:spPr>
        <p:txBody>
          <a:bodyPr/>
          <a:lstStyle/>
          <a:p>
            <a:r>
              <a:rPr lang="en-US" dirty="0"/>
              <a:t>WWW.HACT.ORG.UK</a:t>
            </a:r>
          </a:p>
        </p:txBody>
      </p:sp>
      <p:sp>
        <p:nvSpPr>
          <p:cNvPr id="12" name="Content Placeholder 2">
            <a:extLst>
              <a:ext uri="{FF2B5EF4-FFF2-40B4-BE49-F238E27FC236}">
                <a16:creationId xmlns:a16="http://schemas.microsoft.com/office/drawing/2014/main" id="{C4D96EDF-E5E7-D31B-CEB2-312B48F4559F}"/>
              </a:ext>
            </a:extLst>
          </p:cNvPr>
          <p:cNvSpPr>
            <a:spLocks noGrp="1"/>
          </p:cNvSpPr>
          <p:nvPr>
            <p:ph sz="quarter" idx="17"/>
          </p:nvPr>
        </p:nvSpPr>
        <p:spPr>
          <a:xfrm>
            <a:off x="8000999" y="4776925"/>
            <a:ext cx="783545" cy="92333"/>
          </a:xfrm>
        </p:spPr>
        <p:txBody>
          <a:bodyPr/>
          <a:lstStyle/>
          <a:p>
            <a:r>
              <a:rPr lang="en-US" dirty="0"/>
              <a:t>MAY 2024</a:t>
            </a:r>
          </a:p>
        </p:txBody>
      </p:sp>
    </p:spTree>
    <p:extLst>
      <p:ext uri="{BB962C8B-B14F-4D97-AF65-F5344CB8AC3E}">
        <p14:creationId xmlns:p14="http://schemas.microsoft.com/office/powerpoint/2010/main" val="4041799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523B07-953E-709B-6913-4E421D98605E}"/>
              </a:ext>
            </a:extLst>
          </p:cNvPr>
          <p:cNvSpPr>
            <a:spLocks noGrp="1"/>
          </p:cNvSpPr>
          <p:nvPr>
            <p:ph type="title"/>
          </p:nvPr>
        </p:nvSpPr>
        <p:spPr/>
        <p:txBody>
          <a:bodyPr/>
          <a:lstStyle/>
          <a:p>
            <a:r>
              <a:rPr lang="en-US" dirty="0"/>
              <a:t>Looking to the future</a:t>
            </a:r>
          </a:p>
        </p:txBody>
      </p:sp>
      <p:sp>
        <p:nvSpPr>
          <p:cNvPr id="8" name="Text Placeholder 7">
            <a:extLst>
              <a:ext uri="{FF2B5EF4-FFF2-40B4-BE49-F238E27FC236}">
                <a16:creationId xmlns:a16="http://schemas.microsoft.com/office/drawing/2014/main" id="{4521EA0D-9AAA-C608-5C0F-4CB4A8BABC2A}"/>
              </a:ext>
            </a:extLst>
          </p:cNvPr>
          <p:cNvSpPr>
            <a:spLocks noGrp="1"/>
          </p:cNvSpPr>
          <p:nvPr>
            <p:ph type="body" sz="quarter" idx="12"/>
          </p:nvPr>
        </p:nvSpPr>
        <p:spPr>
          <a:xfrm>
            <a:off x="288660" y="1625528"/>
            <a:ext cx="8492255" cy="215444"/>
          </a:xfrm>
        </p:spPr>
        <p:txBody>
          <a:bodyPr/>
          <a:lstStyle/>
          <a:p>
            <a:r>
              <a:rPr lang="en-US" sz="1400" dirty="0"/>
              <a:t>What might underpin our transformation priorities </a:t>
            </a:r>
          </a:p>
        </p:txBody>
      </p:sp>
      <p:sp>
        <p:nvSpPr>
          <p:cNvPr id="9" name="Text Placeholder 8">
            <a:extLst>
              <a:ext uri="{FF2B5EF4-FFF2-40B4-BE49-F238E27FC236}">
                <a16:creationId xmlns:a16="http://schemas.microsoft.com/office/drawing/2014/main" id="{94DC455F-8FBD-1D18-2CAD-894B686EC59E}"/>
              </a:ext>
            </a:extLst>
          </p:cNvPr>
          <p:cNvSpPr>
            <a:spLocks noGrp="1"/>
          </p:cNvSpPr>
          <p:nvPr>
            <p:ph type="body" sz="quarter" idx="14"/>
          </p:nvPr>
        </p:nvSpPr>
        <p:spPr>
          <a:xfrm>
            <a:off x="288660" y="1930124"/>
            <a:ext cx="8492255" cy="2458750"/>
          </a:xfrm>
        </p:spPr>
        <p:txBody>
          <a:bodyPr/>
          <a:lstStyle/>
          <a:p>
            <a:pPr marL="171450" indent="-171450">
              <a:lnSpc>
                <a:spcPct val="150000"/>
              </a:lnSpc>
              <a:buFont typeface="Arial" panose="020B0604020202020204" pitchFamily="34" charset="0"/>
              <a:buChar char="•"/>
            </a:pPr>
            <a:r>
              <a:rPr lang="en-US" sz="1200" dirty="0"/>
              <a:t>A clear housing pathway that addresses fragmentation and is delivered through Intelligence led commissioning across NEL</a:t>
            </a:r>
          </a:p>
          <a:p>
            <a:pPr marL="171450" indent="-171450">
              <a:lnSpc>
                <a:spcPct val="150000"/>
              </a:lnSpc>
              <a:buFont typeface="Arial" panose="020B0604020202020204" pitchFamily="34" charset="0"/>
              <a:buChar char="•"/>
            </a:pPr>
            <a:r>
              <a:rPr lang="en-US" sz="1200" dirty="0"/>
              <a:t>Working at scale that adds value to each borough and unlocks new capital and investment by housing, care and support providers</a:t>
            </a:r>
          </a:p>
          <a:p>
            <a:pPr marL="171450" indent="-171450">
              <a:lnSpc>
                <a:spcPct val="150000"/>
              </a:lnSpc>
              <a:buFont typeface="Arial" panose="020B0604020202020204" pitchFamily="34" charset="0"/>
              <a:buChar char="•"/>
            </a:pPr>
            <a:r>
              <a:rPr lang="en-US" sz="1200" dirty="0"/>
              <a:t>Reducing unwarranted variation and driving up quality, consistency and outcomes</a:t>
            </a:r>
          </a:p>
          <a:p>
            <a:pPr marL="171450" indent="-171450">
              <a:lnSpc>
                <a:spcPct val="150000"/>
              </a:lnSpc>
              <a:buFont typeface="Arial" panose="020B0604020202020204" pitchFamily="34" charset="0"/>
              <a:buChar char="•"/>
            </a:pPr>
            <a:r>
              <a:rPr lang="en-US" sz="1200" dirty="0"/>
              <a:t>An approach to integration that is community based and delivered at the service level</a:t>
            </a:r>
          </a:p>
          <a:p>
            <a:pPr marL="171450" indent="-171450">
              <a:lnSpc>
                <a:spcPct val="150000"/>
              </a:lnSpc>
              <a:buFont typeface="Arial" panose="020B0604020202020204" pitchFamily="34" charset="0"/>
              <a:buChar char="•"/>
            </a:pPr>
            <a:r>
              <a:rPr lang="en-US" sz="1200" dirty="0"/>
              <a:t>A pathway that flows within a highly pressurized housing market</a:t>
            </a:r>
          </a:p>
          <a:p>
            <a:pPr marL="171450" indent="-171450">
              <a:lnSpc>
                <a:spcPct val="150000"/>
              </a:lnSpc>
              <a:buFont typeface="Arial" panose="020B0604020202020204" pitchFamily="34" charset="0"/>
              <a:buChar char="•"/>
            </a:pPr>
            <a:r>
              <a:rPr lang="en-US" sz="1200" dirty="0"/>
              <a:t>Identifying service gaps and working collectively and co-productively to address them</a:t>
            </a:r>
          </a:p>
          <a:p>
            <a:pPr marL="171450" indent="-171450">
              <a:lnSpc>
                <a:spcPct val="150000"/>
              </a:lnSpc>
              <a:buFont typeface="Arial" panose="020B0604020202020204" pitchFamily="34" charset="0"/>
              <a:buChar char="•"/>
            </a:pPr>
            <a:r>
              <a:rPr lang="en-US" sz="1200" dirty="0"/>
              <a:t>A local market that is sustainable, high quality and value for money</a:t>
            </a:r>
          </a:p>
          <a:p>
            <a:pPr marL="171450" indent="-171450">
              <a:lnSpc>
                <a:spcPct val="150000"/>
              </a:lnSpc>
              <a:buFont typeface="Arial" panose="020B0604020202020204" pitchFamily="34" charset="0"/>
              <a:buChar char="•"/>
            </a:pPr>
            <a:endParaRPr lang="en-US" sz="1200" dirty="0"/>
          </a:p>
        </p:txBody>
      </p:sp>
      <p:sp>
        <p:nvSpPr>
          <p:cNvPr id="15" name="Content Placeholder 1">
            <a:extLst>
              <a:ext uri="{FF2B5EF4-FFF2-40B4-BE49-F238E27FC236}">
                <a16:creationId xmlns:a16="http://schemas.microsoft.com/office/drawing/2014/main" id="{4BA5F431-327B-C0C6-F8C9-0364BE8D628C}"/>
              </a:ext>
            </a:extLst>
          </p:cNvPr>
          <p:cNvSpPr>
            <a:spLocks noGrp="1"/>
          </p:cNvSpPr>
          <p:nvPr>
            <p:ph sz="quarter" idx="16"/>
          </p:nvPr>
        </p:nvSpPr>
        <p:spPr>
          <a:xfrm>
            <a:off x="347300" y="4776926"/>
            <a:ext cx="6891700" cy="92333"/>
          </a:xfrm>
        </p:spPr>
        <p:txBody>
          <a:bodyPr/>
          <a:lstStyle/>
          <a:p>
            <a:r>
              <a:rPr lang="en-US" dirty="0"/>
              <a:t>WWW.HACT.ORG.UK</a:t>
            </a:r>
          </a:p>
        </p:txBody>
      </p:sp>
      <p:sp>
        <p:nvSpPr>
          <p:cNvPr id="16" name="Content Placeholder 2">
            <a:extLst>
              <a:ext uri="{FF2B5EF4-FFF2-40B4-BE49-F238E27FC236}">
                <a16:creationId xmlns:a16="http://schemas.microsoft.com/office/drawing/2014/main" id="{B532C95C-11AE-4ADF-5C38-52C12B7CC631}"/>
              </a:ext>
            </a:extLst>
          </p:cNvPr>
          <p:cNvSpPr>
            <a:spLocks noGrp="1"/>
          </p:cNvSpPr>
          <p:nvPr>
            <p:ph sz="quarter" idx="17"/>
          </p:nvPr>
        </p:nvSpPr>
        <p:spPr>
          <a:xfrm>
            <a:off x="8000999" y="4776925"/>
            <a:ext cx="783545" cy="92333"/>
          </a:xfrm>
        </p:spPr>
        <p:txBody>
          <a:bodyPr/>
          <a:lstStyle/>
          <a:p>
            <a:r>
              <a:rPr lang="en-US" dirty="0"/>
              <a:t>MAY 2024</a:t>
            </a:r>
          </a:p>
        </p:txBody>
      </p:sp>
    </p:spTree>
    <p:extLst>
      <p:ext uri="{BB962C8B-B14F-4D97-AF65-F5344CB8AC3E}">
        <p14:creationId xmlns:p14="http://schemas.microsoft.com/office/powerpoint/2010/main" val="1863609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B39E-E4A7-6F6E-7FAA-C7C587C78B70}"/>
              </a:ext>
            </a:extLst>
          </p:cNvPr>
          <p:cNvSpPr>
            <a:spLocks noGrp="1"/>
          </p:cNvSpPr>
          <p:nvPr>
            <p:ph type="body" sz="quarter" idx="11"/>
          </p:nvPr>
        </p:nvSpPr>
        <p:spPr>
          <a:xfrm>
            <a:off x="347300" y="4008741"/>
            <a:ext cx="2261136" cy="430887"/>
          </a:xfrm>
        </p:spPr>
        <p:txBody>
          <a:bodyPr/>
          <a:lstStyle/>
          <a:p>
            <a:r>
              <a:rPr lang="en-US" sz="1400" dirty="0"/>
              <a:t>Andrew van </a:t>
            </a:r>
            <a:r>
              <a:rPr lang="en-US" sz="1400" dirty="0" err="1"/>
              <a:t>Doorn</a:t>
            </a:r>
            <a:r>
              <a:rPr lang="en-US" sz="1400" dirty="0"/>
              <a:t> OBE</a:t>
            </a:r>
          </a:p>
          <a:p>
            <a:r>
              <a:rPr lang="en-US" sz="1400" dirty="0"/>
              <a:t>Dr </a:t>
            </a:r>
            <a:r>
              <a:rPr lang="en-US" sz="1400" dirty="0" err="1"/>
              <a:t>Sheraz</a:t>
            </a:r>
            <a:r>
              <a:rPr lang="en-US" sz="1400" dirty="0"/>
              <a:t> Ahmad</a:t>
            </a:r>
          </a:p>
        </p:txBody>
      </p:sp>
      <p:sp>
        <p:nvSpPr>
          <p:cNvPr id="3" name="Text Placeholder 2">
            <a:extLst>
              <a:ext uri="{FF2B5EF4-FFF2-40B4-BE49-F238E27FC236}">
                <a16:creationId xmlns:a16="http://schemas.microsoft.com/office/drawing/2014/main" id="{E3DEE6B4-107E-FCA3-F9CD-5C06E67E8E83}"/>
              </a:ext>
            </a:extLst>
          </p:cNvPr>
          <p:cNvSpPr>
            <a:spLocks noGrp="1"/>
          </p:cNvSpPr>
          <p:nvPr>
            <p:ph type="body" sz="quarter" idx="12"/>
          </p:nvPr>
        </p:nvSpPr>
        <p:spPr>
          <a:xfrm>
            <a:off x="2774884" y="3999715"/>
            <a:ext cx="2354163" cy="430887"/>
          </a:xfrm>
        </p:spPr>
        <p:txBody>
          <a:bodyPr/>
          <a:lstStyle/>
          <a:p>
            <a:r>
              <a:rPr lang="en-US" sz="1400" dirty="0" err="1"/>
              <a:t>andrew.vandoorn@hact.org.uk</a:t>
            </a:r>
            <a:endParaRPr lang="en-US" sz="1400" dirty="0"/>
          </a:p>
          <a:p>
            <a:r>
              <a:rPr lang="en-US" sz="1400" dirty="0" err="1"/>
              <a:t>sherazahmad@nhs.net</a:t>
            </a:r>
            <a:endParaRPr lang="en-US" sz="1400" dirty="0"/>
          </a:p>
        </p:txBody>
      </p:sp>
      <p:sp>
        <p:nvSpPr>
          <p:cNvPr id="4" name="Content Placeholder 3">
            <a:extLst>
              <a:ext uri="{FF2B5EF4-FFF2-40B4-BE49-F238E27FC236}">
                <a16:creationId xmlns:a16="http://schemas.microsoft.com/office/drawing/2014/main" id="{5776931A-5CB3-AC6E-AE8D-E6EECEE1A80A}"/>
              </a:ext>
            </a:extLst>
          </p:cNvPr>
          <p:cNvSpPr>
            <a:spLocks noGrp="1"/>
          </p:cNvSpPr>
          <p:nvPr>
            <p:ph sz="quarter" idx="17"/>
          </p:nvPr>
        </p:nvSpPr>
        <p:spPr/>
        <p:txBody>
          <a:bodyPr/>
          <a:lstStyle/>
          <a:p>
            <a:r>
              <a:rPr lang="en-US" dirty="0"/>
              <a:t>MAY 2024</a:t>
            </a:r>
          </a:p>
        </p:txBody>
      </p:sp>
    </p:spTree>
    <p:extLst>
      <p:ext uri="{BB962C8B-B14F-4D97-AF65-F5344CB8AC3E}">
        <p14:creationId xmlns:p14="http://schemas.microsoft.com/office/powerpoint/2010/main" val="266492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37000">
              <a:schemeClr val="accent3">
                <a:lumMod val="60000"/>
                <a:lumOff val="40000"/>
              </a:schemeClr>
            </a:gs>
            <a:gs pos="57000">
              <a:schemeClr val="accent3">
                <a:lumMod val="40000"/>
                <a:lumOff val="60000"/>
              </a:schemeClr>
            </a:gs>
            <a:gs pos="75000">
              <a:schemeClr val="bg1"/>
            </a:gs>
          </a:gsLst>
          <a:lin ang="5400000" scaled="0"/>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7521"/>
            <a:ext cx="9155952" cy="105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br>
              <a:rPr lang="en-GB" sz="1791" dirty="0">
                <a:solidFill>
                  <a:prstClr val="black"/>
                </a:solidFill>
              </a:rPr>
            </a:br>
            <a:r>
              <a:rPr lang="en-GB" sz="1791" dirty="0">
                <a:solidFill>
                  <a:prstClr val="black"/>
                </a:solidFill>
              </a:rPr>
              <a:t>The NEL SMI population</a:t>
            </a:r>
            <a:endParaRPr lang="en-GB" sz="1791" b="1" dirty="0"/>
          </a:p>
        </p:txBody>
      </p:sp>
      <p:sp>
        <p:nvSpPr>
          <p:cNvPr id="6" name="Content Placeholder 5"/>
          <p:cNvSpPr>
            <a:spLocks noGrp="1"/>
          </p:cNvSpPr>
          <p:nvPr>
            <p:ph idx="1"/>
          </p:nvPr>
        </p:nvSpPr>
        <p:spPr>
          <a:xfrm>
            <a:off x="457199" y="1201012"/>
            <a:ext cx="8109857" cy="3377709"/>
          </a:xfrm>
        </p:spPr>
        <p:txBody>
          <a:bodyPr>
            <a:normAutofit/>
          </a:bodyPr>
          <a:lstStyle/>
          <a:p>
            <a:r>
              <a:rPr lang="en-GB" sz="1343" b="1" dirty="0"/>
              <a:t>20-25% of people with SMI have a chronic course of illness with significant symptoms (usually psychosis) and disability</a:t>
            </a:r>
          </a:p>
          <a:p>
            <a:endParaRPr lang="en-GB" sz="1343" b="1" dirty="0"/>
          </a:p>
          <a:p>
            <a:r>
              <a:rPr lang="en-GB" sz="1343" dirty="0"/>
              <a:t>Often conceptualised as a group of people who may previously have lived in asylums due to ongoing symptoms and disability</a:t>
            </a:r>
          </a:p>
          <a:p>
            <a:endParaRPr lang="en-GB" sz="1343" dirty="0"/>
          </a:p>
          <a:p>
            <a:r>
              <a:rPr lang="en-GB" sz="1343" dirty="0"/>
              <a:t>Mental health supported accommodation often key in helping people in this group to live in the community and avoiding unnecessary time in hospital</a:t>
            </a:r>
          </a:p>
          <a:p>
            <a:endParaRPr lang="en-GB" sz="1343" dirty="0"/>
          </a:p>
          <a:p>
            <a:r>
              <a:rPr lang="en-GB" sz="1343" dirty="0"/>
              <a:t>Using a truly holistic approach to care planning with accommodation, social network, psychological interventions, formulation and medication alongside </a:t>
            </a:r>
            <a:r>
              <a:rPr lang="en-GB" sz="1343" b="1" dirty="0"/>
              <a:t>long term relationship building </a:t>
            </a:r>
          </a:p>
          <a:p>
            <a:pPr marL="0" indent="0">
              <a:buNone/>
            </a:pPr>
            <a:endParaRPr lang="en-GB" dirty="0"/>
          </a:p>
        </p:txBody>
      </p:sp>
    </p:spTree>
    <p:extLst>
      <p:ext uri="{BB962C8B-B14F-4D97-AF65-F5344CB8AC3E}">
        <p14:creationId xmlns:p14="http://schemas.microsoft.com/office/powerpoint/2010/main" val="284864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37000">
              <a:schemeClr val="accent3">
                <a:lumMod val="60000"/>
                <a:lumOff val="40000"/>
              </a:schemeClr>
            </a:gs>
            <a:gs pos="57000">
              <a:schemeClr val="accent3">
                <a:lumMod val="40000"/>
                <a:lumOff val="60000"/>
              </a:schemeClr>
            </a:gs>
            <a:gs pos="75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GB" sz="1791" dirty="0">
                <a:solidFill>
                  <a:prstClr val="black"/>
                </a:solidFill>
              </a:rPr>
            </a:br>
            <a:r>
              <a:rPr lang="en-GB" sz="1791" dirty="0">
                <a:solidFill>
                  <a:prstClr val="black"/>
                </a:solidFill>
              </a:rPr>
              <a:t>The NEL SMI population</a:t>
            </a:r>
            <a:endParaRPr lang="en-GB" sz="1791" b="1" dirty="0"/>
          </a:p>
        </p:txBody>
      </p:sp>
      <p:sp>
        <p:nvSpPr>
          <p:cNvPr id="6" name="Content Placeholder 5"/>
          <p:cNvSpPr>
            <a:spLocks noGrp="1"/>
          </p:cNvSpPr>
          <p:nvPr>
            <p:ph idx="1"/>
          </p:nvPr>
        </p:nvSpPr>
        <p:spPr>
          <a:xfrm>
            <a:off x="457199" y="1201012"/>
            <a:ext cx="8229599" cy="3377709"/>
          </a:xfrm>
        </p:spPr>
        <p:txBody>
          <a:bodyPr>
            <a:normAutofit/>
          </a:bodyPr>
          <a:lstStyle/>
          <a:p>
            <a:r>
              <a:rPr lang="en-GB" sz="1343" dirty="0"/>
              <a:t>We have shared values across NEL in terms of not using rehab beds locally or out of area (very low numbers compared to peers)</a:t>
            </a:r>
          </a:p>
          <a:p>
            <a:endParaRPr lang="en-GB" sz="1343" dirty="0"/>
          </a:p>
          <a:p>
            <a:r>
              <a:rPr lang="en-GB" sz="1343" dirty="0"/>
              <a:t>This is a strength within our ICS made possible in part by the use of mental health supported accommodation for people, even those with most complex needs</a:t>
            </a:r>
          </a:p>
          <a:p>
            <a:endParaRPr lang="en-GB" sz="1343" b="1" dirty="0"/>
          </a:p>
          <a:p>
            <a:r>
              <a:rPr lang="en-GB" sz="1343" dirty="0"/>
              <a:t>Important to maintain and strengthen this position and facilitate people living in their own area and social networks</a:t>
            </a:r>
          </a:p>
          <a:p>
            <a:endParaRPr lang="en-GB" sz="1343" dirty="0"/>
          </a:p>
          <a:p>
            <a:r>
              <a:rPr lang="en-GB" sz="1343" dirty="0"/>
              <a:t>Always a risk that this practice creeps in and this hidden population are sent far from home and forgotten about </a:t>
            </a:r>
          </a:p>
          <a:p>
            <a:pPr marL="0" indent="0">
              <a:buNone/>
            </a:pPr>
            <a:endParaRPr lang="en-GB" dirty="0"/>
          </a:p>
        </p:txBody>
      </p:sp>
      <p:pic>
        <p:nvPicPr>
          <p:cNvPr id="3" name="Picture 2">
            <a:extLst>
              <a:ext uri="{FF2B5EF4-FFF2-40B4-BE49-F238E27FC236}">
                <a16:creationId xmlns:a16="http://schemas.microsoft.com/office/drawing/2014/main" id="{FA7E0364-3041-BBBB-C15C-D26E677BD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7521"/>
            <a:ext cx="9155952" cy="105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568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37000">
              <a:schemeClr val="accent3">
                <a:lumMod val="60000"/>
                <a:lumOff val="40000"/>
              </a:schemeClr>
            </a:gs>
            <a:gs pos="57000">
              <a:schemeClr val="accent3">
                <a:lumMod val="40000"/>
                <a:lumOff val="60000"/>
              </a:schemeClr>
            </a:gs>
            <a:gs pos="75000">
              <a:schemeClr val="bg1"/>
            </a:gs>
          </a:gsLst>
          <a:lin ang="5400000" scaled="0"/>
        </a:gra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001D362-3927-490D-00CB-86A5CF602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7521"/>
            <a:ext cx="9155952" cy="105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23817" y="-65316"/>
            <a:ext cx="6141720" cy="853017"/>
          </a:xfrm>
        </p:spPr>
        <p:txBody>
          <a:bodyPr>
            <a:normAutofit fontScale="90000"/>
          </a:bodyPr>
          <a:lstStyle/>
          <a:p>
            <a:br>
              <a:rPr lang="en-GB" sz="2985" dirty="0">
                <a:solidFill>
                  <a:prstClr val="black"/>
                </a:solidFill>
              </a:rPr>
            </a:br>
            <a:r>
              <a:rPr lang="en-GB" sz="2314" dirty="0">
                <a:solidFill>
                  <a:prstClr val="black"/>
                </a:solidFill>
              </a:rPr>
              <a:t>NEL SMI + Rehab estimate</a:t>
            </a:r>
            <a:endParaRPr lang="en-GB" sz="2314"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05174986"/>
              </p:ext>
            </p:extLst>
          </p:nvPr>
        </p:nvGraphicFramePr>
        <p:xfrm>
          <a:off x="936172" y="827155"/>
          <a:ext cx="7532914" cy="3217233"/>
        </p:xfrm>
        <a:graphic>
          <a:graphicData uri="http://schemas.openxmlformats.org/drawingml/2006/table">
            <a:tbl>
              <a:tblPr firstRow="1" bandRow="1">
                <a:tableStyleId>{073A0DAA-6AF3-43AB-8588-CEC1D06C72B9}</a:tableStyleId>
              </a:tblPr>
              <a:tblGrid>
                <a:gridCol w="1986831">
                  <a:extLst>
                    <a:ext uri="{9D8B030D-6E8A-4147-A177-3AD203B41FA5}">
                      <a16:colId xmlns:a16="http://schemas.microsoft.com/office/drawing/2014/main" val="4281182392"/>
                    </a:ext>
                  </a:extLst>
                </a:gridCol>
                <a:gridCol w="1515977">
                  <a:extLst>
                    <a:ext uri="{9D8B030D-6E8A-4147-A177-3AD203B41FA5}">
                      <a16:colId xmlns:a16="http://schemas.microsoft.com/office/drawing/2014/main" val="116425167"/>
                    </a:ext>
                  </a:extLst>
                </a:gridCol>
                <a:gridCol w="1252330">
                  <a:extLst>
                    <a:ext uri="{9D8B030D-6E8A-4147-A177-3AD203B41FA5}">
                      <a16:colId xmlns:a16="http://schemas.microsoft.com/office/drawing/2014/main" val="1858522042"/>
                    </a:ext>
                  </a:extLst>
                </a:gridCol>
                <a:gridCol w="1450066">
                  <a:extLst>
                    <a:ext uri="{9D8B030D-6E8A-4147-A177-3AD203B41FA5}">
                      <a16:colId xmlns:a16="http://schemas.microsoft.com/office/drawing/2014/main" val="1023280943"/>
                    </a:ext>
                  </a:extLst>
                </a:gridCol>
                <a:gridCol w="1327710">
                  <a:extLst>
                    <a:ext uri="{9D8B030D-6E8A-4147-A177-3AD203B41FA5}">
                      <a16:colId xmlns:a16="http://schemas.microsoft.com/office/drawing/2014/main" val="2113325540"/>
                    </a:ext>
                  </a:extLst>
                </a:gridCol>
              </a:tblGrid>
              <a:tr h="636375">
                <a:tc>
                  <a:txBody>
                    <a:bodyPr/>
                    <a:lstStyle/>
                    <a:p>
                      <a:r>
                        <a:rPr lang="en-GB" sz="1000" dirty="0"/>
                        <a:t>CCG</a:t>
                      </a:r>
                    </a:p>
                  </a:txBody>
                  <a:tcPr marL="68241" marR="68241" marT="34121" marB="34121"/>
                </a:tc>
                <a:tc>
                  <a:txBody>
                    <a:bodyPr/>
                    <a:lstStyle/>
                    <a:p>
                      <a:r>
                        <a:rPr lang="en-GB" sz="1000" dirty="0"/>
                        <a:t>Population by GP registration</a:t>
                      </a:r>
                    </a:p>
                  </a:txBody>
                  <a:tcPr marL="68241" marR="68241" marT="34121" marB="34121"/>
                </a:tc>
                <a:tc>
                  <a:txBody>
                    <a:bodyPr/>
                    <a:lstStyle/>
                    <a:p>
                      <a:r>
                        <a:rPr lang="en-GB" sz="1000" dirty="0"/>
                        <a:t>% people on SMI register</a:t>
                      </a:r>
                    </a:p>
                  </a:txBody>
                  <a:tcPr marL="68241" marR="68241" marT="34121" marB="34121"/>
                </a:tc>
                <a:tc>
                  <a:txBody>
                    <a:bodyPr/>
                    <a:lstStyle/>
                    <a:p>
                      <a:r>
                        <a:rPr lang="en-GB" sz="1000" dirty="0"/>
                        <a:t>Number of people on SMI</a:t>
                      </a:r>
                    </a:p>
                  </a:txBody>
                  <a:tcPr marL="68241" marR="68241" marT="34121" marB="34121"/>
                </a:tc>
                <a:tc>
                  <a:txBody>
                    <a:bodyPr/>
                    <a:lstStyle/>
                    <a:p>
                      <a:r>
                        <a:rPr lang="en-GB" sz="1000" dirty="0"/>
                        <a:t>20%</a:t>
                      </a:r>
                      <a:r>
                        <a:rPr lang="en-GB" sz="1000" baseline="0" dirty="0"/>
                        <a:t> rehab estimate</a:t>
                      </a:r>
                      <a:endParaRPr lang="en-GB" sz="1000" dirty="0"/>
                    </a:p>
                  </a:txBody>
                  <a:tcPr marL="68241" marR="68241" marT="34121" marB="34121"/>
                </a:tc>
                <a:extLst>
                  <a:ext uri="{0D108BD9-81ED-4DB2-BD59-A6C34878D82A}">
                    <a16:rowId xmlns:a16="http://schemas.microsoft.com/office/drawing/2014/main" val="68677759"/>
                  </a:ext>
                </a:extLst>
              </a:tr>
              <a:tr h="368694">
                <a:tc>
                  <a:txBody>
                    <a:bodyPr/>
                    <a:lstStyle/>
                    <a:p>
                      <a:r>
                        <a:rPr lang="en-GB" sz="1000" dirty="0"/>
                        <a:t>City &amp;</a:t>
                      </a:r>
                      <a:r>
                        <a:rPr lang="en-GB" sz="1000" baseline="0" dirty="0"/>
                        <a:t> Hackney</a:t>
                      </a:r>
                      <a:endParaRPr lang="en-GB" sz="1000" dirty="0"/>
                    </a:p>
                  </a:txBody>
                  <a:tcPr marL="68241" marR="68241" marT="34121" marB="34121"/>
                </a:tc>
                <a:tc>
                  <a:txBody>
                    <a:bodyPr/>
                    <a:lstStyle/>
                    <a:p>
                      <a:r>
                        <a:rPr lang="en-GB" sz="1000" dirty="0"/>
                        <a:t>320000</a:t>
                      </a:r>
                    </a:p>
                  </a:txBody>
                  <a:tcPr marL="68241" marR="68241" marT="34121" marB="34121"/>
                </a:tc>
                <a:tc>
                  <a:txBody>
                    <a:bodyPr/>
                    <a:lstStyle/>
                    <a:p>
                      <a:r>
                        <a:rPr lang="en-GB" sz="1000" dirty="0"/>
                        <a:t>1.38%</a:t>
                      </a:r>
                    </a:p>
                  </a:txBody>
                  <a:tcPr marL="68241" marR="68241" marT="34121" marB="34121"/>
                </a:tc>
                <a:tc>
                  <a:txBody>
                    <a:bodyPr/>
                    <a:lstStyle/>
                    <a:p>
                      <a:r>
                        <a:rPr lang="en-GB" sz="1000" dirty="0"/>
                        <a:t>4526</a:t>
                      </a:r>
                    </a:p>
                  </a:txBody>
                  <a:tcPr marL="68241" marR="68241" marT="34121" marB="34121"/>
                </a:tc>
                <a:tc>
                  <a:txBody>
                    <a:bodyPr/>
                    <a:lstStyle/>
                    <a:p>
                      <a:r>
                        <a:rPr lang="en-GB" sz="1000" dirty="0"/>
                        <a:t>905</a:t>
                      </a:r>
                    </a:p>
                  </a:txBody>
                  <a:tcPr marL="68241" marR="68241" marT="34121" marB="34121"/>
                </a:tc>
                <a:extLst>
                  <a:ext uri="{0D108BD9-81ED-4DB2-BD59-A6C34878D82A}">
                    <a16:rowId xmlns:a16="http://schemas.microsoft.com/office/drawing/2014/main" val="3125068361"/>
                  </a:ext>
                </a:extLst>
              </a:tr>
              <a:tr h="368694">
                <a:tc>
                  <a:txBody>
                    <a:bodyPr/>
                    <a:lstStyle/>
                    <a:p>
                      <a:r>
                        <a:rPr lang="en-GB" sz="1000" dirty="0"/>
                        <a:t>Tower Hamlets</a:t>
                      </a:r>
                    </a:p>
                  </a:txBody>
                  <a:tcPr marL="68241" marR="68241" marT="34121" marB="34121"/>
                </a:tc>
                <a:tc>
                  <a:txBody>
                    <a:bodyPr/>
                    <a:lstStyle/>
                    <a:p>
                      <a:r>
                        <a:rPr lang="en-GB" sz="1000" dirty="0"/>
                        <a:t>350000</a:t>
                      </a:r>
                    </a:p>
                  </a:txBody>
                  <a:tcPr marL="68241" marR="68241" marT="34121" marB="34121"/>
                </a:tc>
                <a:tc>
                  <a:txBody>
                    <a:bodyPr/>
                    <a:lstStyle/>
                    <a:p>
                      <a:r>
                        <a:rPr lang="en-GB" sz="1000" dirty="0"/>
                        <a:t>1.32%</a:t>
                      </a:r>
                    </a:p>
                  </a:txBody>
                  <a:tcPr marL="68241" marR="68241" marT="34121" marB="34121"/>
                </a:tc>
                <a:tc>
                  <a:txBody>
                    <a:bodyPr/>
                    <a:lstStyle/>
                    <a:p>
                      <a:r>
                        <a:rPr lang="en-GB" sz="1000" dirty="0"/>
                        <a:t>4516</a:t>
                      </a:r>
                    </a:p>
                  </a:txBody>
                  <a:tcPr marL="68241" marR="68241" marT="34121" marB="34121"/>
                </a:tc>
                <a:tc>
                  <a:txBody>
                    <a:bodyPr/>
                    <a:lstStyle/>
                    <a:p>
                      <a:r>
                        <a:rPr lang="en-GB" sz="1000" dirty="0"/>
                        <a:t>903</a:t>
                      </a:r>
                    </a:p>
                  </a:txBody>
                  <a:tcPr marL="68241" marR="68241" marT="34121" marB="34121"/>
                </a:tc>
                <a:extLst>
                  <a:ext uri="{0D108BD9-81ED-4DB2-BD59-A6C34878D82A}">
                    <a16:rowId xmlns:a16="http://schemas.microsoft.com/office/drawing/2014/main" val="1186553021"/>
                  </a:ext>
                </a:extLst>
              </a:tr>
              <a:tr h="368694">
                <a:tc>
                  <a:txBody>
                    <a:bodyPr/>
                    <a:lstStyle/>
                    <a:p>
                      <a:r>
                        <a:rPr lang="en-GB" sz="1000" dirty="0"/>
                        <a:t>Newham</a:t>
                      </a:r>
                    </a:p>
                  </a:txBody>
                  <a:tcPr marL="68241" marR="68241" marT="34121" marB="34121"/>
                </a:tc>
                <a:tc>
                  <a:txBody>
                    <a:bodyPr/>
                    <a:lstStyle/>
                    <a:p>
                      <a:r>
                        <a:rPr lang="en-GB" sz="1000" dirty="0"/>
                        <a:t>425000</a:t>
                      </a:r>
                    </a:p>
                  </a:txBody>
                  <a:tcPr marL="68241" marR="68241" marT="34121" marB="34121"/>
                </a:tc>
                <a:tc>
                  <a:txBody>
                    <a:bodyPr/>
                    <a:lstStyle/>
                    <a:p>
                      <a:r>
                        <a:rPr lang="en-GB" sz="1000" dirty="0"/>
                        <a:t>1.09%</a:t>
                      </a:r>
                    </a:p>
                  </a:txBody>
                  <a:tcPr marL="68241" marR="68241" marT="34121" marB="34121"/>
                </a:tc>
                <a:tc>
                  <a:txBody>
                    <a:bodyPr/>
                    <a:lstStyle/>
                    <a:p>
                      <a:r>
                        <a:rPr lang="en-GB" sz="1000" dirty="0"/>
                        <a:t>4602</a:t>
                      </a:r>
                    </a:p>
                  </a:txBody>
                  <a:tcPr marL="68241" marR="68241" marT="34121" marB="34121"/>
                </a:tc>
                <a:tc>
                  <a:txBody>
                    <a:bodyPr/>
                    <a:lstStyle/>
                    <a:p>
                      <a:r>
                        <a:rPr lang="en-GB" sz="1000" dirty="0"/>
                        <a:t>920</a:t>
                      </a:r>
                    </a:p>
                  </a:txBody>
                  <a:tcPr marL="68241" marR="68241" marT="34121" marB="34121"/>
                </a:tc>
                <a:extLst>
                  <a:ext uri="{0D108BD9-81ED-4DB2-BD59-A6C34878D82A}">
                    <a16:rowId xmlns:a16="http://schemas.microsoft.com/office/drawing/2014/main" val="331856235"/>
                  </a:ext>
                </a:extLst>
              </a:tr>
              <a:tr h="368694">
                <a:tc>
                  <a:txBody>
                    <a:bodyPr/>
                    <a:lstStyle/>
                    <a:p>
                      <a:r>
                        <a:rPr lang="en-GB" sz="1000" dirty="0"/>
                        <a:t>Waltham Forest</a:t>
                      </a:r>
                    </a:p>
                  </a:txBody>
                  <a:tcPr marL="68241" marR="68241" marT="34121" marB="34121"/>
                </a:tc>
                <a:tc>
                  <a:txBody>
                    <a:bodyPr/>
                    <a:lstStyle/>
                    <a:p>
                      <a:r>
                        <a:rPr lang="en-GB" sz="1000" dirty="0"/>
                        <a:t>320000</a:t>
                      </a:r>
                    </a:p>
                  </a:txBody>
                  <a:tcPr marL="68241" marR="68241" marT="34121" marB="34121"/>
                </a:tc>
                <a:tc>
                  <a:txBody>
                    <a:bodyPr/>
                    <a:lstStyle/>
                    <a:p>
                      <a:r>
                        <a:rPr lang="en-GB" sz="1000" dirty="0"/>
                        <a:t>1.15%</a:t>
                      </a:r>
                    </a:p>
                  </a:txBody>
                  <a:tcPr marL="68241" marR="68241" marT="34121" marB="34121"/>
                </a:tc>
                <a:tc>
                  <a:txBody>
                    <a:bodyPr/>
                    <a:lstStyle/>
                    <a:p>
                      <a:r>
                        <a:rPr lang="en-GB" sz="1000" dirty="0"/>
                        <a:t>3686</a:t>
                      </a:r>
                    </a:p>
                  </a:txBody>
                  <a:tcPr marL="68241" marR="68241" marT="34121" marB="34121"/>
                </a:tc>
                <a:tc>
                  <a:txBody>
                    <a:bodyPr/>
                    <a:lstStyle/>
                    <a:p>
                      <a:r>
                        <a:rPr lang="en-GB" sz="1000" dirty="0"/>
                        <a:t>737</a:t>
                      </a:r>
                    </a:p>
                  </a:txBody>
                  <a:tcPr marL="68241" marR="68241" marT="34121" marB="34121"/>
                </a:tc>
                <a:extLst>
                  <a:ext uri="{0D108BD9-81ED-4DB2-BD59-A6C34878D82A}">
                    <a16:rowId xmlns:a16="http://schemas.microsoft.com/office/drawing/2014/main" val="1544376541"/>
                  </a:ext>
                </a:extLst>
              </a:tr>
              <a:tr h="368694">
                <a:tc>
                  <a:txBody>
                    <a:bodyPr/>
                    <a:lstStyle/>
                    <a:p>
                      <a:r>
                        <a:rPr lang="en-GB" sz="1000" dirty="0"/>
                        <a:t>Redbridge</a:t>
                      </a:r>
                    </a:p>
                  </a:txBody>
                  <a:tcPr marL="68241" marR="68241" marT="34121" marB="34121"/>
                </a:tc>
                <a:tc>
                  <a:txBody>
                    <a:bodyPr/>
                    <a:lstStyle/>
                    <a:p>
                      <a:r>
                        <a:rPr lang="en-GB" sz="1000" dirty="0"/>
                        <a:t>330000</a:t>
                      </a:r>
                    </a:p>
                  </a:txBody>
                  <a:tcPr marL="68241" marR="68241" marT="34121" marB="34121"/>
                </a:tc>
                <a:tc>
                  <a:txBody>
                    <a:bodyPr/>
                    <a:lstStyle/>
                    <a:p>
                      <a:r>
                        <a:rPr lang="en-GB" sz="1000" dirty="0"/>
                        <a:t>0.87%</a:t>
                      </a:r>
                    </a:p>
                  </a:txBody>
                  <a:tcPr marL="68241" marR="68241" marT="34121" marB="34121"/>
                </a:tc>
                <a:tc>
                  <a:txBody>
                    <a:bodyPr/>
                    <a:lstStyle/>
                    <a:p>
                      <a:r>
                        <a:rPr lang="en-GB" sz="1000" dirty="0"/>
                        <a:t>2937</a:t>
                      </a:r>
                    </a:p>
                  </a:txBody>
                  <a:tcPr marL="68241" marR="68241" marT="34121" marB="34121"/>
                </a:tc>
                <a:tc>
                  <a:txBody>
                    <a:bodyPr/>
                    <a:lstStyle/>
                    <a:p>
                      <a:r>
                        <a:rPr lang="en-GB" sz="1000" dirty="0"/>
                        <a:t>587</a:t>
                      </a:r>
                    </a:p>
                  </a:txBody>
                  <a:tcPr marL="68241" marR="68241" marT="34121" marB="34121"/>
                </a:tc>
                <a:extLst>
                  <a:ext uri="{0D108BD9-81ED-4DB2-BD59-A6C34878D82A}">
                    <a16:rowId xmlns:a16="http://schemas.microsoft.com/office/drawing/2014/main" val="2445622211"/>
                  </a:ext>
                </a:extLst>
              </a:tr>
              <a:tr h="368694">
                <a:tc>
                  <a:txBody>
                    <a:bodyPr/>
                    <a:lstStyle/>
                    <a:p>
                      <a:r>
                        <a:rPr lang="en-GB" sz="1000" dirty="0"/>
                        <a:t>Barking Dagenham</a:t>
                      </a:r>
                    </a:p>
                  </a:txBody>
                  <a:tcPr marL="68241" marR="68241" marT="34121" marB="34121"/>
                </a:tc>
                <a:tc>
                  <a:txBody>
                    <a:bodyPr/>
                    <a:lstStyle/>
                    <a:p>
                      <a:r>
                        <a:rPr lang="en-GB" sz="1000" dirty="0"/>
                        <a:t>235000</a:t>
                      </a:r>
                    </a:p>
                  </a:txBody>
                  <a:tcPr marL="68241" marR="68241" marT="34121" marB="34121"/>
                </a:tc>
                <a:tc>
                  <a:txBody>
                    <a:bodyPr/>
                    <a:lstStyle/>
                    <a:p>
                      <a:r>
                        <a:rPr lang="en-GB" sz="1000" dirty="0"/>
                        <a:t>0.84%</a:t>
                      </a:r>
                    </a:p>
                  </a:txBody>
                  <a:tcPr marL="68241" marR="68241" marT="34121" marB="34121"/>
                </a:tc>
                <a:tc>
                  <a:txBody>
                    <a:bodyPr/>
                    <a:lstStyle/>
                    <a:p>
                      <a:r>
                        <a:rPr lang="en-GB" sz="1000" dirty="0"/>
                        <a:t>1995</a:t>
                      </a:r>
                    </a:p>
                  </a:txBody>
                  <a:tcPr marL="68241" marR="68241" marT="34121" marB="34121"/>
                </a:tc>
                <a:tc>
                  <a:txBody>
                    <a:bodyPr/>
                    <a:lstStyle/>
                    <a:p>
                      <a:r>
                        <a:rPr lang="en-GB" sz="1000" dirty="0"/>
                        <a:t>399</a:t>
                      </a:r>
                    </a:p>
                  </a:txBody>
                  <a:tcPr marL="68241" marR="68241" marT="34121" marB="34121"/>
                </a:tc>
                <a:extLst>
                  <a:ext uri="{0D108BD9-81ED-4DB2-BD59-A6C34878D82A}">
                    <a16:rowId xmlns:a16="http://schemas.microsoft.com/office/drawing/2014/main" val="1553876389"/>
                  </a:ext>
                </a:extLst>
              </a:tr>
              <a:tr h="368694">
                <a:tc>
                  <a:txBody>
                    <a:bodyPr/>
                    <a:lstStyle/>
                    <a:p>
                      <a:r>
                        <a:rPr lang="en-GB" sz="1000" dirty="0"/>
                        <a:t>Havering</a:t>
                      </a:r>
                    </a:p>
                  </a:txBody>
                  <a:tcPr marL="68241" marR="68241" marT="34121" marB="34121"/>
                </a:tc>
                <a:tc>
                  <a:txBody>
                    <a:bodyPr/>
                    <a:lstStyle/>
                    <a:p>
                      <a:r>
                        <a:rPr lang="en-GB" sz="1000" dirty="0"/>
                        <a:t>280000</a:t>
                      </a:r>
                    </a:p>
                  </a:txBody>
                  <a:tcPr marL="68241" marR="68241" marT="34121" marB="34121"/>
                </a:tc>
                <a:tc>
                  <a:txBody>
                    <a:bodyPr/>
                    <a:lstStyle/>
                    <a:p>
                      <a:r>
                        <a:rPr lang="en-GB" sz="1000" dirty="0"/>
                        <a:t>0.71%</a:t>
                      </a:r>
                    </a:p>
                  </a:txBody>
                  <a:tcPr marL="68241" marR="68241" marT="34121" marB="34121"/>
                </a:tc>
                <a:tc>
                  <a:txBody>
                    <a:bodyPr/>
                    <a:lstStyle/>
                    <a:p>
                      <a:r>
                        <a:rPr lang="en-GB" sz="1000" dirty="0"/>
                        <a:t>1995</a:t>
                      </a:r>
                    </a:p>
                  </a:txBody>
                  <a:tcPr marL="68241" marR="68241" marT="34121" marB="34121"/>
                </a:tc>
                <a:tc>
                  <a:txBody>
                    <a:bodyPr/>
                    <a:lstStyle/>
                    <a:p>
                      <a:r>
                        <a:rPr lang="en-GB" sz="1000" dirty="0"/>
                        <a:t>399</a:t>
                      </a:r>
                    </a:p>
                  </a:txBody>
                  <a:tcPr marL="68241" marR="68241" marT="34121" marB="34121"/>
                </a:tc>
                <a:extLst>
                  <a:ext uri="{0D108BD9-81ED-4DB2-BD59-A6C34878D82A}">
                    <a16:rowId xmlns:a16="http://schemas.microsoft.com/office/drawing/2014/main" val="1443063582"/>
                  </a:ext>
                </a:extLst>
              </a:tr>
            </a:tbl>
          </a:graphicData>
        </a:graphic>
      </p:graphicFrame>
    </p:spTree>
    <p:extLst>
      <p:ext uri="{BB962C8B-B14F-4D97-AF65-F5344CB8AC3E}">
        <p14:creationId xmlns:p14="http://schemas.microsoft.com/office/powerpoint/2010/main" val="767295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817" y="0"/>
            <a:ext cx="6141720" cy="853017"/>
          </a:xfrm>
        </p:spPr>
        <p:txBody>
          <a:bodyPr>
            <a:normAutofit/>
          </a:bodyPr>
          <a:lstStyle/>
          <a:p>
            <a:r>
              <a:rPr lang="en-GB" sz="2090" dirty="0"/>
              <a:t>Feedback from people living in supported accommodation</a:t>
            </a:r>
          </a:p>
        </p:txBody>
      </p:sp>
      <p:sp>
        <p:nvSpPr>
          <p:cNvPr id="6" name="Content Placeholder 5"/>
          <p:cNvSpPr>
            <a:spLocks noGrp="1"/>
          </p:cNvSpPr>
          <p:nvPr>
            <p:ph idx="1"/>
          </p:nvPr>
        </p:nvSpPr>
        <p:spPr>
          <a:xfrm>
            <a:off x="533399" y="1108089"/>
            <a:ext cx="8022771" cy="3377709"/>
          </a:xfrm>
        </p:spPr>
        <p:txBody>
          <a:bodyPr>
            <a:normAutofit/>
          </a:bodyPr>
          <a:lstStyle/>
          <a:p>
            <a:pPr marL="341208" lvl="1" indent="0">
              <a:buNone/>
            </a:pPr>
            <a:r>
              <a:rPr lang="en-GB" sz="1791" dirty="0"/>
              <a:t>This group struggle to be heard and are often absent for conversations about services and needs</a:t>
            </a:r>
            <a:endParaRPr lang="en-GB" sz="1791" i="1" dirty="0"/>
          </a:p>
          <a:p>
            <a:pPr marL="341208" lvl="1" indent="0">
              <a:buNone/>
            </a:pPr>
            <a:endParaRPr lang="en-GB" sz="1791" i="1" dirty="0"/>
          </a:p>
          <a:p>
            <a:pPr marL="341208" lvl="1" indent="0">
              <a:buNone/>
            </a:pPr>
            <a:r>
              <a:rPr lang="en-GB" sz="1791" i="1" dirty="0"/>
              <a:t>“There is no community for us, there is nowhere where we can just go and sit and do normal things like everyone else, people look at us, they call me crazy.  I am not crazy, I hear things and it just gets loud.  Sometimes I say to staff that I am ok when I’m not ok, I’m just scared they will take me away somewhere and I won’t live here any more.  I feel safe living here”. </a:t>
            </a:r>
          </a:p>
          <a:p>
            <a:pPr marL="341208" lvl="1" indent="0">
              <a:buNone/>
            </a:pPr>
            <a:endParaRPr lang="en-GB" sz="1194" i="1" dirty="0">
              <a:solidFill>
                <a:srgbClr val="FF0000"/>
              </a:solidFill>
            </a:endParaRPr>
          </a:p>
          <a:p>
            <a:pPr marL="341208" lvl="1" indent="0">
              <a:buNone/>
            </a:pPr>
            <a:endParaRPr lang="en-GB" sz="1194" dirty="0"/>
          </a:p>
          <a:p>
            <a:endParaRPr lang="en-GB" sz="1493" dirty="0"/>
          </a:p>
          <a:p>
            <a:endParaRPr lang="en-GB" sz="1493" dirty="0"/>
          </a:p>
          <a:p>
            <a:endParaRPr lang="en-GB" sz="1493" dirty="0"/>
          </a:p>
        </p:txBody>
      </p:sp>
      <p:pic>
        <p:nvPicPr>
          <p:cNvPr id="3" name="Picture 2">
            <a:extLst>
              <a:ext uri="{FF2B5EF4-FFF2-40B4-BE49-F238E27FC236}">
                <a16:creationId xmlns:a16="http://schemas.microsoft.com/office/drawing/2014/main" id="{96E231CC-E504-BA7A-9C87-69A72E0F9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7521"/>
            <a:ext cx="9155952" cy="105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69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D696BE-0789-EEFC-B550-25AD70083EB2}"/>
              </a:ext>
            </a:extLst>
          </p:cNvPr>
          <p:cNvSpPr>
            <a:spLocks noGrp="1"/>
          </p:cNvSpPr>
          <p:nvPr>
            <p:ph sz="quarter" idx="16"/>
          </p:nvPr>
        </p:nvSpPr>
        <p:spPr/>
        <p:txBody>
          <a:bodyPr/>
          <a:lstStyle/>
          <a:p>
            <a:r>
              <a:rPr lang="en-US" dirty="0"/>
              <a:t>WWW.HACT.ORG.UK</a:t>
            </a:r>
          </a:p>
        </p:txBody>
      </p:sp>
      <p:sp>
        <p:nvSpPr>
          <p:cNvPr id="3" name="Content Placeholder 2">
            <a:extLst>
              <a:ext uri="{FF2B5EF4-FFF2-40B4-BE49-F238E27FC236}">
                <a16:creationId xmlns:a16="http://schemas.microsoft.com/office/drawing/2014/main" id="{B41EFEF5-09C2-DAF2-51B3-BF0C5C431E3D}"/>
              </a:ext>
            </a:extLst>
          </p:cNvPr>
          <p:cNvSpPr>
            <a:spLocks noGrp="1"/>
          </p:cNvSpPr>
          <p:nvPr>
            <p:ph sz="quarter" idx="17"/>
          </p:nvPr>
        </p:nvSpPr>
        <p:spPr/>
        <p:txBody>
          <a:bodyPr/>
          <a:lstStyle/>
          <a:p>
            <a:r>
              <a:rPr lang="en-US" dirty="0"/>
              <a:t>MAY 2024</a:t>
            </a:r>
          </a:p>
        </p:txBody>
      </p:sp>
      <p:sp>
        <p:nvSpPr>
          <p:cNvPr id="4" name="Title 3">
            <a:extLst>
              <a:ext uri="{FF2B5EF4-FFF2-40B4-BE49-F238E27FC236}">
                <a16:creationId xmlns:a16="http://schemas.microsoft.com/office/drawing/2014/main" id="{E3A5B72C-760A-3225-4E76-00960B4214FB}"/>
              </a:ext>
            </a:extLst>
          </p:cNvPr>
          <p:cNvSpPr>
            <a:spLocks noGrp="1"/>
          </p:cNvSpPr>
          <p:nvPr>
            <p:ph type="title"/>
          </p:nvPr>
        </p:nvSpPr>
        <p:spPr/>
        <p:txBody>
          <a:bodyPr/>
          <a:lstStyle/>
          <a:p>
            <a:r>
              <a:rPr lang="en-US" dirty="0"/>
              <a:t>Overview of Rapid Review</a:t>
            </a:r>
          </a:p>
        </p:txBody>
      </p:sp>
      <p:sp>
        <p:nvSpPr>
          <p:cNvPr id="6" name="Text Placeholder 5">
            <a:extLst>
              <a:ext uri="{FF2B5EF4-FFF2-40B4-BE49-F238E27FC236}">
                <a16:creationId xmlns:a16="http://schemas.microsoft.com/office/drawing/2014/main" id="{FD9089F4-273C-19B2-277E-2464FF3DD7A2}"/>
              </a:ext>
            </a:extLst>
          </p:cNvPr>
          <p:cNvSpPr>
            <a:spLocks noGrp="1"/>
          </p:cNvSpPr>
          <p:nvPr>
            <p:ph type="body" sz="quarter" idx="14"/>
          </p:nvPr>
        </p:nvSpPr>
        <p:spPr>
          <a:xfrm>
            <a:off x="292289" y="1796235"/>
            <a:ext cx="8492255" cy="2181751"/>
          </a:xfrm>
        </p:spPr>
        <p:txBody>
          <a:bodyPr/>
          <a:lstStyle/>
          <a:p>
            <a:pPr marL="514350" indent="-285750" algn="just">
              <a:lnSpc>
                <a:spcPct val="150000"/>
              </a:lnSpc>
              <a:buSzPct val="100000"/>
              <a:buFont typeface="Arial" panose="020B0604020202020204" pitchFamily="34" charset="0"/>
              <a:buChar char="•"/>
            </a:pPr>
            <a:r>
              <a:rPr lang="en-US" sz="1200" dirty="0"/>
              <a:t>The NEL MHLDA Collaborative commissioned HACT to undertake a review of accommodation for people with SMI.</a:t>
            </a:r>
          </a:p>
          <a:p>
            <a:pPr marL="514350" indent="-285750" algn="just">
              <a:lnSpc>
                <a:spcPct val="150000"/>
              </a:lnSpc>
              <a:buSzPct val="100000"/>
              <a:buFont typeface="Arial" panose="020B0604020202020204" pitchFamily="34" charset="0"/>
              <a:buChar char="•"/>
            </a:pPr>
            <a:r>
              <a:rPr lang="en-US" sz="1200" b="0" i="0" dirty="0">
                <a:effectLst/>
              </a:rPr>
              <a:t>The purpose of the review is to enable the Collaborative and partners to more deeply understand opportunities for improving outcomes, quality and value for money for people with SMI through designing, commissioning and supporting a new accommodation care pathway across and within the seven places in NEL. </a:t>
            </a:r>
            <a:r>
              <a:rPr lang="en-US" sz="1200" b="1" i="0" dirty="0">
                <a:effectLst/>
              </a:rPr>
              <a:t> </a:t>
            </a:r>
          </a:p>
          <a:p>
            <a:pPr marL="514350" indent="-285750" algn="just">
              <a:lnSpc>
                <a:spcPct val="150000"/>
              </a:lnSpc>
              <a:buSzPct val="100000"/>
              <a:buFont typeface="Arial" panose="020B0604020202020204" pitchFamily="34" charset="0"/>
              <a:buChar char="•"/>
            </a:pPr>
            <a:r>
              <a:rPr lang="en-US" sz="1200" b="0" i="0" dirty="0">
                <a:effectLst/>
              </a:rPr>
              <a:t>This review is focusing on </a:t>
            </a:r>
            <a:r>
              <a:rPr lang="en-US" sz="1200" i="0" dirty="0">
                <a:effectLst/>
              </a:rPr>
              <a:t>supported housing and registered care for people with serious mental illness commissioned by NEL NHS and local authority commissioners</a:t>
            </a:r>
            <a:r>
              <a:rPr lang="en-US" sz="1200" b="0" i="0" dirty="0">
                <a:effectLst/>
              </a:rPr>
              <a:t>, and </a:t>
            </a:r>
            <a:r>
              <a:rPr lang="en-US" sz="1200" i="0" dirty="0">
                <a:effectLst/>
              </a:rPr>
              <a:t>supported housing and registered care delivered in NEL</a:t>
            </a:r>
            <a:r>
              <a:rPr lang="en-US" sz="1200" b="0" i="0" dirty="0">
                <a:effectLst/>
              </a:rPr>
              <a:t>. </a:t>
            </a:r>
          </a:p>
          <a:p>
            <a:pPr marL="514350" indent="-285750" algn="just">
              <a:lnSpc>
                <a:spcPct val="150000"/>
              </a:lnSpc>
              <a:buSzPct val="100000"/>
              <a:buFont typeface="Arial" panose="020B0604020202020204" pitchFamily="34" charset="0"/>
              <a:buChar char="•"/>
            </a:pPr>
            <a:r>
              <a:rPr lang="en-US" sz="1200" b="0" i="0" dirty="0">
                <a:effectLst/>
              </a:rPr>
              <a:t>The population in scope is </a:t>
            </a:r>
            <a:r>
              <a:rPr lang="en-US" sz="1200" i="0" dirty="0">
                <a:effectLst/>
              </a:rPr>
              <a:t>service users aged over 18, and with either serious mental illness or complex emotional needs. </a:t>
            </a:r>
            <a:endParaRPr lang="en-US" sz="1200" dirty="0"/>
          </a:p>
        </p:txBody>
      </p:sp>
    </p:spTree>
    <p:extLst>
      <p:ext uri="{BB962C8B-B14F-4D97-AF65-F5344CB8AC3E}">
        <p14:creationId xmlns:p14="http://schemas.microsoft.com/office/powerpoint/2010/main" val="369155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0865A-8CC3-C2C2-7DDA-141126C6CF6C}"/>
              </a:ext>
            </a:extLst>
          </p:cNvPr>
          <p:cNvSpPr>
            <a:spLocks noGrp="1"/>
          </p:cNvSpPr>
          <p:nvPr>
            <p:ph type="title"/>
          </p:nvPr>
        </p:nvSpPr>
        <p:spPr/>
        <p:txBody>
          <a:bodyPr/>
          <a:lstStyle/>
          <a:p>
            <a:r>
              <a:rPr lang="en-US" dirty="0"/>
              <a:t>Work to date</a:t>
            </a:r>
          </a:p>
        </p:txBody>
      </p:sp>
      <p:sp>
        <p:nvSpPr>
          <p:cNvPr id="6" name="Text Placeholder 5">
            <a:extLst>
              <a:ext uri="{FF2B5EF4-FFF2-40B4-BE49-F238E27FC236}">
                <a16:creationId xmlns:a16="http://schemas.microsoft.com/office/drawing/2014/main" id="{044A4406-EF47-16C2-CFB0-8301D679ECCE}"/>
              </a:ext>
            </a:extLst>
          </p:cNvPr>
          <p:cNvSpPr>
            <a:spLocks noGrp="1"/>
          </p:cNvSpPr>
          <p:nvPr>
            <p:ph type="body" sz="quarter" idx="14"/>
          </p:nvPr>
        </p:nvSpPr>
        <p:spPr>
          <a:xfrm>
            <a:off x="292289" y="1615608"/>
            <a:ext cx="8492255" cy="3012748"/>
          </a:xfrm>
        </p:spPr>
        <p:txBody>
          <a:bodyPr/>
          <a:lstStyle/>
          <a:p>
            <a:pPr marL="514350" indent="-285750" algn="just">
              <a:lnSpc>
                <a:spcPct val="150000"/>
              </a:lnSpc>
              <a:buSzPct val="100000"/>
              <a:buFont typeface="Arial" panose="020B0604020202020204" pitchFamily="34" charset="0"/>
              <a:buChar char="•"/>
            </a:pPr>
            <a:r>
              <a:rPr lang="en-GB" sz="1200" dirty="0"/>
              <a:t>A regular project meeting has been held with both clinical and operational representation from both Trusts, along with Local Authority Representation. This group has informed the stakeholder mapping and data collection.</a:t>
            </a:r>
          </a:p>
          <a:p>
            <a:pPr marL="514350" indent="-285750" algn="just">
              <a:lnSpc>
                <a:spcPct val="150000"/>
              </a:lnSpc>
              <a:buSzPct val="100000"/>
              <a:buFont typeface="Arial" panose="020B0604020202020204" pitchFamily="34" charset="0"/>
              <a:buChar char="•"/>
            </a:pPr>
            <a:r>
              <a:rPr lang="en-GB" sz="1200" dirty="0"/>
              <a:t>A total of 71 stakeholders have engaged so far through a combination of interviews and focus groups</a:t>
            </a:r>
          </a:p>
          <a:p>
            <a:pPr marL="971550" lvl="1" indent="-285750" algn="just">
              <a:lnSpc>
                <a:spcPct val="150000"/>
              </a:lnSpc>
              <a:buSzPct val="100000"/>
              <a:buFont typeface="Arial" panose="020B0604020202020204" pitchFamily="34" charset="0"/>
              <a:buChar char="•"/>
            </a:pPr>
            <a:r>
              <a:rPr lang="en-GB" sz="1200" dirty="0">
                <a:solidFill>
                  <a:schemeClr val="tx1"/>
                </a:solidFill>
              </a:rPr>
              <a:t>10 interviews held, with a total of 11 participants</a:t>
            </a:r>
          </a:p>
          <a:p>
            <a:pPr marL="971550" lvl="1" indent="-285750" algn="just">
              <a:lnSpc>
                <a:spcPct val="150000"/>
              </a:lnSpc>
              <a:buSzPct val="100000"/>
              <a:buFont typeface="Arial" panose="020B0604020202020204" pitchFamily="34" charset="0"/>
              <a:buChar char="•"/>
            </a:pPr>
            <a:r>
              <a:rPr lang="en-GB" sz="1200" dirty="0">
                <a:solidFill>
                  <a:schemeClr val="tx1"/>
                </a:solidFill>
              </a:rPr>
              <a:t>10 focus groups have been held, with a total of 68 participants. </a:t>
            </a:r>
          </a:p>
          <a:p>
            <a:pPr marL="1428750" lvl="2" indent="-285750" algn="just">
              <a:lnSpc>
                <a:spcPct val="150000"/>
              </a:lnSpc>
              <a:buSzPct val="100000"/>
              <a:buFont typeface="Arial" panose="020B0604020202020204" pitchFamily="34" charset="0"/>
              <a:buChar char="•"/>
            </a:pPr>
            <a:r>
              <a:rPr lang="en-GB" sz="1200" dirty="0">
                <a:solidFill>
                  <a:schemeClr val="tx1"/>
                </a:solidFill>
              </a:rPr>
              <a:t>1 for each of the 7 boroughs</a:t>
            </a:r>
          </a:p>
          <a:p>
            <a:pPr marL="1428750" lvl="2" indent="-285750" algn="just">
              <a:lnSpc>
                <a:spcPct val="150000"/>
              </a:lnSpc>
              <a:buSzPct val="100000"/>
              <a:buFont typeface="Arial" panose="020B0604020202020204" pitchFamily="34" charset="0"/>
              <a:buChar char="•"/>
            </a:pPr>
            <a:r>
              <a:rPr lang="en-GB" sz="1200" dirty="0">
                <a:solidFill>
                  <a:schemeClr val="tx1"/>
                </a:solidFill>
              </a:rPr>
              <a:t>1 for block contract providers and 1 for wider providers</a:t>
            </a:r>
          </a:p>
          <a:p>
            <a:pPr marL="1428750" lvl="2" indent="-285750" algn="just">
              <a:lnSpc>
                <a:spcPct val="150000"/>
              </a:lnSpc>
              <a:buSzPct val="100000"/>
              <a:buFont typeface="Arial" panose="020B0604020202020204" pitchFamily="34" charset="0"/>
              <a:buChar char="•"/>
            </a:pPr>
            <a:r>
              <a:rPr lang="en-GB" sz="1200" dirty="0">
                <a:solidFill>
                  <a:schemeClr val="tx1"/>
                </a:solidFill>
              </a:rPr>
              <a:t>1 additional general focus group</a:t>
            </a:r>
          </a:p>
          <a:p>
            <a:pPr marL="514350" indent="-285750" algn="just">
              <a:lnSpc>
                <a:spcPct val="150000"/>
              </a:lnSpc>
              <a:buSzPct val="100000"/>
              <a:buFont typeface="Arial" panose="020B0604020202020204" pitchFamily="34" charset="0"/>
              <a:buChar char="•"/>
            </a:pPr>
            <a:r>
              <a:rPr lang="en-GB" sz="1200" dirty="0"/>
              <a:t>NEL MHLDA Collaborative have decided to conduct their own service user engagement as part of this work, which once completed will feed into the report</a:t>
            </a:r>
          </a:p>
          <a:p>
            <a:pPr marL="514350" indent="-285750" algn="just">
              <a:lnSpc>
                <a:spcPct val="150000"/>
              </a:lnSpc>
              <a:buSzPct val="100000"/>
              <a:buFont typeface="Arial" panose="020B0604020202020204" pitchFamily="34" charset="0"/>
              <a:buChar char="•"/>
            </a:pPr>
            <a:r>
              <a:rPr lang="en-GB" sz="1200" dirty="0"/>
              <a:t>A workshop is scheduled for 5th June</a:t>
            </a:r>
          </a:p>
        </p:txBody>
      </p:sp>
      <p:sp>
        <p:nvSpPr>
          <p:cNvPr id="7" name="Content Placeholder 1">
            <a:extLst>
              <a:ext uri="{FF2B5EF4-FFF2-40B4-BE49-F238E27FC236}">
                <a16:creationId xmlns:a16="http://schemas.microsoft.com/office/drawing/2014/main" id="{AC9EAF98-FC21-73E7-9850-BBDCE443BF82}"/>
              </a:ext>
            </a:extLst>
          </p:cNvPr>
          <p:cNvSpPr>
            <a:spLocks noGrp="1"/>
          </p:cNvSpPr>
          <p:nvPr>
            <p:ph sz="quarter" idx="16"/>
          </p:nvPr>
        </p:nvSpPr>
        <p:spPr>
          <a:xfrm>
            <a:off x="347300" y="4776926"/>
            <a:ext cx="6891700" cy="92333"/>
          </a:xfrm>
        </p:spPr>
        <p:txBody>
          <a:bodyPr/>
          <a:lstStyle/>
          <a:p>
            <a:r>
              <a:rPr lang="en-US" dirty="0"/>
              <a:t>WWW.HACT.ORG.UK</a:t>
            </a:r>
          </a:p>
        </p:txBody>
      </p:sp>
      <p:sp>
        <p:nvSpPr>
          <p:cNvPr id="8" name="Content Placeholder 2">
            <a:extLst>
              <a:ext uri="{FF2B5EF4-FFF2-40B4-BE49-F238E27FC236}">
                <a16:creationId xmlns:a16="http://schemas.microsoft.com/office/drawing/2014/main" id="{CE4A50BE-1E8D-05DA-8E35-4CE8662808D5}"/>
              </a:ext>
            </a:extLst>
          </p:cNvPr>
          <p:cNvSpPr>
            <a:spLocks noGrp="1"/>
          </p:cNvSpPr>
          <p:nvPr>
            <p:ph sz="quarter" idx="17"/>
          </p:nvPr>
        </p:nvSpPr>
        <p:spPr>
          <a:xfrm>
            <a:off x="8000999" y="4776925"/>
            <a:ext cx="783545" cy="92333"/>
          </a:xfrm>
        </p:spPr>
        <p:txBody>
          <a:bodyPr/>
          <a:lstStyle/>
          <a:p>
            <a:r>
              <a:rPr lang="en-US" dirty="0"/>
              <a:t>MAY 2024</a:t>
            </a:r>
          </a:p>
        </p:txBody>
      </p:sp>
    </p:spTree>
    <p:extLst>
      <p:ext uri="{BB962C8B-B14F-4D97-AF65-F5344CB8AC3E}">
        <p14:creationId xmlns:p14="http://schemas.microsoft.com/office/powerpoint/2010/main" val="410593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B6FFAB-B1FF-9099-F766-ED894444EBD0}"/>
              </a:ext>
            </a:extLst>
          </p:cNvPr>
          <p:cNvSpPr>
            <a:spLocks noGrp="1"/>
          </p:cNvSpPr>
          <p:nvPr>
            <p:ph type="title"/>
          </p:nvPr>
        </p:nvSpPr>
        <p:spPr/>
        <p:txBody>
          <a:bodyPr/>
          <a:lstStyle/>
          <a:p>
            <a:r>
              <a:rPr lang="en-US" dirty="0"/>
              <a:t>Data Collection</a:t>
            </a:r>
          </a:p>
        </p:txBody>
      </p:sp>
      <p:sp>
        <p:nvSpPr>
          <p:cNvPr id="6" name="Text Placeholder 5">
            <a:extLst>
              <a:ext uri="{FF2B5EF4-FFF2-40B4-BE49-F238E27FC236}">
                <a16:creationId xmlns:a16="http://schemas.microsoft.com/office/drawing/2014/main" id="{D6AC736F-5DE8-5496-7814-0A43D790AC24}"/>
              </a:ext>
            </a:extLst>
          </p:cNvPr>
          <p:cNvSpPr>
            <a:spLocks noGrp="1"/>
          </p:cNvSpPr>
          <p:nvPr>
            <p:ph type="body" sz="quarter" idx="14"/>
          </p:nvPr>
        </p:nvSpPr>
        <p:spPr>
          <a:xfrm>
            <a:off x="292289" y="1449670"/>
            <a:ext cx="8492255" cy="3149580"/>
          </a:xfrm>
        </p:spPr>
        <p:txBody>
          <a:bodyPr/>
          <a:lstStyle/>
          <a:p>
            <a:pPr marL="268288" indent="0">
              <a:lnSpc>
                <a:spcPct val="150000"/>
              </a:lnSpc>
            </a:pPr>
            <a:r>
              <a:rPr lang="en-US" sz="1200" dirty="0"/>
              <a:t>To support this review, the following data has been requested from NHS and Local Authorities. It is acknowledged that there are not standard data definitions across all the NEL areas and so collating data will present challenges. As part of this we will look to propose standard definitions to support shared reporting in the future.</a:t>
            </a:r>
          </a:p>
          <a:p>
            <a:pPr marL="496888" indent="-228600">
              <a:lnSpc>
                <a:spcPct val="150000"/>
              </a:lnSpc>
              <a:buFont typeface="+mj-lt"/>
              <a:buAutoNum type="arabicPeriod"/>
            </a:pPr>
            <a:r>
              <a:rPr lang="en-US" sz="1200" dirty="0"/>
              <a:t>Individual level SMI accommodation data - providing details of all current placements to provide an overview of current provision and cost </a:t>
            </a:r>
            <a:r>
              <a:rPr lang="en-US" sz="1200" i="1" dirty="0"/>
              <a:t>(N.B. HACT will not receive any identifiable date)</a:t>
            </a:r>
          </a:p>
          <a:p>
            <a:pPr marL="268288">
              <a:lnSpc>
                <a:spcPct val="150000"/>
              </a:lnSpc>
            </a:pPr>
            <a:endParaRPr lang="en-US" sz="1200" i="1" dirty="0"/>
          </a:p>
          <a:p>
            <a:pPr marL="496888" indent="-228600">
              <a:lnSpc>
                <a:spcPct val="150000"/>
              </a:lnSpc>
              <a:buFont typeface="+mj-lt"/>
              <a:buAutoNum type="arabicPeriod"/>
            </a:pPr>
            <a:endParaRPr lang="en-US" sz="1200" i="1" dirty="0"/>
          </a:p>
          <a:p>
            <a:pPr marL="268288">
              <a:lnSpc>
                <a:spcPct val="150000"/>
              </a:lnSpc>
            </a:pPr>
            <a:endParaRPr lang="en-US" sz="1200" i="1" dirty="0"/>
          </a:p>
          <a:p>
            <a:pPr marL="496888" indent="-228600">
              <a:lnSpc>
                <a:spcPct val="150000"/>
              </a:lnSpc>
              <a:spcBef>
                <a:spcPts val="1000"/>
              </a:spcBef>
              <a:buClr>
                <a:schemeClr val="dk1"/>
              </a:buClr>
              <a:buSzPts val="1000"/>
              <a:buFont typeface="+mj-lt"/>
              <a:buAutoNum type="arabicPeriod" startAt="2"/>
            </a:pPr>
            <a:r>
              <a:rPr lang="en-US" sz="1200" dirty="0"/>
              <a:t>Block contract providers - providing details of block contracts, including units and void rates</a:t>
            </a:r>
          </a:p>
          <a:p>
            <a:pPr marL="496888" indent="-228600">
              <a:lnSpc>
                <a:spcPct val="150000"/>
              </a:lnSpc>
              <a:spcBef>
                <a:spcPts val="1000"/>
              </a:spcBef>
              <a:buClr>
                <a:schemeClr val="dk1"/>
              </a:buClr>
              <a:buSzPts val="1000"/>
              <a:buFont typeface="+mj-lt"/>
              <a:buAutoNum type="arabicPeriod" startAt="2"/>
            </a:pPr>
            <a:r>
              <a:rPr lang="en-US" sz="1200" dirty="0"/>
              <a:t>Share provider frameworks</a:t>
            </a:r>
            <a:endParaRPr lang="en-US" sz="800" i="1" dirty="0"/>
          </a:p>
          <a:p>
            <a:endParaRPr lang="en-US" dirty="0"/>
          </a:p>
        </p:txBody>
      </p:sp>
      <p:pic>
        <p:nvPicPr>
          <p:cNvPr id="7" name="Picture 6">
            <a:extLst>
              <a:ext uri="{FF2B5EF4-FFF2-40B4-BE49-F238E27FC236}">
                <a16:creationId xmlns:a16="http://schemas.microsoft.com/office/drawing/2014/main" id="{8DD3E217-016E-2A39-BD82-51CEACB5E9A0}"/>
              </a:ext>
            </a:extLst>
          </p:cNvPr>
          <p:cNvPicPr>
            <a:picLocks noChangeAspect="1"/>
          </p:cNvPicPr>
          <p:nvPr/>
        </p:nvPicPr>
        <p:blipFill>
          <a:blip r:embed="rId2"/>
          <a:stretch>
            <a:fillRect/>
          </a:stretch>
        </p:blipFill>
        <p:spPr>
          <a:xfrm>
            <a:off x="173650" y="2822900"/>
            <a:ext cx="8796700" cy="1007621"/>
          </a:xfrm>
          <a:prstGeom prst="rect">
            <a:avLst/>
          </a:prstGeom>
        </p:spPr>
      </p:pic>
      <p:sp>
        <p:nvSpPr>
          <p:cNvPr id="8" name="Content Placeholder 1">
            <a:extLst>
              <a:ext uri="{FF2B5EF4-FFF2-40B4-BE49-F238E27FC236}">
                <a16:creationId xmlns:a16="http://schemas.microsoft.com/office/drawing/2014/main" id="{8A05C046-2213-518E-8ADE-A983E6CE158D}"/>
              </a:ext>
            </a:extLst>
          </p:cNvPr>
          <p:cNvSpPr>
            <a:spLocks noGrp="1"/>
          </p:cNvSpPr>
          <p:nvPr>
            <p:ph sz="quarter" idx="16"/>
          </p:nvPr>
        </p:nvSpPr>
        <p:spPr>
          <a:xfrm>
            <a:off x="347300" y="4776926"/>
            <a:ext cx="6891700" cy="92333"/>
          </a:xfrm>
        </p:spPr>
        <p:txBody>
          <a:bodyPr/>
          <a:lstStyle/>
          <a:p>
            <a:r>
              <a:rPr lang="en-US" dirty="0"/>
              <a:t>WWW.HACT.ORG.UK</a:t>
            </a:r>
          </a:p>
        </p:txBody>
      </p:sp>
      <p:sp>
        <p:nvSpPr>
          <p:cNvPr id="9" name="Content Placeholder 2">
            <a:extLst>
              <a:ext uri="{FF2B5EF4-FFF2-40B4-BE49-F238E27FC236}">
                <a16:creationId xmlns:a16="http://schemas.microsoft.com/office/drawing/2014/main" id="{27ADBF42-824F-39F0-83E0-6E0C1A7C4BA3}"/>
              </a:ext>
            </a:extLst>
          </p:cNvPr>
          <p:cNvSpPr>
            <a:spLocks noGrp="1"/>
          </p:cNvSpPr>
          <p:nvPr>
            <p:ph sz="quarter" idx="17"/>
          </p:nvPr>
        </p:nvSpPr>
        <p:spPr>
          <a:xfrm>
            <a:off x="8000999" y="4776925"/>
            <a:ext cx="783545" cy="92333"/>
          </a:xfrm>
        </p:spPr>
        <p:txBody>
          <a:bodyPr/>
          <a:lstStyle/>
          <a:p>
            <a:r>
              <a:rPr lang="en-US" dirty="0"/>
              <a:t>MAY 2024</a:t>
            </a:r>
          </a:p>
        </p:txBody>
      </p:sp>
    </p:spTree>
    <p:extLst>
      <p:ext uri="{BB962C8B-B14F-4D97-AF65-F5344CB8AC3E}">
        <p14:creationId xmlns:p14="http://schemas.microsoft.com/office/powerpoint/2010/main" val="397807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0894A6-3DF8-E00D-0DF6-46EBD1275128}"/>
              </a:ext>
            </a:extLst>
          </p:cNvPr>
          <p:cNvSpPr>
            <a:spLocks noGrp="1"/>
          </p:cNvSpPr>
          <p:nvPr>
            <p:ph type="title"/>
          </p:nvPr>
        </p:nvSpPr>
        <p:spPr/>
        <p:txBody>
          <a:bodyPr/>
          <a:lstStyle/>
          <a:p>
            <a:r>
              <a:rPr lang="en-US" dirty="0"/>
              <a:t>Key themes so far</a:t>
            </a:r>
          </a:p>
        </p:txBody>
      </p:sp>
      <p:sp>
        <p:nvSpPr>
          <p:cNvPr id="5" name="Text Placeholder 4">
            <a:extLst>
              <a:ext uri="{FF2B5EF4-FFF2-40B4-BE49-F238E27FC236}">
                <a16:creationId xmlns:a16="http://schemas.microsoft.com/office/drawing/2014/main" id="{AE4A64B8-DC85-E4CC-6211-785864F068B4}"/>
              </a:ext>
            </a:extLst>
          </p:cNvPr>
          <p:cNvSpPr>
            <a:spLocks noGrp="1"/>
          </p:cNvSpPr>
          <p:nvPr>
            <p:ph type="body" sz="quarter" idx="12"/>
          </p:nvPr>
        </p:nvSpPr>
        <p:spPr>
          <a:xfrm>
            <a:off x="292289" y="1649840"/>
            <a:ext cx="8492255" cy="215444"/>
          </a:xfrm>
        </p:spPr>
        <p:txBody>
          <a:bodyPr/>
          <a:lstStyle/>
          <a:p>
            <a:r>
              <a:rPr lang="en-US" sz="1400" dirty="0"/>
              <a:t>Accommodation provision</a:t>
            </a:r>
          </a:p>
        </p:txBody>
      </p:sp>
      <p:sp>
        <p:nvSpPr>
          <p:cNvPr id="6" name="Text Placeholder 5">
            <a:extLst>
              <a:ext uri="{FF2B5EF4-FFF2-40B4-BE49-F238E27FC236}">
                <a16:creationId xmlns:a16="http://schemas.microsoft.com/office/drawing/2014/main" id="{905D1CD6-4F87-EC95-19BD-A18268751840}"/>
              </a:ext>
            </a:extLst>
          </p:cNvPr>
          <p:cNvSpPr>
            <a:spLocks noGrp="1"/>
          </p:cNvSpPr>
          <p:nvPr>
            <p:ph type="body" sz="quarter" idx="14"/>
          </p:nvPr>
        </p:nvSpPr>
        <p:spPr>
          <a:xfrm>
            <a:off x="292289" y="1933416"/>
            <a:ext cx="8492255" cy="954107"/>
          </a:xfrm>
        </p:spPr>
        <p:txBody>
          <a:bodyPr/>
          <a:lstStyle/>
          <a:p>
            <a:pPr marL="239178" lvl="1" indent="-239178" defTabSz="1219170">
              <a:lnSpc>
                <a:spcPct val="150000"/>
              </a:lnSpc>
              <a:buClr>
                <a:srgbClr val="000000"/>
              </a:buClr>
              <a:buFont typeface="Arial" panose="020B0604020202020204" pitchFamily="34" charset="0"/>
              <a:buChar char="•"/>
            </a:pPr>
            <a:r>
              <a:rPr lang="en-GB" sz="1200" kern="0" dirty="0">
                <a:solidFill>
                  <a:srgbClr val="000000"/>
                </a:solidFill>
                <a:latin typeface="Arial"/>
                <a:cs typeface="Arial"/>
                <a:sym typeface="Arial"/>
              </a:rPr>
              <a:t>Significant general housing shortages in all areas, restricting pathway flow/move on</a:t>
            </a:r>
          </a:p>
          <a:p>
            <a:pPr marL="239178" lvl="1" indent="-239178" defTabSz="1219170">
              <a:lnSpc>
                <a:spcPct val="150000"/>
              </a:lnSpc>
              <a:buClr>
                <a:srgbClr val="000000"/>
              </a:buClr>
              <a:buFont typeface="Arial" panose="020B0604020202020204" pitchFamily="34" charset="0"/>
              <a:buChar char="•"/>
            </a:pPr>
            <a:r>
              <a:rPr lang="en-GB" sz="1200" dirty="0"/>
              <a:t>Particular challenges for complex needs, substance misuse, homelessness, co-morbidities</a:t>
            </a:r>
          </a:p>
          <a:p>
            <a:pPr marL="239178" lvl="1" indent="-239178" defTabSz="1219170">
              <a:lnSpc>
                <a:spcPct val="150000"/>
              </a:lnSpc>
              <a:buClr>
                <a:srgbClr val="000000"/>
              </a:buClr>
              <a:buFont typeface="Arial" panose="020B0604020202020204" pitchFamily="34" charset="0"/>
              <a:buChar char="•"/>
            </a:pPr>
            <a:r>
              <a:rPr lang="en-GB" sz="1200" kern="0" dirty="0">
                <a:solidFill>
                  <a:srgbClr val="000000"/>
                </a:solidFill>
                <a:latin typeface="Arial"/>
                <a:cs typeface="Arial"/>
                <a:sym typeface="Arial"/>
              </a:rPr>
              <a:t>Appeti</a:t>
            </a:r>
            <a:r>
              <a:rPr lang="en-GB" sz="1200" dirty="0"/>
              <a:t>te for Home First type model but housing shortages will mean its difficult to mobilise</a:t>
            </a:r>
          </a:p>
          <a:p>
            <a:endParaRPr lang="en-US" dirty="0"/>
          </a:p>
        </p:txBody>
      </p:sp>
      <p:sp>
        <p:nvSpPr>
          <p:cNvPr id="7" name="Text Placeholder 4">
            <a:extLst>
              <a:ext uri="{FF2B5EF4-FFF2-40B4-BE49-F238E27FC236}">
                <a16:creationId xmlns:a16="http://schemas.microsoft.com/office/drawing/2014/main" id="{8706560B-0974-BF26-8E97-59C3917D7331}"/>
              </a:ext>
            </a:extLst>
          </p:cNvPr>
          <p:cNvSpPr txBox="1">
            <a:spLocks/>
          </p:cNvSpPr>
          <p:nvPr/>
        </p:nvSpPr>
        <p:spPr>
          <a:xfrm>
            <a:off x="292289" y="2955655"/>
            <a:ext cx="8492255" cy="215444"/>
          </a:xfrm>
          <a:prstGeom prst="rect">
            <a:avLst/>
          </a:prstGeom>
        </p:spPr>
        <p:txBody>
          <a:bodyPr wrap="square" lIns="0" tIns="0" rIns="0" bIns="0">
            <a:spAutoFit/>
          </a:bodyPr>
          <a:lstStyle>
            <a:lvl1pPr marL="0">
              <a:defRPr sz="1000" b="1" i="0">
                <a:solidFill>
                  <a:srgbClr val="008894"/>
                </a:solidFill>
                <a:latin typeface="Archivo-SemiBold"/>
                <a:ea typeface="+mn-ea"/>
                <a:cs typeface="Arial" panose="020B0604020202020204" pitchFamily="34" charset="0"/>
              </a:defRPr>
            </a:lvl1pPr>
            <a:lvl2pPr marL="457200">
              <a:defRPr sz="1000" b="1">
                <a:solidFill>
                  <a:srgbClr val="008894"/>
                </a:solidFill>
                <a:latin typeface="Archivo-SemiBold"/>
                <a:ea typeface="+mn-ea"/>
                <a:cs typeface="+mn-cs"/>
              </a:defRPr>
            </a:lvl2pPr>
            <a:lvl3pPr marL="914400">
              <a:defRPr sz="1000" b="1">
                <a:solidFill>
                  <a:srgbClr val="008894"/>
                </a:solidFill>
                <a:latin typeface="Archivo-SemiBold"/>
                <a:ea typeface="+mn-ea"/>
                <a:cs typeface="+mn-cs"/>
              </a:defRPr>
            </a:lvl3pPr>
            <a:lvl4pPr marL="1371600">
              <a:defRPr sz="1000" b="1">
                <a:solidFill>
                  <a:srgbClr val="008894"/>
                </a:solidFill>
                <a:latin typeface="Archivo-SemiBold"/>
                <a:ea typeface="+mn-ea"/>
                <a:cs typeface="+mn-cs"/>
              </a:defRPr>
            </a:lvl4pPr>
            <a:lvl5pPr marL="1828800">
              <a:defRPr sz="1000" b="1">
                <a:solidFill>
                  <a:srgbClr val="008894"/>
                </a:solidFill>
                <a:latin typeface="Archivo-SemiBold"/>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400" kern="0" dirty="0"/>
              <a:t>Data</a:t>
            </a:r>
          </a:p>
        </p:txBody>
      </p:sp>
      <p:sp>
        <p:nvSpPr>
          <p:cNvPr id="8" name="Text Placeholder 5">
            <a:extLst>
              <a:ext uri="{FF2B5EF4-FFF2-40B4-BE49-F238E27FC236}">
                <a16:creationId xmlns:a16="http://schemas.microsoft.com/office/drawing/2014/main" id="{3912E250-E3EA-AA98-94CA-7E398D23A2C2}"/>
              </a:ext>
            </a:extLst>
          </p:cNvPr>
          <p:cNvSpPr txBox="1">
            <a:spLocks/>
          </p:cNvSpPr>
          <p:nvPr/>
        </p:nvSpPr>
        <p:spPr>
          <a:xfrm>
            <a:off x="292289" y="3239231"/>
            <a:ext cx="8492255" cy="1073755"/>
          </a:xfrm>
          <a:prstGeom prst="rect">
            <a:avLst/>
          </a:prstGeom>
        </p:spPr>
        <p:txBody>
          <a:bodyPr wrap="square" lIns="0" tIns="0" rIns="0" bIns="0">
            <a:spAutoFit/>
          </a:bodyPr>
          <a:lstStyle>
            <a:lvl1pPr marL="0">
              <a:defRPr sz="800" b="0" i="0">
                <a:solidFill>
                  <a:schemeClr val="tx1"/>
                </a:solidFill>
                <a:latin typeface="Arial" panose="020B0604020202020204" pitchFamily="34" charset="0"/>
                <a:ea typeface="+mn-ea"/>
                <a:cs typeface="Arial" panose="020B0604020202020204" pitchFamily="34" charset="0"/>
              </a:defRPr>
            </a:lvl1pPr>
            <a:lvl2pPr marL="457200">
              <a:defRPr sz="800">
                <a:latin typeface="Arial" panose="020B0604020202020204" pitchFamily="34" charset="0"/>
                <a:ea typeface="+mn-ea"/>
                <a:cs typeface="Arial" panose="020B0604020202020204" pitchFamily="34" charset="0"/>
              </a:defRPr>
            </a:lvl2pPr>
            <a:lvl3pPr marL="914400">
              <a:defRPr sz="800">
                <a:latin typeface="Arial" panose="020B0604020202020204" pitchFamily="34" charset="0"/>
                <a:ea typeface="+mn-ea"/>
                <a:cs typeface="Arial" panose="020B0604020202020204" pitchFamily="34" charset="0"/>
              </a:defRPr>
            </a:lvl3pPr>
            <a:lvl4pPr marL="1371600">
              <a:defRPr sz="800">
                <a:latin typeface="Arial" panose="020B0604020202020204" pitchFamily="34" charset="0"/>
                <a:ea typeface="+mn-ea"/>
                <a:cs typeface="Arial" panose="020B0604020202020204" pitchFamily="34" charset="0"/>
              </a:defRPr>
            </a:lvl4pPr>
            <a:lvl5pPr marL="1828800">
              <a:defRPr sz="80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9178" lvl="1" indent="-239178" defTabSz="1219170">
              <a:lnSpc>
                <a:spcPct val="150000"/>
              </a:lnSpc>
              <a:buClr>
                <a:srgbClr val="000000"/>
              </a:buClr>
              <a:buFont typeface="Arial" panose="020B0604020202020204" pitchFamily="34" charset="0"/>
              <a:buChar char="•"/>
            </a:pPr>
            <a:r>
              <a:rPr lang="en-GB" sz="1200" kern="0" dirty="0">
                <a:solidFill>
                  <a:srgbClr val="000000"/>
                </a:solidFill>
                <a:latin typeface="Arial"/>
                <a:cs typeface="Arial"/>
                <a:sym typeface="Arial"/>
              </a:rPr>
              <a:t>Don’t have a clear overview across NEL of the market – need to understand demand to be able to work strategically</a:t>
            </a:r>
          </a:p>
          <a:p>
            <a:pPr marL="239178" lvl="1" indent="-239178" defTabSz="1219170">
              <a:lnSpc>
                <a:spcPct val="150000"/>
              </a:lnSpc>
              <a:buClr>
                <a:srgbClr val="000000"/>
              </a:buClr>
              <a:buFont typeface="Arial" panose="020B0604020202020204" pitchFamily="34" charset="0"/>
              <a:buChar char="•"/>
            </a:pPr>
            <a:r>
              <a:rPr lang="en-GB" sz="1200" kern="0" dirty="0">
                <a:solidFill>
                  <a:srgbClr val="000000"/>
                </a:solidFill>
                <a:latin typeface="Arial"/>
                <a:cs typeface="Arial"/>
                <a:sym typeface="Arial"/>
              </a:rPr>
              <a:t>No contemporary system-wide integrated picture of demand, capacity and flow (such as bed capacity dashboard for providers)</a:t>
            </a:r>
          </a:p>
          <a:p>
            <a:pPr marL="239178" lvl="1" indent="-239178" defTabSz="1219170">
              <a:lnSpc>
                <a:spcPct val="150000"/>
              </a:lnSpc>
              <a:buClr>
                <a:srgbClr val="000000"/>
              </a:buClr>
              <a:buFont typeface="Arial" panose="020B0604020202020204" pitchFamily="34" charset="0"/>
              <a:buChar char="•"/>
            </a:pPr>
            <a:r>
              <a:rPr lang="en-GB" sz="1200" kern="0" dirty="0">
                <a:solidFill>
                  <a:srgbClr val="000000"/>
                </a:solidFill>
                <a:latin typeface="Arial"/>
                <a:cs typeface="Arial"/>
                <a:sym typeface="Arial"/>
              </a:rPr>
              <a:t>Once data is collected, how will it be maintained?</a:t>
            </a:r>
            <a:endParaRPr lang="en-GB" sz="1200" dirty="0"/>
          </a:p>
        </p:txBody>
      </p:sp>
      <p:sp>
        <p:nvSpPr>
          <p:cNvPr id="9" name="Content Placeholder 1">
            <a:extLst>
              <a:ext uri="{FF2B5EF4-FFF2-40B4-BE49-F238E27FC236}">
                <a16:creationId xmlns:a16="http://schemas.microsoft.com/office/drawing/2014/main" id="{C91C517F-340C-CF94-2CAF-F0F5433CE5E8}"/>
              </a:ext>
            </a:extLst>
          </p:cNvPr>
          <p:cNvSpPr>
            <a:spLocks noGrp="1"/>
          </p:cNvSpPr>
          <p:nvPr>
            <p:ph sz="quarter" idx="16"/>
          </p:nvPr>
        </p:nvSpPr>
        <p:spPr>
          <a:xfrm>
            <a:off x="347300" y="4776926"/>
            <a:ext cx="6891700" cy="92333"/>
          </a:xfrm>
        </p:spPr>
        <p:txBody>
          <a:bodyPr/>
          <a:lstStyle/>
          <a:p>
            <a:r>
              <a:rPr lang="en-US" dirty="0"/>
              <a:t>WWW.HACT.ORG.UK</a:t>
            </a:r>
          </a:p>
        </p:txBody>
      </p:sp>
      <p:sp>
        <p:nvSpPr>
          <p:cNvPr id="10" name="Content Placeholder 2">
            <a:extLst>
              <a:ext uri="{FF2B5EF4-FFF2-40B4-BE49-F238E27FC236}">
                <a16:creationId xmlns:a16="http://schemas.microsoft.com/office/drawing/2014/main" id="{820F2D65-A624-CD7E-71EE-B44DFA70FE70}"/>
              </a:ext>
            </a:extLst>
          </p:cNvPr>
          <p:cNvSpPr>
            <a:spLocks noGrp="1"/>
          </p:cNvSpPr>
          <p:nvPr>
            <p:ph sz="quarter" idx="17"/>
          </p:nvPr>
        </p:nvSpPr>
        <p:spPr>
          <a:xfrm>
            <a:off x="8000999" y="4776925"/>
            <a:ext cx="783545" cy="92333"/>
          </a:xfrm>
        </p:spPr>
        <p:txBody>
          <a:bodyPr/>
          <a:lstStyle/>
          <a:p>
            <a:r>
              <a:rPr lang="en-US" dirty="0"/>
              <a:t>MAY 2024</a:t>
            </a:r>
          </a:p>
        </p:txBody>
      </p:sp>
    </p:spTree>
    <p:extLst>
      <p:ext uri="{BB962C8B-B14F-4D97-AF65-F5344CB8AC3E}">
        <p14:creationId xmlns:p14="http://schemas.microsoft.com/office/powerpoint/2010/main" val="1967426249"/>
      </p:ext>
    </p:extLst>
  </p:cSld>
  <p:clrMapOvr>
    <a:masterClrMapping/>
  </p:clrMapOvr>
</p:sld>
</file>

<file path=ppt/theme/theme1.xml><?xml version="1.0" encoding="utf-8"?>
<a:theme xmlns:a="http://schemas.openxmlformats.org/drawingml/2006/main" name="HA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1cd9dc6-16c1-46e7-9090-804b14aa1d04">
      <UserInfo>
        <DisplayName>Heather Lawson</DisplayName>
        <AccountId>90</AccountId>
        <AccountType/>
      </UserInfo>
    </SharedWithUsers>
    <TaxCatchAll xmlns="f1cd9dc6-16c1-46e7-9090-804b14aa1d04" xsi:nil="true"/>
    <lcf76f155ced4ddcb4097134ff3c332f xmlns="c843f58c-f14a-493a-9e58-1ff4391d547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5FD74B395F04AB9B462569D71B7CF" ma:contentTypeVersion="15" ma:contentTypeDescription="Create a new document." ma:contentTypeScope="" ma:versionID="761425d5382034be2948ff5e6e27fe31">
  <xsd:schema xmlns:xsd="http://www.w3.org/2001/XMLSchema" xmlns:xs="http://www.w3.org/2001/XMLSchema" xmlns:p="http://schemas.microsoft.com/office/2006/metadata/properties" xmlns:ns2="c843f58c-f14a-493a-9e58-1ff4391d547f" xmlns:ns3="f1cd9dc6-16c1-46e7-9090-804b14aa1d04" targetNamespace="http://schemas.microsoft.com/office/2006/metadata/properties" ma:root="true" ma:fieldsID="65116bfa787d7e47d4a599f59887015c" ns2:_="" ns3:_="">
    <xsd:import namespace="c843f58c-f14a-493a-9e58-1ff4391d547f"/>
    <xsd:import namespace="f1cd9dc6-16c1-46e7-9090-804b14aa1d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3f58c-f14a-493a-9e58-1ff4391d5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7336af2-e7ab-4b8e-ae8f-e49c69e72b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cd9dc6-16c1-46e7-9090-804b14aa1d0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3c7ab01-d6c1-47bd-9c28-4be231364b4b}" ma:internalName="TaxCatchAll" ma:showField="CatchAllData" ma:web="f1cd9dc6-16c1-46e7-9090-804b14aa1d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A2486C-68C9-456F-92BB-F3BE490FC376}">
  <ds:schemaRefs>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www.w3.org/XML/1998/namespace"/>
    <ds:schemaRef ds:uri="f1cd9dc6-16c1-46e7-9090-804b14aa1d04"/>
    <ds:schemaRef ds:uri="http://schemas.microsoft.com/office/infopath/2007/PartnerControls"/>
    <ds:schemaRef ds:uri="http://schemas.openxmlformats.org/package/2006/metadata/core-properties"/>
    <ds:schemaRef ds:uri="c843f58c-f14a-493a-9e58-1ff4391d547f"/>
  </ds:schemaRefs>
</ds:datastoreItem>
</file>

<file path=customXml/itemProps2.xml><?xml version="1.0" encoding="utf-8"?>
<ds:datastoreItem xmlns:ds="http://schemas.openxmlformats.org/officeDocument/2006/customXml" ds:itemID="{5AF21EDA-9D7F-4A45-9655-885A529BDF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43f58c-f14a-493a-9e58-1ff4391d547f"/>
    <ds:schemaRef ds:uri="f1cd9dc6-16c1-46e7-9090-804b14aa1d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18E27A-28FD-4C3D-994A-C5FFF3307D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275</TotalTime>
  <Words>1176</Words>
  <Application>Microsoft Macintosh PowerPoint</Application>
  <PresentationFormat>Custom</PresentationFormat>
  <Paragraphs>141</Paragraphs>
  <Slides>12</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Archivo</vt:lpstr>
      <vt:lpstr>Archivo Black</vt:lpstr>
      <vt:lpstr>Archivo-SemiBold</vt:lpstr>
      <vt:lpstr>Arial</vt:lpstr>
      <vt:lpstr>Calibri</vt:lpstr>
      <vt:lpstr>Loos Normal Regular</vt:lpstr>
      <vt:lpstr>HACT</vt:lpstr>
      <vt:lpstr>Office Theme</vt:lpstr>
      <vt:lpstr>1_Office Theme</vt:lpstr>
      <vt:lpstr>Rapid review of housing for people with SMI in North East London</vt:lpstr>
      <vt:lpstr> The NEL SMI population</vt:lpstr>
      <vt:lpstr> The NEL SMI population</vt:lpstr>
      <vt:lpstr> NEL SMI + Rehab estimate</vt:lpstr>
      <vt:lpstr>Feedback from people living in supported accommodation</vt:lpstr>
      <vt:lpstr>Overview of Rapid Review</vt:lpstr>
      <vt:lpstr>Work to date</vt:lpstr>
      <vt:lpstr>Data Collection</vt:lpstr>
      <vt:lpstr>Key themes so far</vt:lpstr>
      <vt:lpstr>Key themes so far</vt:lpstr>
      <vt:lpstr>Looking to the future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HACT Social Value  Impact Measure An investment opportunity for Stonewater</dc:title>
  <dc:creator>Peter Clayton</dc:creator>
  <cp:lastModifiedBy>Andrew van Doorn</cp:lastModifiedBy>
  <cp:revision>9</cp:revision>
  <dcterms:created xsi:type="dcterms:W3CDTF">2021-11-30T14:17:03Z</dcterms:created>
  <dcterms:modified xsi:type="dcterms:W3CDTF">2024-04-30T13:05:00Z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2021-11-25T00:00:00Z</vt:filetime>
  </property>
  <property fmtid="{D5CDD505-2E9C-101B-9397-08002B2CF9AE}" pid="3" name="Creator">
    <vt:lpwstr>Adobe InDesign 16.0 (Macintosh)</vt:lpwstr>
  </property>
  <property fmtid="{D5CDD505-2E9C-101B-9397-08002B2CF9AE}" pid="4" name="LastSaved">
    <vt:filetime>2021-11-30T00:00:00Z</vt:filetime>
  </property>
  <property fmtid="{D5CDD505-2E9C-101B-9397-08002B2CF9AE}" pid="5" name="ContentTypeId">
    <vt:lpwstr>0x0101001515FD74B395F04AB9B462569D71B7CF</vt:lpwstr>
  </property>
  <property fmtid="{D5CDD505-2E9C-101B-9397-08002B2CF9AE}" pid="6" name="MediaServiceImageTags">
    <vt:lpwstr/>
  </property>
</Properties>
</file>