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85" r:id="rId5"/>
    <p:sldId id="273" r:id="rId6"/>
    <p:sldId id="259" r:id="rId7"/>
    <p:sldId id="260" r:id="rId8"/>
    <p:sldId id="268" r:id="rId9"/>
    <p:sldId id="277" r:id="rId10"/>
    <p:sldId id="274" r:id="rId11"/>
    <p:sldId id="295" r:id="rId12"/>
    <p:sldId id="29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9564AF-20D0-473A-A2E0-B1BAAF634F29}" v="9" dt="2024-03-10T14:28:20.3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7354" autoAdjust="0"/>
  </p:normalViewPr>
  <p:slideViewPr>
    <p:cSldViewPr snapToGrid="0">
      <p:cViewPr varScale="1">
        <p:scale>
          <a:sx n="60" d="100"/>
          <a:sy n="60" d="100"/>
        </p:scale>
        <p:origin x="114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KER, Lisa (EAST LONDON NHS FOUNDATION TRUST)" userId="a6cf1b36-3461-4ba9-b07a-12b2aaf38caf" providerId="ADAL" clId="{219564AF-20D0-473A-A2E0-B1BAAF634F29}"/>
    <pc:docChg chg="custSel addSld delSld modSld">
      <pc:chgData name="BAKER, Lisa (EAST LONDON NHS FOUNDATION TRUST)" userId="a6cf1b36-3461-4ba9-b07a-12b2aaf38caf" providerId="ADAL" clId="{219564AF-20D0-473A-A2E0-B1BAAF634F29}" dt="2024-03-10T14:29:20.266" v="488" actId="12"/>
      <pc:docMkLst>
        <pc:docMk/>
      </pc:docMkLst>
      <pc:sldChg chg="addSp delSp modSp mod modClrScheme chgLayout">
        <pc:chgData name="BAKER, Lisa (EAST LONDON NHS FOUNDATION TRUST)" userId="a6cf1b36-3461-4ba9-b07a-12b2aaf38caf" providerId="ADAL" clId="{219564AF-20D0-473A-A2E0-B1BAAF634F29}" dt="2024-03-10T14:22:27.989" v="109" actId="403"/>
        <pc:sldMkLst>
          <pc:docMk/>
          <pc:sldMk cId="0" sldId="259"/>
        </pc:sldMkLst>
        <pc:spChg chg="add mod ord">
          <ac:chgData name="BAKER, Lisa (EAST LONDON NHS FOUNDATION TRUST)" userId="a6cf1b36-3461-4ba9-b07a-12b2aaf38caf" providerId="ADAL" clId="{219564AF-20D0-473A-A2E0-B1BAAF634F29}" dt="2024-03-10T14:22:27.989" v="109" actId="403"/>
          <ac:spMkLst>
            <pc:docMk/>
            <pc:sldMk cId="0" sldId="259"/>
            <ac:spMk id="2" creationId="{F4718B64-66E7-657A-5AC0-E135E5DCFA72}"/>
          </ac:spMkLst>
        </pc:spChg>
        <pc:spChg chg="add del mod ord">
          <ac:chgData name="BAKER, Lisa (EAST LONDON NHS FOUNDATION TRUST)" userId="a6cf1b36-3461-4ba9-b07a-12b2aaf38caf" providerId="ADAL" clId="{219564AF-20D0-473A-A2E0-B1BAAF634F29}" dt="2024-03-10T14:21:55.421" v="76" actId="21"/>
          <ac:spMkLst>
            <pc:docMk/>
            <pc:sldMk cId="0" sldId="259"/>
            <ac:spMk id="3" creationId="{35D6E040-125C-0E77-D549-A6BBA463E3B8}"/>
          </ac:spMkLst>
        </pc:spChg>
        <pc:spChg chg="del mod ord">
          <ac:chgData name="BAKER, Lisa (EAST LONDON NHS FOUNDATION TRUST)" userId="a6cf1b36-3461-4ba9-b07a-12b2aaf38caf" providerId="ADAL" clId="{219564AF-20D0-473A-A2E0-B1BAAF634F29}" dt="2024-03-10T14:22:12.644" v="103" actId="21"/>
          <ac:spMkLst>
            <pc:docMk/>
            <pc:sldMk cId="0" sldId="259"/>
            <ac:spMk id="15361" creationId="{63019A3D-4146-1B31-BA79-CDBA05BC543F}"/>
          </ac:spMkLst>
        </pc:spChg>
        <pc:graphicFrameChg chg="mod ord">
          <ac:chgData name="BAKER, Lisa (EAST LONDON NHS FOUNDATION TRUST)" userId="a6cf1b36-3461-4ba9-b07a-12b2aaf38caf" providerId="ADAL" clId="{219564AF-20D0-473A-A2E0-B1BAAF634F29}" dt="2024-03-10T14:22:01.257" v="78" actId="1076"/>
          <ac:graphicFrameMkLst>
            <pc:docMk/>
            <pc:sldMk cId="0" sldId="259"/>
            <ac:graphicFrameMk id="4" creationId="{965FFF84-421F-30C9-6F43-CD7EE266E1BC}"/>
          </ac:graphicFrameMkLst>
        </pc:graphicFrameChg>
      </pc:sldChg>
      <pc:sldChg chg="addSp delSp modSp mod modClrScheme chgLayout">
        <pc:chgData name="BAKER, Lisa (EAST LONDON NHS FOUNDATION TRUST)" userId="a6cf1b36-3461-4ba9-b07a-12b2aaf38caf" providerId="ADAL" clId="{219564AF-20D0-473A-A2E0-B1BAAF634F29}" dt="2024-03-10T14:23:05.472" v="131" actId="14100"/>
        <pc:sldMkLst>
          <pc:docMk/>
          <pc:sldMk cId="0" sldId="260"/>
        </pc:sldMkLst>
        <pc:spChg chg="add mod ord">
          <ac:chgData name="BAKER, Lisa (EAST LONDON NHS FOUNDATION TRUST)" userId="a6cf1b36-3461-4ba9-b07a-12b2aaf38caf" providerId="ADAL" clId="{219564AF-20D0-473A-A2E0-B1BAAF634F29}" dt="2024-03-10T14:22:57.055" v="128" actId="113"/>
          <ac:spMkLst>
            <pc:docMk/>
            <pc:sldMk cId="0" sldId="260"/>
            <ac:spMk id="2" creationId="{CC31164E-02EA-FD25-C563-543CDF221436}"/>
          </ac:spMkLst>
        </pc:spChg>
        <pc:spChg chg="add del mod ord">
          <ac:chgData name="BAKER, Lisa (EAST LONDON NHS FOUNDATION TRUST)" userId="a6cf1b36-3461-4ba9-b07a-12b2aaf38caf" providerId="ADAL" clId="{219564AF-20D0-473A-A2E0-B1BAAF634F29}" dt="2024-03-10T14:22:59.806" v="129" actId="21"/>
          <ac:spMkLst>
            <pc:docMk/>
            <pc:sldMk cId="0" sldId="260"/>
            <ac:spMk id="3" creationId="{AA20D57E-6FA7-749A-E409-9F53040B9270}"/>
          </ac:spMkLst>
        </pc:spChg>
        <pc:spChg chg="del mod ord">
          <ac:chgData name="BAKER, Lisa (EAST LONDON NHS FOUNDATION TRUST)" userId="a6cf1b36-3461-4ba9-b07a-12b2aaf38caf" providerId="ADAL" clId="{219564AF-20D0-473A-A2E0-B1BAAF634F29}" dt="2024-03-10T14:22:49.729" v="123" actId="21"/>
          <ac:spMkLst>
            <pc:docMk/>
            <pc:sldMk cId="0" sldId="260"/>
            <ac:spMk id="16385" creationId="{D2920137-3EC6-6567-FCFE-1C405DB22443}"/>
          </ac:spMkLst>
        </pc:spChg>
        <pc:picChg chg="mod">
          <ac:chgData name="BAKER, Lisa (EAST LONDON NHS FOUNDATION TRUST)" userId="a6cf1b36-3461-4ba9-b07a-12b2aaf38caf" providerId="ADAL" clId="{219564AF-20D0-473A-A2E0-B1BAAF634F29}" dt="2024-03-10T14:23:05.472" v="131" actId="14100"/>
          <ac:picMkLst>
            <pc:docMk/>
            <pc:sldMk cId="0" sldId="260"/>
            <ac:picMk id="16386" creationId="{626D5A76-6ADE-061D-0528-C169F1516979}"/>
          </ac:picMkLst>
        </pc:picChg>
      </pc:sldChg>
      <pc:sldChg chg="addSp delSp modSp mod modClrScheme chgLayout">
        <pc:chgData name="BAKER, Lisa (EAST LONDON NHS FOUNDATION TRUST)" userId="a6cf1b36-3461-4ba9-b07a-12b2aaf38caf" providerId="ADAL" clId="{219564AF-20D0-473A-A2E0-B1BAAF634F29}" dt="2024-03-10T14:23:28.740" v="168" actId="478"/>
        <pc:sldMkLst>
          <pc:docMk/>
          <pc:sldMk cId="0" sldId="268"/>
        </pc:sldMkLst>
        <pc:spChg chg="add mod ord">
          <ac:chgData name="BAKER, Lisa (EAST LONDON NHS FOUNDATION TRUST)" userId="a6cf1b36-3461-4ba9-b07a-12b2aaf38caf" providerId="ADAL" clId="{219564AF-20D0-473A-A2E0-B1BAAF634F29}" dt="2024-03-10T14:23:25.237" v="167" actId="113"/>
          <ac:spMkLst>
            <pc:docMk/>
            <pc:sldMk cId="0" sldId="268"/>
            <ac:spMk id="2" creationId="{B2E2FAC8-F62E-AF72-397E-ADA862CEC0F3}"/>
          </ac:spMkLst>
        </pc:spChg>
        <pc:spChg chg="add del mod ord">
          <ac:chgData name="BAKER, Lisa (EAST LONDON NHS FOUNDATION TRUST)" userId="a6cf1b36-3461-4ba9-b07a-12b2aaf38caf" providerId="ADAL" clId="{219564AF-20D0-473A-A2E0-B1BAAF634F29}" dt="2024-03-10T14:23:28.740" v="168" actId="478"/>
          <ac:spMkLst>
            <pc:docMk/>
            <pc:sldMk cId="0" sldId="268"/>
            <ac:spMk id="3" creationId="{4C261022-CE05-1076-D6EC-CA134B4E2148}"/>
          </ac:spMkLst>
        </pc:spChg>
        <pc:spChg chg="del mod ord">
          <ac:chgData name="BAKER, Lisa (EAST LONDON NHS FOUNDATION TRUST)" userId="a6cf1b36-3461-4ba9-b07a-12b2aaf38caf" providerId="ADAL" clId="{219564AF-20D0-473A-A2E0-B1BAAF634F29}" dt="2024-03-10T14:23:11.476" v="132" actId="478"/>
          <ac:spMkLst>
            <pc:docMk/>
            <pc:sldMk cId="0" sldId="268"/>
            <ac:spMk id="17409" creationId="{C2EBCF01-073B-3206-6759-0F63640C2B4B}"/>
          </ac:spMkLst>
        </pc:spChg>
      </pc:sldChg>
      <pc:sldChg chg="addSp delSp modSp mod modClrScheme chgLayout">
        <pc:chgData name="BAKER, Lisa (EAST LONDON NHS FOUNDATION TRUST)" userId="a6cf1b36-3461-4ba9-b07a-12b2aaf38caf" providerId="ADAL" clId="{219564AF-20D0-473A-A2E0-B1BAAF634F29}" dt="2024-03-10T14:21:43.895" v="75" actId="21"/>
        <pc:sldMkLst>
          <pc:docMk/>
          <pc:sldMk cId="0" sldId="273"/>
        </pc:sldMkLst>
        <pc:spChg chg="add mod ord">
          <ac:chgData name="BAKER, Lisa (EAST LONDON NHS FOUNDATION TRUST)" userId="a6cf1b36-3461-4ba9-b07a-12b2aaf38caf" providerId="ADAL" clId="{219564AF-20D0-473A-A2E0-B1BAAF634F29}" dt="2024-03-10T14:21:40.872" v="74" actId="113"/>
          <ac:spMkLst>
            <pc:docMk/>
            <pc:sldMk cId="0" sldId="273"/>
            <ac:spMk id="2" creationId="{C14A6C2E-9F00-1196-56D8-F5F272B3BE34}"/>
          </ac:spMkLst>
        </pc:spChg>
        <pc:spChg chg="add del mod ord">
          <ac:chgData name="BAKER, Lisa (EAST LONDON NHS FOUNDATION TRUST)" userId="a6cf1b36-3461-4ba9-b07a-12b2aaf38caf" providerId="ADAL" clId="{219564AF-20D0-473A-A2E0-B1BAAF634F29}" dt="2024-03-10T14:21:43.895" v="75" actId="21"/>
          <ac:spMkLst>
            <pc:docMk/>
            <pc:sldMk cId="0" sldId="273"/>
            <ac:spMk id="3" creationId="{B25C3BC1-9F55-5E26-9280-339A198DACFE}"/>
          </ac:spMkLst>
        </pc:spChg>
        <pc:spChg chg="del mod ord">
          <ac:chgData name="BAKER, Lisa (EAST LONDON NHS FOUNDATION TRUST)" userId="a6cf1b36-3461-4ba9-b07a-12b2aaf38caf" providerId="ADAL" clId="{219564AF-20D0-473A-A2E0-B1BAAF634F29}" dt="2024-03-10T14:21:30.516" v="70" actId="21"/>
          <ac:spMkLst>
            <pc:docMk/>
            <pc:sldMk cId="0" sldId="273"/>
            <ac:spMk id="14337" creationId="{58AF954B-83AC-70A0-1E83-09637B492DE7}"/>
          </ac:spMkLst>
        </pc:spChg>
      </pc:sldChg>
      <pc:sldChg chg="addSp delSp modSp mod modClrScheme chgLayout">
        <pc:chgData name="BAKER, Lisa (EAST LONDON NHS FOUNDATION TRUST)" userId="a6cf1b36-3461-4ba9-b07a-12b2aaf38caf" providerId="ADAL" clId="{219564AF-20D0-473A-A2E0-B1BAAF634F29}" dt="2024-03-10T14:28:38.321" v="454" actId="6549"/>
        <pc:sldMkLst>
          <pc:docMk/>
          <pc:sldMk cId="0" sldId="274"/>
        </pc:sldMkLst>
        <pc:spChg chg="add del mod ord">
          <ac:chgData name="BAKER, Lisa (EAST LONDON NHS FOUNDATION TRUST)" userId="a6cf1b36-3461-4ba9-b07a-12b2aaf38caf" providerId="ADAL" clId="{219564AF-20D0-473A-A2E0-B1BAAF634F29}" dt="2024-03-10T14:24:55.405" v="208" actId="700"/>
          <ac:spMkLst>
            <pc:docMk/>
            <pc:sldMk cId="0" sldId="274"/>
            <ac:spMk id="2" creationId="{7D35E4F4-E8BA-25A9-5883-EA0420AD47C7}"/>
          </ac:spMkLst>
        </pc:spChg>
        <pc:spChg chg="add mod ord">
          <ac:chgData name="BAKER, Lisa (EAST LONDON NHS FOUNDATION TRUST)" userId="a6cf1b36-3461-4ba9-b07a-12b2aaf38caf" providerId="ADAL" clId="{219564AF-20D0-473A-A2E0-B1BAAF634F29}" dt="2024-03-10T14:28:38.321" v="454" actId="6549"/>
          <ac:spMkLst>
            <pc:docMk/>
            <pc:sldMk cId="0" sldId="274"/>
            <ac:spMk id="3" creationId="{888B60F0-3A95-2591-55AE-B39F6AD8E8AC}"/>
          </ac:spMkLst>
        </pc:spChg>
        <pc:spChg chg="del mod ord">
          <ac:chgData name="BAKER, Lisa (EAST LONDON NHS FOUNDATION TRUST)" userId="a6cf1b36-3461-4ba9-b07a-12b2aaf38caf" providerId="ADAL" clId="{219564AF-20D0-473A-A2E0-B1BAAF634F29}" dt="2024-03-10T14:24:38.233" v="207" actId="21"/>
          <ac:spMkLst>
            <pc:docMk/>
            <pc:sldMk cId="0" sldId="274"/>
            <ac:spMk id="19457" creationId="{0121169D-E014-2E4F-AA4A-CA213F4D636D}"/>
          </ac:spMkLst>
        </pc:spChg>
        <pc:spChg chg="mod ord">
          <ac:chgData name="BAKER, Lisa (EAST LONDON NHS FOUNDATION TRUST)" userId="a6cf1b36-3461-4ba9-b07a-12b2aaf38caf" providerId="ADAL" clId="{219564AF-20D0-473A-A2E0-B1BAAF634F29}" dt="2024-03-10T14:25:15.170" v="236" actId="113"/>
          <ac:spMkLst>
            <pc:docMk/>
            <pc:sldMk cId="0" sldId="274"/>
            <ac:spMk id="19458" creationId="{9CE05341-FC64-AE8F-A9CF-754AF96608A7}"/>
          </ac:spMkLst>
        </pc:spChg>
      </pc:sldChg>
      <pc:sldChg chg="addSp modSp del mod modClrScheme chgLayout">
        <pc:chgData name="BAKER, Lisa (EAST LONDON NHS FOUNDATION TRUST)" userId="a6cf1b36-3461-4ba9-b07a-12b2aaf38caf" providerId="ADAL" clId="{219564AF-20D0-473A-A2E0-B1BAAF634F29}" dt="2024-03-10T14:25:34.020" v="245" actId="47"/>
        <pc:sldMkLst>
          <pc:docMk/>
          <pc:sldMk cId="0" sldId="276"/>
        </pc:sldMkLst>
        <pc:spChg chg="add mod ord">
          <ac:chgData name="BAKER, Lisa (EAST LONDON NHS FOUNDATION TRUST)" userId="a6cf1b36-3461-4ba9-b07a-12b2aaf38caf" providerId="ADAL" clId="{219564AF-20D0-473A-A2E0-B1BAAF634F29}" dt="2024-03-10T14:20:18.339" v="4" actId="700"/>
          <ac:spMkLst>
            <pc:docMk/>
            <pc:sldMk cId="0" sldId="276"/>
            <ac:spMk id="2" creationId="{7272338E-F674-439A-DFB9-1B3FDB13D158}"/>
          </ac:spMkLst>
        </pc:spChg>
        <pc:spChg chg="mod ord">
          <ac:chgData name="BAKER, Lisa (EAST LONDON NHS FOUNDATION TRUST)" userId="a6cf1b36-3461-4ba9-b07a-12b2aaf38caf" providerId="ADAL" clId="{219564AF-20D0-473A-A2E0-B1BAAF634F29}" dt="2024-03-10T14:20:18.339" v="4" actId="700"/>
          <ac:spMkLst>
            <pc:docMk/>
            <pc:sldMk cId="0" sldId="276"/>
            <ac:spMk id="20481" creationId="{37BA0641-1A1C-E21F-C8A2-814752ECEC6E}"/>
          </ac:spMkLst>
        </pc:spChg>
        <pc:spChg chg="mod ord">
          <ac:chgData name="BAKER, Lisa (EAST LONDON NHS FOUNDATION TRUST)" userId="a6cf1b36-3461-4ba9-b07a-12b2aaf38caf" providerId="ADAL" clId="{219564AF-20D0-473A-A2E0-B1BAAF634F29}" dt="2024-03-10T14:20:18.423" v="8" actId="27636"/>
          <ac:spMkLst>
            <pc:docMk/>
            <pc:sldMk cId="0" sldId="276"/>
            <ac:spMk id="20482" creationId="{CCCAF814-9D5E-8701-CD7D-3672B9487AD3}"/>
          </ac:spMkLst>
        </pc:spChg>
      </pc:sldChg>
      <pc:sldChg chg="addSp delSp modSp mod modClrScheme chgLayout">
        <pc:chgData name="BAKER, Lisa (EAST LONDON NHS FOUNDATION TRUST)" userId="a6cf1b36-3461-4ba9-b07a-12b2aaf38caf" providerId="ADAL" clId="{219564AF-20D0-473A-A2E0-B1BAAF634F29}" dt="2024-03-10T14:24:25.004" v="204" actId="14100"/>
        <pc:sldMkLst>
          <pc:docMk/>
          <pc:sldMk cId="0" sldId="277"/>
        </pc:sldMkLst>
        <pc:spChg chg="add mod ord">
          <ac:chgData name="BAKER, Lisa (EAST LONDON NHS FOUNDATION TRUST)" userId="a6cf1b36-3461-4ba9-b07a-12b2aaf38caf" providerId="ADAL" clId="{219564AF-20D0-473A-A2E0-B1BAAF634F29}" dt="2024-03-10T14:24:25.004" v="204" actId="14100"/>
          <ac:spMkLst>
            <pc:docMk/>
            <pc:sldMk cId="0" sldId="277"/>
            <ac:spMk id="2" creationId="{50B64120-68C9-25FF-3FCA-9203D1E29EA6}"/>
          </ac:spMkLst>
        </pc:spChg>
        <pc:spChg chg="del mod ord">
          <ac:chgData name="BAKER, Lisa (EAST LONDON NHS FOUNDATION TRUST)" userId="a6cf1b36-3461-4ba9-b07a-12b2aaf38caf" providerId="ADAL" clId="{219564AF-20D0-473A-A2E0-B1BAAF634F29}" dt="2024-03-10T14:24:02.320" v="190" actId="21"/>
          <ac:spMkLst>
            <pc:docMk/>
            <pc:sldMk cId="0" sldId="277"/>
            <ac:spMk id="18433" creationId="{FA5588E3-E54B-0CF7-D878-F689989ACC77}"/>
          </ac:spMkLst>
        </pc:spChg>
        <pc:spChg chg="mod ord">
          <ac:chgData name="BAKER, Lisa (EAST LONDON NHS FOUNDATION TRUST)" userId="a6cf1b36-3461-4ba9-b07a-12b2aaf38caf" providerId="ADAL" clId="{219564AF-20D0-473A-A2E0-B1BAAF634F29}" dt="2024-03-10T14:24:10.570" v="195" actId="113"/>
          <ac:spMkLst>
            <pc:docMk/>
            <pc:sldMk cId="0" sldId="277"/>
            <ac:spMk id="18434" creationId="{FCE1487F-AC53-18FC-5A43-4F06912B1D57}"/>
          </ac:spMkLst>
        </pc:spChg>
      </pc:sldChg>
      <pc:sldChg chg="addSp delSp modSp mod modClrScheme chgLayout">
        <pc:chgData name="BAKER, Lisa (EAST LONDON NHS FOUNDATION TRUST)" userId="a6cf1b36-3461-4ba9-b07a-12b2aaf38caf" providerId="ADAL" clId="{219564AF-20D0-473A-A2E0-B1BAAF634F29}" dt="2024-03-10T14:21:12.589" v="52" actId="1076"/>
        <pc:sldMkLst>
          <pc:docMk/>
          <pc:sldMk cId="0" sldId="285"/>
        </pc:sldMkLst>
        <pc:spChg chg="add del mod ord">
          <ac:chgData name="BAKER, Lisa (EAST LONDON NHS FOUNDATION TRUST)" userId="a6cf1b36-3461-4ba9-b07a-12b2aaf38caf" providerId="ADAL" clId="{219564AF-20D0-473A-A2E0-B1BAAF634F29}" dt="2024-03-10T14:20:49.326" v="46" actId="21"/>
          <ac:spMkLst>
            <pc:docMk/>
            <pc:sldMk cId="0" sldId="285"/>
            <ac:spMk id="2" creationId="{E996FD63-C06C-E161-39C1-ADBFCB48476C}"/>
          </ac:spMkLst>
        </pc:spChg>
        <pc:spChg chg="add mod">
          <ac:chgData name="BAKER, Lisa (EAST LONDON NHS FOUNDATION TRUST)" userId="a6cf1b36-3461-4ba9-b07a-12b2aaf38caf" providerId="ADAL" clId="{219564AF-20D0-473A-A2E0-B1BAAF634F29}" dt="2024-03-10T14:21:12.589" v="52" actId="1076"/>
          <ac:spMkLst>
            <pc:docMk/>
            <pc:sldMk cId="0" sldId="285"/>
            <ac:spMk id="5" creationId="{D406C28F-4B65-2613-956A-877FC92A9115}"/>
          </ac:spMkLst>
        </pc:spChg>
        <pc:spChg chg="del mod ord">
          <ac:chgData name="BAKER, Lisa (EAST LONDON NHS FOUNDATION TRUST)" userId="a6cf1b36-3461-4ba9-b07a-12b2aaf38caf" providerId="ADAL" clId="{219564AF-20D0-473A-A2E0-B1BAAF634F29}" dt="2024-03-10T14:20:46.175" v="45" actId="21"/>
          <ac:spMkLst>
            <pc:docMk/>
            <pc:sldMk cId="0" sldId="285"/>
            <ac:spMk id="13313" creationId="{8EFB6957-8859-EE85-515A-57900791624C}"/>
          </ac:spMkLst>
        </pc:spChg>
        <pc:spChg chg="mod ord">
          <ac:chgData name="BAKER, Lisa (EAST LONDON NHS FOUNDATION TRUST)" userId="a6cf1b36-3461-4ba9-b07a-12b2aaf38caf" providerId="ADAL" clId="{219564AF-20D0-473A-A2E0-B1BAAF634F29}" dt="2024-03-10T14:20:41.006" v="44" actId="113"/>
          <ac:spMkLst>
            <pc:docMk/>
            <pc:sldMk cId="0" sldId="285"/>
            <ac:spMk id="13314" creationId="{9BC55AD7-2624-F9F8-2244-41D586639A6F}"/>
          </ac:spMkLst>
        </pc:spChg>
        <pc:picChg chg="add mod">
          <ac:chgData name="BAKER, Lisa (EAST LONDON NHS FOUNDATION TRUST)" userId="a6cf1b36-3461-4ba9-b07a-12b2aaf38caf" providerId="ADAL" clId="{219564AF-20D0-473A-A2E0-B1BAAF634F29}" dt="2024-03-10T14:21:12.589" v="52" actId="1076"/>
          <ac:picMkLst>
            <pc:docMk/>
            <pc:sldMk cId="0" sldId="285"/>
            <ac:picMk id="4" creationId="{ABBBB2A0-66CC-161E-FFAD-F53AE821E407}"/>
          </ac:picMkLst>
        </pc:picChg>
      </pc:sldChg>
      <pc:sldChg chg="addSp delSp modSp mod modClrScheme chgLayout">
        <pc:chgData name="BAKER, Lisa (EAST LONDON NHS FOUNDATION TRUST)" userId="a6cf1b36-3461-4ba9-b07a-12b2aaf38caf" providerId="ADAL" clId="{219564AF-20D0-473A-A2E0-B1BAAF634F29}" dt="2024-03-10T14:28:10.001" v="447" actId="14100"/>
        <pc:sldMkLst>
          <pc:docMk/>
          <pc:sldMk cId="0" sldId="294"/>
        </pc:sldMkLst>
        <pc:spChg chg="add mod ord">
          <ac:chgData name="BAKER, Lisa (EAST LONDON NHS FOUNDATION TRUST)" userId="a6cf1b36-3461-4ba9-b07a-12b2aaf38caf" providerId="ADAL" clId="{219564AF-20D0-473A-A2E0-B1BAAF634F29}" dt="2024-03-10T14:26:02.085" v="267" actId="403"/>
          <ac:spMkLst>
            <pc:docMk/>
            <pc:sldMk cId="0" sldId="294"/>
            <ac:spMk id="2" creationId="{0A4A00FD-3B16-81D7-73A4-2AEADCFEE68B}"/>
          </ac:spMkLst>
        </pc:spChg>
        <pc:spChg chg="add del mod ord">
          <ac:chgData name="BAKER, Lisa (EAST LONDON NHS FOUNDATION TRUST)" userId="a6cf1b36-3461-4ba9-b07a-12b2aaf38caf" providerId="ADAL" clId="{219564AF-20D0-473A-A2E0-B1BAAF634F29}" dt="2024-03-10T14:25:43.102" v="247" actId="21"/>
          <ac:spMkLst>
            <pc:docMk/>
            <pc:sldMk cId="0" sldId="294"/>
            <ac:spMk id="3" creationId="{B6C5F14A-70FC-68E0-C2AD-3404D1FC9D04}"/>
          </ac:spMkLst>
        </pc:spChg>
        <pc:spChg chg="del mod ord">
          <ac:chgData name="BAKER, Lisa (EAST LONDON NHS FOUNDATION TRUST)" userId="a6cf1b36-3461-4ba9-b07a-12b2aaf38caf" providerId="ADAL" clId="{219564AF-20D0-473A-A2E0-B1BAAF634F29}" dt="2024-03-10T14:25:53.875" v="261" actId="21"/>
          <ac:spMkLst>
            <pc:docMk/>
            <pc:sldMk cId="0" sldId="294"/>
            <ac:spMk id="21505" creationId="{36812A5F-21CC-26D6-91A6-DC2FDA0B83B1}"/>
          </ac:spMkLst>
        </pc:spChg>
        <pc:graphicFrameChg chg="mod ord modGraphic">
          <ac:chgData name="BAKER, Lisa (EAST LONDON NHS FOUNDATION TRUST)" userId="a6cf1b36-3461-4ba9-b07a-12b2aaf38caf" providerId="ADAL" clId="{219564AF-20D0-473A-A2E0-B1BAAF634F29}" dt="2024-03-10T14:28:10.001" v="447" actId="14100"/>
          <ac:graphicFrameMkLst>
            <pc:docMk/>
            <pc:sldMk cId="0" sldId="294"/>
            <ac:graphicFrameMk id="4" creationId="{275BC4A7-5CBB-A707-F7C9-4C843D3A51E3}"/>
          </ac:graphicFrameMkLst>
        </pc:graphicFrameChg>
      </pc:sldChg>
      <pc:sldChg chg="modSp add mod">
        <pc:chgData name="BAKER, Lisa (EAST LONDON NHS FOUNDATION TRUST)" userId="a6cf1b36-3461-4ba9-b07a-12b2aaf38caf" providerId="ADAL" clId="{219564AF-20D0-473A-A2E0-B1BAAF634F29}" dt="2024-03-10T14:29:20.266" v="488" actId="12"/>
        <pc:sldMkLst>
          <pc:docMk/>
          <pc:sldMk cId="1306614727" sldId="295"/>
        </pc:sldMkLst>
        <pc:spChg chg="mod">
          <ac:chgData name="BAKER, Lisa (EAST LONDON NHS FOUNDATION TRUST)" userId="a6cf1b36-3461-4ba9-b07a-12b2aaf38caf" providerId="ADAL" clId="{219564AF-20D0-473A-A2E0-B1BAAF634F29}" dt="2024-03-10T14:29:20.266" v="488" actId="12"/>
          <ac:spMkLst>
            <pc:docMk/>
            <pc:sldMk cId="1306614727" sldId="295"/>
            <ac:spMk id="3" creationId="{30EDAD71-6D20-F2AA-83A8-2FED38E5A120}"/>
          </ac:spMkLst>
        </pc:spChg>
        <pc:spChg chg="mod">
          <ac:chgData name="BAKER, Lisa (EAST LONDON NHS FOUNDATION TRUST)" userId="a6cf1b36-3461-4ba9-b07a-12b2aaf38caf" providerId="ADAL" clId="{219564AF-20D0-473A-A2E0-B1BAAF634F29}" dt="2024-03-10T14:28:49.168" v="481" actId="20577"/>
          <ac:spMkLst>
            <pc:docMk/>
            <pc:sldMk cId="1306614727" sldId="295"/>
            <ac:spMk id="19458" creationId="{A6F61311-A316-B116-F852-AF7EAEC0DC71}"/>
          </ac:spMkLst>
        </pc:spChg>
      </pc:sldChg>
      <pc:sldChg chg="del">
        <pc:chgData name="BAKER, Lisa (EAST LONDON NHS FOUNDATION TRUST)" userId="a6cf1b36-3461-4ba9-b07a-12b2aaf38caf" providerId="ADAL" clId="{219564AF-20D0-473A-A2E0-B1BAAF634F29}" dt="2024-03-10T14:20:01.008" v="1" actId="47"/>
        <pc:sldMkLst>
          <pc:docMk/>
          <pc:sldMk cId="1136394111" sldId="366"/>
        </pc:sldMkLst>
      </pc:sldChg>
      <pc:sldChg chg="del">
        <pc:chgData name="BAKER, Lisa (EAST LONDON NHS FOUNDATION TRUST)" userId="a6cf1b36-3461-4ba9-b07a-12b2aaf38caf" providerId="ADAL" clId="{219564AF-20D0-473A-A2E0-B1BAAF634F29}" dt="2024-03-10T14:20:00.596" v="0" actId="47"/>
        <pc:sldMkLst>
          <pc:docMk/>
          <pc:sldMk cId="1374474685" sldId="1381"/>
        </pc:sldMkLst>
      </pc:sldChg>
      <pc:sldChg chg="del">
        <pc:chgData name="BAKER, Lisa (EAST LONDON NHS FOUNDATION TRUST)" userId="a6cf1b36-3461-4ba9-b07a-12b2aaf38caf" providerId="ADAL" clId="{219564AF-20D0-473A-A2E0-B1BAAF634F29}" dt="2024-03-10T14:20:20.690" v="9" actId="47"/>
        <pc:sldMkLst>
          <pc:docMk/>
          <pc:sldMk cId="444526019" sldId="1384"/>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0190FF1-E002-4FFB-BD65-609ADF0FB5A6}" type="doc">
      <dgm:prSet loTypeId="urn:microsoft.com/office/officeart/2005/8/layout/cycle4" loCatId="cycle" qsTypeId="urn:microsoft.com/office/officeart/2005/8/quickstyle/simple1" qsCatId="simple" csTypeId="urn:microsoft.com/office/officeart/2005/8/colors/accent1_2" csCatId="accent1" phldr="1"/>
      <dgm:spPr/>
      <dgm:t>
        <a:bodyPr/>
        <a:lstStyle/>
        <a:p>
          <a:endParaRPr lang="en-GB"/>
        </a:p>
      </dgm:t>
    </dgm:pt>
    <dgm:pt modelId="{81D46793-6DB0-4521-976A-F299BC072201}">
      <dgm:prSet phldrT="[Text]" custT="1">
        <dgm:style>
          <a:lnRef idx="2">
            <a:schemeClr val="accent3"/>
          </a:lnRef>
          <a:fillRef idx="1">
            <a:schemeClr val="lt1"/>
          </a:fillRef>
          <a:effectRef idx="0">
            <a:schemeClr val="accent3"/>
          </a:effectRef>
          <a:fontRef idx="minor">
            <a:schemeClr val="dk1"/>
          </a:fontRef>
        </dgm:style>
      </dgm:prSet>
      <dgm:spPr>
        <a:solidFill>
          <a:schemeClr val="accent5">
            <a:lumMod val="60000"/>
            <a:lumOff val="40000"/>
          </a:schemeClr>
        </a:solidFill>
        <a:ln>
          <a:solidFill>
            <a:schemeClr val="accent2"/>
          </a:solidFill>
        </a:ln>
      </dgm:spPr>
      <dgm:t>
        <a:bodyPr/>
        <a:lstStyle/>
        <a:p>
          <a:r>
            <a:rPr lang="en-GB" sz="1100" b="1" dirty="0">
              <a:latin typeface="+mn-lt"/>
            </a:rPr>
            <a:t>PAINFUL AWARENESS</a:t>
          </a:r>
        </a:p>
      </dgm:t>
    </dgm:pt>
    <dgm:pt modelId="{47B2887C-BB85-4B4A-AA84-C6A1D3E30718}" type="parTrans" cxnId="{AE2B4F40-35F0-4BD5-B3EE-40113C8922E9}">
      <dgm:prSet/>
      <dgm:spPr/>
      <dgm:t>
        <a:bodyPr/>
        <a:lstStyle/>
        <a:p>
          <a:endParaRPr lang="en-GB"/>
        </a:p>
      </dgm:t>
    </dgm:pt>
    <dgm:pt modelId="{85500A62-BB59-4249-BFFF-A98FEF9C36D4}" type="sibTrans" cxnId="{AE2B4F40-35F0-4BD5-B3EE-40113C8922E9}">
      <dgm:prSet/>
      <dgm:spPr/>
      <dgm:t>
        <a:bodyPr/>
        <a:lstStyle/>
        <a:p>
          <a:endParaRPr lang="en-GB"/>
        </a:p>
      </dgm:t>
    </dgm:pt>
    <dgm:pt modelId="{2C9F4B46-496C-4F49-8B87-0475553BF84F}">
      <dgm:prSet phldrT="[Text]"/>
      <dgm:spPr>
        <a:solidFill>
          <a:schemeClr val="accent5">
            <a:lumMod val="20000"/>
            <a:lumOff val="80000"/>
            <a:alpha val="90000"/>
          </a:schemeClr>
        </a:solidFill>
      </dgm:spPr>
      <dgm:t>
        <a:bodyPr/>
        <a:lstStyle/>
        <a:p>
          <a:r>
            <a:rPr lang="en-GB" b="1" dirty="0"/>
            <a:t>Conscious Incompetence</a:t>
          </a:r>
        </a:p>
      </dgm:t>
    </dgm:pt>
    <dgm:pt modelId="{6E66A35B-71A9-417A-8CC2-19CFC6FB0BFB}" type="parTrans" cxnId="{654012BB-2934-438C-8A85-528EDCBC7045}">
      <dgm:prSet/>
      <dgm:spPr/>
      <dgm:t>
        <a:bodyPr/>
        <a:lstStyle/>
        <a:p>
          <a:endParaRPr lang="en-GB"/>
        </a:p>
      </dgm:t>
    </dgm:pt>
    <dgm:pt modelId="{F681CBD9-4768-49DE-9A04-A658C282E084}" type="sibTrans" cxnId="{654012BB-2934-438C-8A85-528EDCBC7045}">
      <dgm:prSet/>
      <dgm:spPr/>
      <dgm:t>
        <a:bodyPr/>
        <a:lstStyle/>
        <a:p>
          <a:endParaRPr lang="en-GB"/>
        </a:p>
      </dgm:t>
    </dgm:pt>
    <dgm:pt modelId="{98950DC8-AFFC-4684-A0DA-BE380A310A97}">
      <dgm:prSet phldrT="[Text]">
        <dgm:style>
          <a:lnRef idx="2">
            <a:schemeClr val="accent3"/>
          </a:lnRef>
          <a:fillRef idx="1">
            <a:schemeClr val="lt1"/>
          </a:fillRef>
          <a:effectRef idx="0">
            <a:schemeClr val="accent3"/>
          </a:effectRef>
          <a:fontRef idx="minor">
            <a:schemeClr val="dk1"/>
          </a:fontRef>
        </dgm:style>
      </dgm:prSet>
      <dgm:spPr>
        <a:solidFill>
          <a:schemeClr val="accent5">
            <a:lumMod val="75000"/>
          </a:schemeClr>
        </a:solidFill>
        <a:ln>
          <a:solidFill>
            <a:srgbClr val="800000"/>
          </a:solidFill>
        </a:ln>
      </dgm:spPr>
      <dgm:t>
        <a:bodyPr/>
        <a:lstStyle/>
        <a:p>
          <a:r>
            <a:rPr lang="en-GB" b="1" dirty="0"/>
            <a:t>KNOW</a:t>
          </a:r>
          <a:r>
            <a:rPr lang="en-GB" b="1" baseline="0" dirty="0"/>
            <a:t> HOW</a:t>
          </a:r>
          <a:endParaRPr lang="en-GB" b="1" dirty="0"/>
        </a:p>
      </dgm:t>
    </dgm:pt>
    <dgm:pt modelId="{79B96579-8BAE-4C94-9E83-D6236D40A6AE}" type="parTrans" cxnId="{8A2094C9-57EB-430A-B36A-D9C6C15ECFA7}">
      <dgm:prSet/>
      <dgm:spPr/>
      <dgm:t>
        <a:bodyPr/>
        <a:lstStyle/>
        <a:p>
          <a:endParaRPr lang="en-GB"/>
        </a:p>
      </dgm:t>
    </dgm:pt>
    <dgm:pt modelId="{10133FBE-FD70-472A-AD77-A5A6735CF4E2}" type="sibTrans" cxnId="{8A2094C9-57EB-430A-B36A-D9C6C15ECFA7}">
      <dgm:prSet/>
      <dgm:spPr/>
      <dgm:t>
        <a:bodyPr/>
        <a:lstStyle/>
        <a:p>
          <a:endParaRPr lang="en-GB"/>
        </a:p>
      </dgm:t>
    </dgm:pt>
    <dgm:pt modelId="{81271BE6-9FCC-4986-A5A2-6C88248429D7}">
      <dgm:prSet phldrT="[Text]"/>
      <dgm:spPr>
        <a:solidFill>
          <a:srgbClr val="EFF4EF">
            <a:alpha val="90000"/>
          </a:srgbClr>
        </a:solidFill>
      </dgm:spPr>
      <dgm:t>
        <a:bodyPr/>
        <a:lstStyle/>
        <a:p>
          <a:r>
            <a:rPr lang="en-GB" b="1" dirty="0"/>
            <a:t>Conscious Competence</a:t>
          </a:r>
        </a:p>
      </dgm:t>
    </dgm:pt>
    <dgm:pt modelId="{A01BB36E-0877-4289-8B08-61266F6274B6}" type="parTrans" cxnId="{852EC254-0691-4876-A794-B13FD9B8CAD5}">
      <dgm:prSet/>
      <dgm:spPr/>
      <dgm:t>
        <a:bodyPr/>
        <a:lstStyle/>
        <a:p>
          <a:endParaRPr lang="en-GB"/>
        </a:p>
      </dgm:t>
    </dgm:pt>
    <dgm:pt modelId="{FE7F6805-5873-479B-9AFF-E80CC5370666}" type="sibTrans" cxnId="{852EC254-0691-4876-A794-B13FD9B8CAD5}">
      <dgm:prSet/>
      <dgm:spPr/>
      <dgm:t>
        <a:bodyPr/>
        <a:lstStyle/>
        <a:p>
          <a:endParaRPr lang="en-GB"/>
        </a:p>
      </dgm:t>
    </dgm:pt>
    <dgm:pt modelId="{6EF03E4D-1F09-478F-8185-C1A12E892359}">
      <dgm:prSet phldrT="[Text]">
        <dgm:style>
          <a:lnRef idx="2">
            <a:schemeClr val="accent3"/>
          </a:lnRef>
          <a:fillRef idx="1">
            <a:schemeClr val="lt1"/>
          </a:fillRef>
          <a:effectRef idx="0">
            <a:schemeClr val="accent3"/>
          </a:effectRef>
          <a:fontRef idx="minor">
            <a:schemeClr val="dk1"/>
          </a:fontRef>
        </dgm:style>
      </dgm:prSet>
      <dgm:spPr>
        <a:solidFill>
          <a:schemeClr val="accent5">
            <a:lumMod val="50000"/>
          </a:schemeClr>
        </a:solidFill>
        <a:ln>
          <a:solidFill>
            <a:srgbClr val="800000"/>
          </a:solidFill>
        </a:ln>
      </dgm:spPr>
      <dgm:t>
        <a:bodyPr/>
        <a:lstStyle/>
        <a:p>
          <a:r>
            <a:rPr lang="en-GB" b="1" dirty="0"/>
            <a:t>SECOND</a:t>
          </a:r>
          <a:r>
            <a:rPr lang="en-GB" b="1" baseline="0" dirty="0"/>
            <a:t> NATURE</a:t>
          </a:r>
          <a:endParaRPr lang="en-GB" b="1" dirty="0"/>
        </a:p>
      </dgm:t>
    </dgm:pt>
    <dgm:pt modelId="{7A211E08-0D3F-4FB2-8063-DFFD0B46E83E}" type="parTrans" cxnId="{EFE71F48-A1B2-461A-A757-E5EAEB3231E0}">
      <dgm:prSet/>
      <dgm:spPr/>
      <dgm:t>
        <a:bodyPr/>
        <a:lstStyle/>
        <a:p>
          <a:endParaRPr lang="en-GB"/>
        </a:p>
      </dgm:t>
    </dgm:pt>
    <dgm:pt modelId="{A0DA38AE-A956-46AE-87B0-722CC5F52DFF}" type="sibTrans" cxnId="{EFE71F48-A1B2-461A-A757-E5EAEB3231E0}">
      <dgm:prSet/>
      <dgm:spPr/>
      <dgm:t>
        <a:bodyPr/>
        <a:lstStyle/>
        <a:p>
          <a:endParaRPr lang="en-GB"/>
        </a:p>
      </dgm:t>
    </dgm:pt>
    <dgm:pt modelId="{7DF232E6-17D4-42F3-AF57-23F78AA727D7}">
      <dgm:prSet phldrT="[Text]"/>
      <dgm:spPr>
        <a:solidFill>
          <a:srgbClr val="EFF4EF">
            <a:alpha val="90000"/>
          </a:srgbClr>
        </a:solidFill>
      </dgm:spPr>
      <dgm:t>
        <a:bodyPr/>
        <a:lstStyle/>
        <a:p>
          <a:r>
            <a:rPr lang="en-GB" b="1" dirty="0"/>
            <a:t>Unconscious Competence</a:t>
          </a:r>
        </a:p>
      </dgm:t>
    </dgm:pt>
    <dgm:pt modelId="{769242BE-9CAE-4B9E-A29C-272D68DBBC4E}" type="parTrans" cxnId="{DB8F2505-0528-4954-99F7-8E0D28760A89}">
      <dgm:prSet/>
      <dgm:spPr/>
      <dgm:t>
        <a:bodyPr/>
        <a:lstStyle/>
        <a:p>
          <a:endParaRPr lang="en-GB"/>
        </a:p>
      </dgm:t>
    </dgm:pt>
    <dgm:pt modelId="{8890C6E0-3471-450D-B50A-174B708980DF}" type="sibTrans" cxnId="{DB8F2505-0528-4954-99F7-8E0D28760A89}">
      <dgm:prSet/>
      <dgm:spPr/>
      <dgm:t>
        <a:bodyPr/>
        <a:lstStyle/>
        <a:p>
          <a:endParaRPr lang="en-GB"/>
        </a:p>
      </dgm:t>
    </dgm:pt>
    <dgm:pt modelId="{C0E0763E-A710-4EA9-A710-E108E24E073C}">
      <dgm:prSet phldrT="[Text]">
        <dgm:style>
          <a:lnRef idx="2">
            <a:schemeClr val="accent3"/>
          </a:lnRef>
          <a:fillRef idx="1">
            <a:schemeClr val="lt1"/>
          </a:fillRef>
          <a:effectRef idx="0">
            <a:schemeClr val="accent3"/>
          </a:effectRef>
          <a:fontRef idx="minor">
            <a:schemeClr val="dk1"/>
          </a:fontRef>
        </dgm:style>
      </dgm:prSet>
      <dgm:spPr>
        <a:solidFill>
          <a:srgbClr val="FEFEFF"/>
        </a:solidFill>
        <a:ln>
          <a:solidFill>
            <a:srgbClr val="800000"/>
          </a:solidFill>
        </a:ln>
      </dgm:spPr>
      <dgm:t>
        <a:bodyPr/>
        <a:lstStyle/>
        <a:p>
          <a:r>
            <a:rPr lang="en-GB" b="1" dirty="0"/>
            <a:t>BLISSFUL IGNORANCE</a:t>
          </a:r>
        </a:p>
      </dgm:t>
    </dgm:pt>
    <dgm:pt modelId="{D8C5C04E-C619-4E71-9868-6676A5213023}" type="parTrans" cxnId="{A9F467AB-8566-483F-B489-08CF2F2596B5}">
      <dgm:prSet/>
      <dgm:spPr/>
      <dgm:t>
        <a:bodyPr/>
        <a:lstStyle/>
        <a:p>
          <a:endParaRPr lang="en-GB"/>
        </a:p>
      </dgm:t>
    </dgm:pt>
    <dgm:pt modelId="{7B6F2FA5-3D35-49F3-A75C-E68A774315A0}" type="sibTrans" cxnId="{A9F467AB-8566-483F-B489-08CF2F2596B5}">
      <dgm:prSet/>
      <dgm:spPr/>
      <dgm:t>
        <a:bodyPr/>
        <a:lstStyle/>
        <a:p>
          <a:endParaRPr lang="en-GB"/>
        </a:p>
      </dgm:t>
    </dgm:pt>
    <dgm:pt modelId="{E2AACCD4-19C7-45B1-B8EC-9F347158B169}">
      <dgm:prSet phldrT="[Text]"/>
      <dgm:spPr>
        <a:solidFill>
          <a:srgbClr val="EFF4EF"/>
        </a:solidFill>
      </dgm:spPr>
      <dgm:t>
        <a:bodyPr/>
        <a:lstStyle/>
        <a:p>
          <a:r>
            <a:rPr lang="en-GB" b="1" dirty="0"/>
            <a:t>Unconscious Incompetence</a:t>
          </a:r>
        </a:p>
      </dgm:t>
    </dgm:pt>
    <dgm:pt modelId="{6EC1F8A2-AB79-499D-B372-F51720A1A5BA}" type="parTrans" cxnId="{C69B607B-5743-4CD3-9153-5025EB5D4D04}">
      <dgm:prSet/>
      <dgm:spPr/>
      <dgm:t>
        <a:bodyPr/>
        <a:lstStyle/>
        <a:p>
          <a:endParaRPr lang="en-GB"/>
        </a:p>
      </dgm:t>
    </dgm:pt>
    <dgm:pt modelId="{E2BA6B06-4A04-4EA1-AA2C-53AECDBBB693}" type="sibTrans" cxnId="{C69B607B-5743-4CD3-9153-5025EB5D4D04}">
      <dgm:prSet/>
      <dgm:spPr/>
      <dgm:t>
        <a:bodyPr/>
        <a:lstStyle/>
        <a:p>
          <a:endParaRPr lang="en-GB"/>
        </a:p>
      </dgm:t>
    </dgm:pt>
    <dgm:pt modelId="{2E9E8F6D-D28C-4463-B2E9-84DF538A182F}">
      <dgm:prSet phldrT="[Text]"/>
      <dgm:spPr>
        <a:solidFill>
          <a:srgbClr val="EFF4EF">
            <a:alpha val="90000"/>
          </a:srgbClr>
        </a:solidFill>
      </dgm:spPr>
      <dgm:t>
        <a:bodyPr/>
        <a:lstStyle/>
        <a:p>
          <a:endParaRPr lang="en-GB" dirty="0"/>
        </a:p>
      </dgm:t>
    </dgm:pt>
    <dgm:pt modelId="{69AB4DDF-44BF-447A-B625-BCC648435D43}" type="parTrans" cxnId="{8C1C96A2-515E-4D51-B0E0-70E5A1ACD8F0}">
      <dgm:prSet/>
      <dgm:spPr/>
      <dgm:t>
        <a:bodyPr/>
        <a:lstStyle/>
        <a:p>
          <a:endParaRPr lang="en-GB"/>
        </a:p>
      </dgm:t>
    </dgm:pt>
    <dgm:pt modelId="{3887D48E-1B18-438F-8DB7-728DD91B283F}" type="sibTrans" cxnId="{8C1C96A2-515E-4D51-B0E0-70E5A1ACD8F0}">
      <dgm:prSet/>
      <dgm:spPr/>
      <dgm:t>
        <a:bodyPr/>
        <a:lstStyle/>
        <a:p>
          <a:endParaRPr lang="en-GB"/>
        </a:p>
      </dgm:t>
    </dgm:pt>
    <dgm:pt modelId="{4805A7A7-1137-4697-BF8E-FE8CEFE46967}">
      <dgm:prSet phldrT="[Text]"/>
      <dgm:spPr>
        <a:solidFill>
          <a:srgbClr val="EFF4EF"/>
        </a:solidFill>
      </dgm:spPr>
      <dgm:t>
        <a:bodyPr/>
        <a:lstStyle/>
        <a:p>
          <a:endParaRPr lang="en-GB" b="1" dirty="0"/>
        </a:p>
      </dgm:t>
    </dgm:pt>
    <dgm:pt modelId="{97546F28-B750-4949-B24B-6B991CB10D4E}" type="parTrans" cxnId="{C39FF66B-4920-4B22-8DDA-8E8C74339884}">
      <dgm:prSet/>
      <dgm:spPr/>
      <dgm:t>
        <a:bodyPr/>
        <a:lstStyle/>
        <a:p>
          <a:endParaRPr lang="en-GB"/>
        </a:p>
      </dgm:t>
    </dgm:pt>
    <dgm:pt modelId="{923C4E5D-BBA8-4D8F-A6A4-BE4A7D6CE1DF}" type="sibTrans" cxnId="{C39FF66B-4920-4B22-8DDA-8E8C74339884}">
      <dgm:prSet/>
      <dgm:spPr/>
      <dgm:t>
        <a:bodyPr/>
        <a:lstStyle/>
        <a:p>
          <a:endParaRPr lang="en-GB"/>
        </a:p>
      </dgm:t>
    </dgm:pt>
    <dgm:pt modelId="{48990E28-87E2-8D4D-B17E-44E7566E4B59}">
      <dgm:prSet phldrT="[Text]"/>
      <dgm:spPr>
        <a:solidFill>
          <a:schemeClr val="accent5">
            <a:lumMod val="20000"/>
            <a:lumOff val="80000"/>
            <a:alpha val="90000"/>
          </a:schemeClr>
        </a:solidFill>
      </dgm:spPr>
      <dgm:t>
        <a:bodyPr/>
        <a:lstStyle/>
        <a:p>
          <a:endParaRPr lang="en-GB" b="1" dirty="0"/>
        </a:p>
      </dgm:t>
    </dgm:pt>
    <dgm:pt modelId="{1427FB2A-7ACB-C74C-BDF6-2224991B68B7}" type="parTrans" cxnId="{C7B17884-5BB5-FE4B-98C3-9CD1FDA768D5}">
      <dgm:prSet/>
      <dgm:spPr/>
      <dgm:t>
        <a:bodyPr/>
        <a:lstStyle/>
        <a:p>
          <a:endParaRPr lang="en-US"/>
        </a:p>
      </dgm:t>
    </dgm:pt>
    <dgm:pt modelId="{1E8A606D-EA9D-DF49-9FDA-EA217837B0B7}" type="sibTrans" cxnId="{C7B17884-5BB5-FE4B-98C3-9CD1FDA768D5}">
      <dgm:prSet/>
      <dgm:spPr/>
      <dgm:t>
        <a:bodyPr/>
        <a:lstStyle/>
        <a:p>
          <a:endParaRPr lang="en-US"/>
        </a:p>
      </dgm:t>
    </dgm:pt>
    <dgm:pt modelId="{7795E16F-B2C3-B84A-8348-30C70FCF6813}">
      <dgm:prSet phldrT="[Text]"/>
      <dgm:spPr>
        <a:solidFill>
          <a:srgbClr val="EFF4EF">
            <a:alpha val="90000"/>
          </a:srgbClr>
        </a:solidFill>
      </dgm:spPr>
      <dgm:t>
        <a:bodyPr/>
        <a:lstStyle/>
        <a:p>
          <a:endParaRPr lang="en-GB" b="1" dirty="0"/>
        </a:p>
      </dgm:t>
    </dgm:pt>
    <dgm:pt modelId="{51D32984-3CC3-6B4B-A091-DC7A89638E9E}" type="parTrans" cxnId="{D74305E6-070A-E342-BD77-F4F35CA5B0B3}">
      <dgm:prSet/>
      <dgm:spPr/>
      <dgm:t>
        <a:bodyPr/>
        <a:lstStyle/>
        <a:p>
          <a:endParaRPr lang="en-US"/>
        </a:p>
      </dgm:t>
    </dgm:pt>
    <dgm:pt modelId="{8623FE23-8C28-644B-BADF-0D6ABE105CFF}" type="sibTrans" cxnId="{D74305E6-070A-E342-BD77-F4F35CA5B0B3}">
      <dgm:prSet/>
      <dgm:spPr/>
      <dgm:t>
        <a:bodyPr/>
        <a:lstStyle/>
        <a:p>
          <a:endParaRPr lang="en-US"/>
        </a:p>
      </dgm:t>
    </dgm:pt>
    <dgm:pt modelId="{0D71166B-022A-43B9-886E-0C10A502424B}" type="pres">
      <dgm:prSet presAssocID="{50190FF1-E002-4FFB-BD65-609ADF0FB5A6}" presName="cycleMatrixDiagram" presStyleCnt="0">
        <dgm:presLayoutVars>
          <dgm:chMax val="1"/>
          <dgm:dir/>
          <dgm:animLvl val="lvl"/>
          <dgm:resizeHandles val="exact"/>
        </dgm:presLayoutVars>
      </dgm:prSet>
      <dgm:spPr/>
    </dgm:pt>
    <dgm:pt modelId="{E7E50557-F8FE-42FE-9F14-03A9DE396214}" type="pres">
      <dgm:prSet presAssocID="{50190FF1-E002-4FFB-BD65-609ADF0FB5A6}" presName="children" presStyleCnt="0"/>
      <dgm:spPr/>
    </dgm:pt>
    <dgm:pt modelId="{4CB33BDC-2628-44F9-AEB7-86C01B61CB4D}" type="pres">
      <dgm:prSet presAssocID="{50190FF1-E002-4FFB-BD65-609ADF0FB5A6}" presName="child1group" presStyleCnt="0"/>
      <dgm:spPr/>
    </dgm:pt>
    <dgm:pt modelId="{06123366-DD6E-42E7-BCAF-D3D2AB526DF2}" type="pres">
      <dgm:prSet presAssocID="{50190FF1-E002-4FFB-BD65-609ADF0FB5A6}" presName="child1" presStyleLbl="bgAcc1" presStyleIdx="0" presStyleCnt="4"/>
      <dgm:spPr/>
    </dgm:pt>
    <dgm:pt modelId="{7E11A00D-603F-4BC9-8CB1-096F3D5184D5}" type="pres">
      <dgm:prSet presAssocID="{50190FF1-E002-4FFB-BD65-609ADF0FB5A6}" presName="child1Text" presStyleLbl="bgAcc1" presStyleIdx="0" presStyleCnt="4">
        <dgm:presLayoutVars>
          <dgm:bulletEnabled val="1"/>
        </dgm:presLayoutVars>
      </dgm:prSet>
      <dgm:spPr/>
    </dgm:pt>
    <dgm:pt modelId="{E8BC7025-C7A7-42EE-8D18-2E8ECACD82FD}" type="pres">
      <dgm:prSet presAssocID="{50190FF1-E002-4FFB-BD65-609ADF0FB5A6}" presName="child2group" presStyleCnt="0"/>
      <dgm:spPr/>
    </dgm:pt>
    <dgm:pt modelId="{D989DA57-9FCD-4C28-A897-805523D892D2}" type="pres">
      <dgm:prSet presAssocID="{50190FF1-E002-4FFB-BD65-609ADF0FB5A6}" presName="child2" presStyleLbl="bgAcc1" presStyleIdx="1" presStyleCnt="4"/>
      <dgm:spPr/>
    </dgm:pt>
    <dgm:pt modelId="{9C214C35-03EC-4F01-9D89-30A654DF2C78}" type="pres">
      <dgm:prSet presAssocID="{50190FF1-E002-4FFB-BD65-609ADF0FB5A6}" presName="child2Text" presStyleLbl="bgAcc1" presStyleIdx="1" presStyleCnt="4">
        <dgm:presLayoutVars>
          <dgm:bulletEnabled val="1"/>
        </dgm:presLayoutVars>
      </dgm:prSet>
      <dgm:spPr/>
    </dgm:pt>
    <dgm:pt modelId="{4C6B98F1-98E4-4200-ABDE-EF11EB4164F4}" type="pres">
      <dgm:prSet presAssocID="{50190FF1-E002-4FFB-BD65-609ADF0FB5A6}" presName="child3group" presStyleCnt="0"/>
      <dgm:spPr/>
    </dgm:pt>
    <dgm:pt modelId="{37942CAC-486A-44CF-99DC-E135D4CF8FDC}" type="pres">
      <dgm:prSet presAssocID="{50190FF1-E002-4FFB-BD65-609ADF0FB5A6}" presName="child3" presStyleLbl="bgAcc1" presStyleIdx="2" presStyleCnt="4"/>
      <dgm:spPr/>
    </dgm:pt>
    <dgm:pt modelId="{88EAACD5-488F-4518-94F9-5675EDC758AE}" type="pres">
      <dgm:prSet presAssocID="{50190FF1-E002-4FFB-BD65-609ADF0FB5A6}" presName="child3Text" presStyleLbl="bgAcc1" presStyleIdx="2" presStyleCnt="4">
        <dgm:presLayoutVars>
          <dgm:bulletEnabled val="1"/>
        </dgm:presLayoutVars>
      </dgm:prSet>
      <dgm:spPr/>
    </dgm:pt>
    <dgm:pt modelId="{34AE57AF-4858-4A80-93D8-FDD4FA5D2DBD}" type="pres">
      <dgm:prSet presAssocID="{50190FF1-E002-4FFB-BD65-609ADF0FB5A6}" presName="child4group" presStyleCnt="0"/>
      <dgm:spPr/>
    </dgm:pt>
    <dgm:pt modelId="{B1AB3CF0-EFEE-499A-8279-F5071723B74D}" type="pres">
      <dgm:prSet presAssocID="{50190FF1-E002-4FFB-BD65-609ADF0FB5A6}" presName="child4" presStyleLbl="bgAcc1" presStyleIdx="3" presStyleCnt="4"/>
      <dgm:spPr/>
    </dgm:pt>
    <dgm:pt modelId="{6EC98551-E308-4BAD-B77F-6837D13D6BED}" type="pres">
      <dgm:prSet presAssocID="{50190FF1-E002-4FFB-BD65-609ADF0FB5A6}" presName="child4Text" presStyleLbl="bgAcc1" presStyleIdx="3" presStyleCnt="4">
        <dgm:presLayoutVars>
          <dgm:bulletEnabled val="1"/>
        </dgm:presLayoutVars>
      </dgm:prSet>
      <dgm:spPr/>
    </dgm:pt>
    <dgm:pt modelId="{AD54F693-8C0E-4513-8D4D-3F466C2C105B}" type="pres">
      <dgm:prSet presAssocID="{50190FF1-E002-4FFB-BD65-609ADF0FB5A6}" presName="childPlaceholder" presStyleCnt="0"/>
      <dgm:spPr/>
    </dgm:pt>
    <dgm:pt modelId="{432A9818-F267-40DF-AAE1-39CE6B944217}" type="pres">
      <dgm:prSet presAssocID="{50190FF1-E002-4FFB-BD65-609ADF0FB5A6}" presName="circle" presStyleCnt="0"/>
      <dgm:spPr/>
    </dgm:pt>
    <dgm:pt modelId="{720E5654-965B-44D1-BC76-3CBC3BB3833E}" type="pres">
      <dgm:prSet presAssocID="{50190FF1-E002-4FFB-BD65-609ADF0FB5A6}" presName="quadrant1" presStyleLbl="node1" presStyleIdx="0" presStyleCnt="4" custLinFactNeighborX="-573" custLinFactNeighborY="-606">
        <dgm:presLayoutVars>
          <dgm:chMax val="1"/>
          <dgm:bulletEnabled val="1"/>
        </dgm:presLayoutVars>
      </dgm:prSet>
      <dgm:spPr/>
    </dgm:pt>
    <dgm:pt modelId="{CF728A16-60CE-474B-BF77-2F77BED59BAE}" type="pres">
      <dgm:prSet presAssocID="{50190FF1-E002-4FFB-BD65-609ADF0FB5A6}" presName="quadrant2" presStyleLbl="node1" presStyleIdx="1" presStyleCnt="4" custLinFactNeighborX="1365" custLinFactNeighborY="-606">
        <dgm:presLayoutVars>
          <dgm:chMax val="1"/>
          <dgm:bulletEnabled val="1"/>
        </dgm:presLayoutVars>
      </dgm:prSet>
      <dgm:spPr/>
    </dgm:pt>
    <dgm:pt modelId="{DB101167-B26A-44E1-83F9-972C0B7569AB}" type="pres">
      <dgm:prSet presAssocID="{50190FF1-E002-4FFB-BD65-609ADF0FB5A6}" presName="quadrant3" presStyleLbl="node1" presStyleIdx="2" presStyleCnt="4" custLinFactNeighborX="1365" custLinFactNeighborY="1332">
        <dgm:presLayoutVars>
          <dgm:chMax val="1"/>
          <dgm:bulletEnabled val="1"/>
        </dgm:presLayoutVars>
      </dgm:prSet>
      <dgm:spPr/>
    </dgm:pt>
    <dgm:pt modelId="{B1756EE1-A3FD-4182-B7AB-23790ADF5962}" type="pres">
      <dgm:prSet presAssocID="{50190FF1-E002-4FFB-BD65-609ADF0FB5A6}" presName="quadrant4" presStyleLbl="node1" presStyleIdx="3" presStyleCnt="4" custLinFactNeighborX="-573" custLinFactNeighborY="1332">
        <dgm:presLayoutVars>
          <dgm:chMax val="1"/>
          <dgm:bulletEnabled val="1"/>
        </dgm:presLayoutVars>
      </dgm:prSet>
      <dgm:spPr/>
    </dgm:pt>
    <dgm:pt modelId="{84281924-F67A-4339-8789-16A71A6E554F}" type="pres">
      <dgm:prSet presAssocID="{50190FF1-E002-4FFB-BD65-609ADF0FB5A6}" presName="quadrantPlaceholder" presStyleCnt="0"/>
      <dgm:spPr/>
    </dgm:pt>
    <dgm:pt modelId="{DDA95F00-D910-4456-B58D-658A76D5CD8A}" type="pres">
      <dgm:prSet presAssocID="{50190FF1-E002-4FFB-BD65-609ADF0FB5A6}" presName="center1" presStyleLbl="fgShp" presStyleIdx="0" presStyleCnt="2" custAng="5632435" custLinFactNeighborX="34634" custLinFactNeighborY="16218"/>
      <dgm:spPr>
        <a:solidFill>
          <a:srgbClr val="C00000"/>
        </a:solidFill>
        <a:ln>
          <a:solidFill>
            <a:schemeClr val="accent6"/>
          </a:solidFill>
        </a:ln>
      </dgm:spPr>
    </dgm:pt>
    <dgm:pt modelId="{E51A46F9-F5AA-42A0-8D77-11F188AEC036}" type="pres">
      <dgm:prSet presAssocID="{50190FF1-E002-4FFB-BD65-609ADF0FB5A6}" presName="center2" presStyleLbl="fgShp" presStyleIdx="1" presStyleCnt="2" custAng="5400000" custLinFactNeighborX="-26707" custLinFactNeighborY="-22243"/>
      <dgm:spPr>
        <a:solidFill>
          <a:srgbClr val="C00000"/>
        </a:solidFill>
        <a:ln>
          <a:solidFill>
            <a:srgbClr val="730000"/>
          </a:solidFill>
        </a:ln>
      </dgm:spPr>
    </dgm:pt>
  </dgm:ptLst>
  <dgm:cxnLst>
    <dgm:cxn modelId="{DB8F2505-0528-4954-99F7-8E0D28760A89}" srcId="{6EF03E4D-1F09-478F-8185-C1A12E892359}" destId="{7DF232E6-17D4-42F3-AF57-23F78AA727D7}" srcOrd="1" destOrd="0" parTransId="{769242BE-9CAE-4B9E-A29C-272D68DBBC4E}" sibTransId="{8890C6E0-3471-450D-B50A-174B708980DF}"/>
    <dgm:cxn modelId="{9FC71D10-8997-7541-B7F7-513AAA303EA4}" type="presOf" srcId="{7795E16F-B2C3-B84A-8348-30C70FCF6813}" destId="{9C214C35-03EC-4F01-9D89-30A654DF2C78}" srcOrd="1" destOrd="0" presId="urn:microsoft.com/office/officeart/2005/8/layout/cycle4"/>
    <dgm:cxn modelId="{2A257720-E1AC-044E-80D3-01152E0D9046}" type="presOf" srcId="{7795E16F-B2C3-B84A-8348-30C70FCF6813}" destId="{D989DA57-9FCD-4C28-A897-805523D892D2}" srcOrd="0" destOrd="0" presId="urn:microsoft.com/office/officeart/2005/8/layout/cycle4"/>
    <dgm:cxn modelId="{370B5A22-5C49-DF46-A161-127DE67A9414}" type="presOf" srcId="{C0E0763E-A710-4EA9-A710-E108E24E073C}" destId="{B1756EE1-A3FD-4182-B7AB-23790ADF5962}" srcOrd="0" destOrd="0" presId="urn:microsoft.com/office/officeart/2005/8/layout/cycle4"/>
    <dgm:cxn modelId="{B9357525-8355-054F-B6F2-1D64F22BF551}" type="presOf" srcId="{2E9E8F6D-D28C-4463-B2E9-84DF538A182F}" destId="{88EAACD5-488F-4518-94F9-5675EDC758AE}" srcOrd="1" destOrd="0" presId="urn:microsoft.com/office/officeart/2005/8/layout/cycle4"/>
    <dgm:cxn modelId="{AE2B4F40-35F0-4BD5-B3EE-40113C8922E9}" srcId="{50190FF1-E002-4FFB-BD65-609ADF0FB5A6}" destId="{81D46793-6DB0-4521-976A-F299BC072201}" srcOrd="0" destOrd="0" parTransId="{47B2887C-BB85-4B4A-AA84-C6A1D3E30718}" sibTransId="{85500A62-BB59-4249-BFFF-A98FEF9C36D4}"/>
    <dgm:cxn modelId="{7BD59B60-9D75-6A4E-9704-F280BDE9C8D2}" type="presOf" srcId="{4805A7A7-1137-4697-BF8E-FE8CEFE46967}" destId="{B1AB3CF0-EFEE-499A-8279-F5071723B74D}" srcOrd="0" destOrd="0" presId="urn:microsoft.com/office/officeart/2005/8/layout/cycle4"/>
    <dgm:cxn modelId="{EFE71F48-A1B2-461A-A757-E5EAEB3231E0}" srcId="{50190FF1-E002-4FFB-BD65-609ADF0FB5A6}" destId="{6EF03E4D-1F09-478F-8185-C1A12E892359}" srcOrd="2" destOrd="0" parTransId="{7A211E08-0D3F-4FB2-8063-DFFD0B46E83E}" sibTransId="{A0DA38AE-A956-46AE-87B0-722CC5F52DFF}"/>
    <dgm:cxn modelId="{1907D068-B2F7-424B-B6BA-6A9D6B579A63}" type="presOf" srcId="{6EF03E4D-1F09-478F-8185-C1A12E892359}" destId="{DB101167-B26A-44E1-83F9-972C0B7569AB}" srcOrd="0" destOrd="0" presId="urn:microsoft.com/office/officeart/2005/8/layout/cycle4"/>
    <dgm:cxn modelId="{C39FF66B-4920-4B22-8DDA-8E8C74339884}" srcId="{C0E0763E-A710-4EA9-A710-E108E24E073C}" destId="{4805A7A7-1137-4697-BF8E-FE8CEFE46967}" srcOrd="0" destOrd="0" parTransId="{97546F28-B750-4949-B24B-6B991CB10D4E}" sibTransId="{923C4E5D-BBA8-4D8F-A6A4-BE4A7D6CE1DF}"/>
    <dgm:cxn modelId="{5C6EA96E-ECAA-BB46-8B3B-044474D73CB0}" type="presOf" srcId="{4805A7A7-1137-4697-BF8E-FE8CEFE46967}" destId="{6EC98551-E308-4BAD-B77F-6837D13D6BED}" srcOrd="1" destOrd="0" presId="urn:microsoft.com/office/officeart/2005/8/layout/cycle4"/>
    <dgm:cxn modelId="{8E9B7B6F-DB89-6E4E-BE66-6A3F32C27B0D}" type="presOf" srcId="{2C9F4B46-496C-4F49-8B87-0475553BF84F}" destId="{7E11A00D-603F-4BC9-8CB1-096F3D5184D5}" srcOrd="1" destOrd="1" presId="urn:microsoft.com/office/officeart/2005/8/layout/cycle4"/>
    <dgm:cxn modelId="{852EC254-0691-4876-A794-B13FD9B8CAD5}" srcId="{98950DC8-AFFC-4684-A0DA-BE380A310A97}" destId="{81271BE6-9FCC-4986-A5A2-6C88248429D7}" srcOrd="1" destOrd="0" parTransId="{A01BB36E-0877-4289-8B08-61266F6274B6}" sibTransId="{FE7F6805-5873-479B-9AFF-E80CC5370666}"/>
    <dgm:cxn modelId="{C69B607B-5743-4CD3-9153-5025EB5D4D04}" srcId="{C0E0763E-A710-4EA9-A710-E108E24E073C}" destId="{E2AACCD4-19C7-45B1-B8EC-9F347158B169}" srcOrd="1" destOrd="0" parTransId="{6EC1F8A2-AB79-499D-B372-F51720A1A5BA}" sibTransId="{E2BA6B06-4A04-4EA1-AA2C-53AECDBBB693}"/>
    <dgm:cxn modelId="{9EF9697B-2233-B940-A17D-25AEC452CB44}" type="presOf" srcId="{2C9F4B46-496C-4F49-8B87-0475553BF84F}" destId="{06123366-DD6E-42E7-BCAF-D3D2AB526DF2}" srcOrd="0" destOrd="1" presId="urn:microsoft.com/office/officeart/2005/8/layout/cycle4"/>
    <dgm:cxn modelId="{9CB63B7E-EC3B-F647-AFF9-0130728A634B}" type="presOf" srcId="{48990E28-87E2-8D4D-B17E-44E7566E4B59}" destId="{7E11A00D-603F-4BC9-8CB1-096F3D5184D5}" srcOrd="1" destOrd="0" presId="urn:microsoft.com/office/officeart/2005/8/layout/cycle4"/>
    <dgm:cxn modelId="{C7B17884-5BB5-FE4B-98C3-9CD1FDA768D5}" srcId="{81D46793-6DB0-4521-976A-F299BC072201}" destId="{48990E28-87E2-8D4D-B17E-44E7566E4B59}" srcOrd="0" destOrd="0" parTransId="{1427FB2A-7ACB-C74C-BDF6-2224991B68B7}" sibTransId="{1E8A606D-EA9D-DF49-9FDA-EA217837B0B7}"/>
    <dgm:cxn modelId="{8C3FA285-0AEF-C94E-9D3C-6856B1FB9386}" type="presOf" srcId="{81271BE6-9FCC-4986-A5A2-6C88248429D7}" destId="{D989DA57-9FCD-4C28-A897-805523D892D2}" srcOrd="0" destOrd="1" presId="urn:microsoft.com/office/officeart/2005/8/layout/cycle4"/>
    <dgm:cxn modelId="{E9882092-4986-7F42-9801-C9DE9F15FA25}" type="presOf" srcId="{50190FF1-E002-4FFB-BD65-609ADF0FB5A6}" destId="{0D71166B-022A-43B9-886E-0C10A502424B}" srcOrd="0" destOrd="0" presId="urn:microsoft.com/office/officeart/2005/8/layout/cycle4"/>
    <dgm:cxn modelId="{05F19194-8771-2D40-B678-7D985405467F}" type="presOf" srcId="{98950DC8-AFFC-4684-A0DA-BE380A310A97}" destId="{CF728A16-60CE-474B-BF77-2F77BED59BAE}" srcOrd="0" destOrd="0" presId="urn:microsoft.com/office/officeart/2005/8/layout/cycle4"/>
    <dgm:cxn modelId="{87B7A999-2EF0-8B48-B2FA-F505CEF6C1E6}" type="presOf" srcId="{81271BE6-9FCC-4986-A5A2-6C88248429D7}" destId="{9C214C35-03EC-4F01-9D89-30A654DF2C78}" srcOrd="1" destOrd="1" presId="urn:microsoft.com/office/officeart/2005/8/layout/cycle4"/>
    <dgm:cxn modelId="{24BF279B-BDAF-A247-BA27-92A2FD614990}" type="presOf" srcId="{7DF232E6-17D4-42F3-AF57-23F78AA727D7}" destId="{88EAACD5-488F-4518-94F9-5675EDC758AE}" srcOrd="1" destOrd="1" presId="urn:microsoft.com/office/officeart/2005/8/layout/cycle4"/>
    <dgm:cxn modelId="{8C1C96A2-515E-4D51-B0E0-70E5A1ACD8F0}" srcId="{6EF03E4D-1F09-478F-8185-C1A12E892359}" destId="{2E9E8F6D-D28C-4463-B2E9-84DF538A182F}" srcOrd="0" destOrd="0" parTransId="{69AB4DDF-44BF-447A-B625-BCC648435D43}" sibTransId="{3887D48E-1B18-438F-8DB7-728DD91B283F}"/>
    <dgm:cxn modelId="{A9F467AB-8566-483F-B489-08CF2F2596B5}" srcId="{50190FF1-E002-4FFB-BD65-609ADF0FB5A6}" destId="{C0E0763E-A710-4EA9-A710-E108E24E073C}" srcOrd="3" destOrd="0" parTransId="{D8C5C04E-C619-4E71-9868-6676A5213023}" sibTransId="{7B6F2FA5-3D35-49F3-A75C-E68A774315A0}"/>
    <dgm:cxn modelId="{A024EDAB-B5D0-D146-9A37-3981F4DEB920}" type="presOf" srcId="{81D46793-6DB0-4521-976A-F299BC072201}" destId="{720E5654-965B-44D1-BC76-3CBC3BB3833E}" srcOrd="0" destOrd="0" presId="urn:microsoft.com/office/officeart/2005/8/layout/cycle4"/>
    <dgm:cxn modelId="{978C78AF-19B2-B04A-AB7B-5DBC802CC4C5}" type="presOf" srcId="{48990E28-87E2-8D4D-B17E-44E7566E4B59}" destId="{06123366-DD6E-42E7-BCAF-D3D2AB526DF2}" srcOrd="0" destOrd="0" presId="urn:microsoft.com/office/officeart/2005/8/layout/cycle4"/>
    <dgm:cxn modelId="{654012BB-2934-438C-8A85-528EDCBC7045}" srcId="{81D46793-6DB0-4521-976A-F299BC072201}" destId="{2C9F4B46-496C-4F49-8B87-0475553BF84F}" srcOrd="1" destOrd="0" parTransId="{6E66A35B-71A9-417A-8CC2-19CFC6FB0BFB}" sibTransId="{F681CBD9-4768-49DE-9A04-A658C282E084}"/>
    <dgm:cxn modelId="{8A2094C9-57EB-430A-B36A-D9C6C15ECFA7}" srcId="{50190FF1-E002-4FFB-BD65-609ADF0FB5A6}" destId="{98950DC8-AFFC-4684-A0DA-BE380A310A97}" srcOrd="1" destOrd="0" parTransId="{79B96579-8BAE-4C94-9E83-D6236D40A6AE}" sibTransId="{10133FBE-FD70-472A-AD77-A5A6735CF4E2}"/>
    <dgm:cxn modelId="{BFAB1BE0-AC83-8042-9B7E-A23C03204304}" type="presOf" srcId="{E2AACCD4-19C7-45B1-B8EC-9F347158B169}" destId="{B1AB3CF0-EFEE-499A-8279-F5071723B74D}" srcOrd="0" destOrd="1" presId="urn:microsoft.com/office/officeart/2005/8/layout/cycle4"/>
    <dgm:cxn modelId="{FDB0EFE0-D68D-E24C-83B7-588E963F89C2}" type="presOf" srcId="{2E9E8F6D-D28C-4463-B2E9-84DF538A182F}" destId="{37942CAC-486A-44CF-99DC-E135D4CF8FDC}" srcOrd="0" destOrd="0" presId="urn:microsoft.com/office/officeart/2005/8/layout/cycle4"/>
    <dgm:cxn modelId="{352911E3-7B5B-8541-9016-350B3B077EDB}" type="presOf" srcId="{7DF232E6-17D4-42F3-AF57-23F78AA727D7}" destId="{37942CAC-486A-44CF-99DC-E135D4CF8FDC}" srcOrd="0" destOrd="1" presId="urn:microsoft.com/office/officeart/2005/8/layout/cycle4"/>
    <dgm:cxn modelId="{D74305E6-070A-E342-BD77-F4F35CA5B0B3}" srcId="{98950DC8-AFFC-4684-A0DA-BE380A310A97}" destId="{7795E16F-B2C3-B84A-8348-30C70FCF6813}" srcOrd="0" destOrd="0" parTransId="{51D32984-3CC3-6B4B-A091-DC7A89638E9E}" sibTransId="{8623FE23-8C28-644B-BADF-0D6ABE105CFF}"/>
    <dgm:cxn modelId="{549CCCFA-88F7-714C-B7E2-05A94D697ACF}" type="presOf" srcId="{E2AACCD4-19C7-45B1-B8EC-9F347158B169}" destId="{6EC98551-E308-4BAD-B77F-6837D13D6BED}" srcOrd="1" destOrd="1" presId="urn:microsoft.com/office/officeart/2005/8/layout/cycle4"/>
    <dgm:cxn modelId="{B3C2FB21-153B-8141-A05F-CD8917FAE0C4}" type="presParOf" srcId="{0D71166B-022A-43B9-886E-0C10A502424B}" destId="{E7E50557-F8FE-42FE-9F14-03A9DE396214}" srcOrd="0" destOrd="0" presId="urn:microsoft.com/office/officeart/2005/8/layout/cycle4"/>
    <dgm:cxn modelId="{ACD47CC9-871F-894D-B8FF-85331C8B1BC8}" type="presParOf" srcId="{E7E50557-F8FE-42FE-9F14-03A9DE396214}" destId="{4CB33BDC-2628-44F9-AEB7-86C01B61CB4D}" srcOrd="0" destOrd="0" presId="urn:microsoft.com/office/officeart/2005/8/layout/cycle4"/>
    <dgm:cxn modelId="{EB0F83A5-EDC0-C046-977B-CB2D9BF81C92}" type="presParOf" srcId="{4CB33BDC-2628-44F9-AEB7-86C01B61CB4D}" destId="{06123366-DD6E-42E7-BCAF-D3D2AB526DF2}" srcOrd="0" destOrd="0" presId="urn:microsoft.com/office/officeart/2005/8/layout/cycle4"/>
    <dgm:cxn modelId="{BABADD11-26D9-4B4B-B656-EC6C93DA3BB9}" type="presParOf" srcId="{4CB33BDC-2628-44F9-AEB7-86C01B61CB4D}" destId="{7E11A00D-603F-4BC9-8CB1-096F3D5184D5}" srcOrd="1" destOrd="0" presId="urn:microsoft.com/office/officeart/2005/8/layout/cycle4"/>
    <dgm:cxn modelId="{5FA13BC7-D8C6-AE4A-9314-B54A4A64CE0D}" type="presParOf" srcId="{E7E50557-F8FE-42FE-9F14-03A9DE396214}" destId="{E8BC7025-C7A7-42EE-8D18-2E8ECACD82FD}" srcOrd="1" destOrd="0" presId="urn:microsoft.com/office/officeart/2005/8/layout/cycle4"/>
    <dgm:cxn modelId="{D36F9372-2722-0B4C-A4D8-CE4E6942F8BF}" type="presParOf" srcId="{E8BC7025-C7A7-42EE-8D18-2E8ECACD82FD}" destId="{D989DA57-9FCD-4C28-A897-805523D892D2}" srcOrd="0" destOrd="0" presId="urn:microsoft.com/office/officeart/2005/8/layout/cycle4"/>
    <dgm:cxn modelId="{7E64E7EE-4D98-FF4D-89BC-83F031383A89}" type="presParOf" srcId="{E8BC7025-C7A7-42EE-8D18-2E8ECACD82FD}" destId="{9C214C35-03EC-4F01-9D89-30A654DF2C78}" srcOrd="1" destOrd="0" presId="urn:microsoft.com/office/officeart/2005/8/layout/cycle4"/>
    <dgm:cxn modelId="{718313CC-C0F8-3F4F-BB13-EB21B885B3CE}" type="presParOf" srcId="{E7E50557-F8FE-42FE-9F14-03A9DE396214}" destId="{4C6B98F1-98E4-4200-ABDE-EF11EB4164F4}" srcOrd="2" destOrd="0" presId="urn:microsoft.com/office/officeart/2005/8/layout/cycle4"/>
    <dgm:cxn modelId="{FD78F8CF-C1FD-0F4D-A399-2E32645698D5}" type="presParOf" srcId="{4C6B98F1-98E4-4200-ABDE-EF11EB4164F4}" destId="{37942CAC-486A-44CF-99DC-E135D4CF8FDC}" srcOrd="0" destOrd="0" presId="urn:microsoft.com/office/officeart/2005/8/layout/cycle4"/>
    <dgm:cxn modelId="{7206CC0B-09E1-B543-85E6-7C44A4A78C44}" type="presParOf" srcId="{4C6B98F1-98E4-4200-ABDE-EF11EB4164F4}" destId="{88EAACD5-488F-4518-94F9-5675EDC758AE}" srcOrd="1" destOrd="0" presId="urn:microsoft.com/office/officeart/2005/8/layout/cycle4"/>
    <dgm:cxn modelId="{882B6D50-26F4-6149-B8D7-64F98B4A6422}" type="presParOf" srcId="{E7E50557-F8FE-42FE-9F14-03A9DE396214}" destId="{34AE57AF-4858-4A80-93D8-FDD4FA5D2DBD}" srcOrd="3" destOrd="0" presId="urn:microsoft.com/office/officeart/2005/8/layout/cycle4"/>
    <dgm:cxn modelId="{5C11B9CC-DE0F-DD4F-992B-1E28AFD8875E}" type="presParOf" srcId="{34AE57AF-4858-4A80-93D8-FDD4FA5D2DBD}" destId="{B1AB3CF0-EFEE-499A-8279-F5071723B74D}" srcOrd="0" destOrd="0" presId="urn:microsoft.com/office/officeart/2005/8/layout/cycle4"/>
    <dgm:cxn modelId="{3F6BE949-79F3-D949-ABFF-99E86005CFAB}" type="presParOf" srcId="{34AE57AF-4858-4A80-93D8-FDD4FA5D2DBD}" destId="{6EC98551-E308-4BAD-B77F-6837D13D6BED}" srcOrd="1" destOrd="0" presId="urn:microsoft.com/office/officeart/2005/8/layout/cycle4"/>
    <dgm:cxn modelId="{7F4B8D27-F25E-0B46-9213-242F749B64CD}" type="presParOf" srcId="{E7E50557-F8FE-42FE-9F14-03A9DE396214}" destId="{AD54F693-8C0E-4513-8D4D-3F466C2C105B}" srcOrd="4" destOrd="0" presId="urn:microsoft.com/office/officeart/2005/8/layout/cycle4"/>
    <dgm:cxn modelId="{B1ADD285-E939-2543-8F58-1687A134545F}" type="presParOf" srcId="{0D71166B-022A-43B9-886E-0C10A502424B}" destId="{432A9818-F267-40DF-AAE1-39CE6B944217}" srcOrd="1" destOrd="0" presId="urn:microsoft.com/office/officeart/2005/8/layout/cycle4"/>
    <dgm:cxn modelId="{32414333-4C57-9D49-AF92-8841EA148DDF}" type="presParOf" srcId="{432A9818-F267-40DF-AAE1-39CE6B944217}" destId="{720E5654-965B-44D1-BC76-3CBC3BB3833E}" srcOrd="0" destOrd="0" presId="urn:microsoft.com/office/officeart/2005/8/layout/cycle4"/>
    <dgm:cxn modelId="{5E022293-C9F7-EA48-9D58-91D5B7683947}" type="presParOf" srcId="{432A9818-F267-40DF-AAE1-39CE6B944217}" destId="{CF728A16-60CE-474B-BF77-2F77BED59BAE}" srcOrd="1" destOrd="0" presId="urn:microsoft.com/office/officeart/2005/8/layout/cycle4"/>
    <dgm:cxn modelId="{8524078A-3A08-5349-BA7A-72F9027A1C55}" type="presParOf" srcId="{432A9818-F267-40DF-AAE1-39CE6B944217}" destId="{DB101167-B26A-44E1-83F9-972C0B7569AB}" srcOrd="2" destOrd="0" presId="urn:microsoft.com/office/officeart/2005/8/layout/cycle4"/>
    <dgm:cxn modelId="{3FF3F6D3-78A4-9241-A098-E6BEA76B8B7D}" type="presParOf" srcId="{432A9818-F267-40DF-AAE1-39CE6B944217}" destId="{B1756EE1-A3FD-4182-B7AB-23790ADF5962}" srcOrd="3" destOrd="0" presId="urn:microsoft.com/office/officeart/2005/8/layout/cycle4"/>
    <dgm:cxn modelId="{33E7C444-8597-504D-8949-D68397233A5D}" type="presParOf" srcId="{432A9818-F267-40DF-AAE1-39CE6B944217}" destId="{84281924-F67A-4339-8789-16A71A6E554F}" srcOrd="4" destOrd="0" presId="urn:microsoft.com/office/officeart/2005/8/layout/cycle4"/>
    <dgm:cxn modelId="{C72F046D-6188-EC46-8C78-71B3BE325557}" type="presParOf" srcId="{0D71166B-022A-43B9-886E-0C10A502424B}" destId="{DDA95F00-D910-4456-B58D-658A76D5CD8A}" srcOrd="2" destOrd="0" presId="urn:microsoft.com/office/officeart/2005/8/layout/cycle4"/>
    <dgm:cxn modelId="{4D535CF0-1D94-1E45-A028-89FA523693A8}" type="presParOf" srcId="{0D71166B-022A-43B9-886E-0C10A502424B}" destId="{E51A46F9-F5AA-42A0-8D77-11F188AEC036}" srcOrd="3" destOrd="0" presId="urn:microsoft.com/office/officeart/2005/8/layout/cycle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942CAC-486A-44CF-99DC-E135D4CF8FDC}">
      <dsp:nvSpPr>
        <dsp:cNvPr id="0" name=""/>
        <dsp:cNvSpPr/>
      </dsp:nvSpPr>
      <dsp:spPr>
        <a:xfrm>
          <a:off x="4705445" y="2574607"/>
          <a:ext cx="1870376" cy="1211579"/>
        </a:xfrm>
        <a:prstGeom prst="roundRect">
          <a:avLst>
            <a:gd name="adj" fmla="val 10000"/>
          </a:avLst>
        </a:prstGeom>
        <a:solidFill>
          <a:srgbClr val="EFF4EF">
            <a:alpha val="90000"/>
          </a:srgb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t" anchorCtr="0">
          <a:noAutofit/>
        </a:bodyPr>
        <a:lstStyle/>
        <a:p>
          <a:pPr marL="114300" lvl="1" indent="-114300" algn="l" defTabSz="577850">
            <a:lnSpc>
              <a:spcPct val="90000"/>
            </a:lnSpc>
            <a:spcBef>
              <a:spcPct val="0"/>
            </a:spcBef>
            <a:spcAft>
              <a:spcPct val="15000"/>
            </a:spcAft>
            <a:buChar char="•"/>
          </a:pPr>
          <a:endParaRPr lang="en-GB" sz="1300" kern="1200" dirty="0"/>
        </a:p>
        <a:p>
          <a:pPr marL="114300" lvl="1" indent="-114300" algn="l" defTabSz="577850">
            <a:lnSpc>
              <a:spcPct val="90000"/>
            </a:lnSpc>
            <a:spcBef>
              <a:spcPct val="0"/>
            </a:spcBef>
            <a:spcAft>
              <a:spcPct val="15000"/>
            </a:spcAft>
            <a:buChar char="•"/>
          </a:pPr>
          <a:r>
            <a:rPr lang="en-GB" sz="1300" b="1" kern="1200" dirty="0"/>
            <a:t>Unconscious Competence</a:t>
          </a:r>
        </a:p>
      </dsp:txBody>
      <dsp:txXfrm>
        <a:off x="5293172" y="2904116"/>
        <a:ext cx="1256035" cy="855456"/>
      </dsp:txXfrm>
    </dsp:sp>
    <dsp:sp modelId="{B1AB3CF0-EFEE-499A-8279-F5071723B74D}">
      <dsp:nvSpPr>
        <dsp:cNvPr id="0" name=""/>
        <dsp:cNvSpPr/>
      </dsp:nvSpPr>
      <dsp:spPr>
        <a:xfrm>
          <a:off x="1653778" y="2574607"/>
          <a:ext cx="1870376" cy="1211579"/>
        </a:xfrm>
        <a:prstGeom prst="roundRect">
          <a:avLst>
            <a:gd name="adj" fmla="val 10000"/>
          </a:avLst>
        </a:prstGeom>
        <a:solidFill>
          <a:srgbClr val="EFF4EF"/>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t" anchorCtr="0">
          <a:noAutofit/>
        </a:bodyPr>
        <a:lstStyle/>
        <a:p>
          <a:pPr marL="114300" lvl="1" indent="-114300" algn="l" defTabSz="577850">
            <a:lnSpc>
              <a:spcPct val="90000"/>
            </a:lnSpc>
            <a:spcBef>
              <a:spcPct val="0"/>
            </a:spcBef>
            <a:spcAft>
              <a:spcPct val="15000"/>
            </a:spcAft>
            <a:buChar char="•"/>
          </a:pPr>
          <a:endParaRPr lang="en-GB" sz="1300" b="1" kern="1200" dirty="0"/>
        </a:p>
        <a:p>
          <a:pPr marL="114300" lvl="1" indent="-114300" algn="l" defTabSz="577850">
            <a:lnSpc>
              <a:spcPct val="90000"/>
            </a:lnSpc>
            <a:spcBef>
              <a:spcPct val="0"/>
            </a:spcBef>
            <a:spcAft>
              <a:spcPct val="15000"/>
            </a:spcAft>
            <a:buChar char="•"/>
          </a:pPr>
          <a:r>
            <a:rPr lang="en-GB" sz="1300" b="1" kern="1200" dirty="0"/>
            <a:t>Unconscious Incompetence</a:t>
          </a:r>
        </a:p>
      </dsp:txBody>
      <dsp:txXfrm>
        <a:off x="1680392" y="2904116"/>
        <a:ext cx="1256035" cy="855456"/>
      </dsp:txXfrm>
    </dsp:sp>
    <dsp:sp modelId="{D989DA57-9FCD-4C28-A897-805523D892D2}">
      <dsp:nvSpPr>
        <dsp:cNvPr id="0" name=""/>
        <dsp:cNvSpPr/>
      </dsp:nvSpPr>
      <dsp:spPr>
        <a:xfrm>
          <a:off x="4705445" y="0"/>
          <a:ext cx="1870376" cy="1211579"/>
        </a:xfrm>
        <a:prstGeom prst="roundRect">
          <a:avLst>
            <a:gd name="adj" fmla="val 10000"/>
          </a:avLst>
        </a:prstGeom>
        <a:solidFill>
          <a:srgbClr val="EFF4EF">
            <a:alpha val="90000"/>
          </a:srgb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t" anchorCtr="0">
          <a:noAutofit/>
        </a:bodyPr>
        <a:lstStyle/>
        <a:p>
          <a:pPr marL="114300" lvl="1" indent="-114300" algn="l" defTabSz="577850">
            <a:lnSpc>
              <a:spcPct val="90000"/>
            </a:lnSpc>
            <a:spcBef>
              <a:spcPct val="0"/>
            </a:spcBef>
            <a:spcAft>
              <a:spcPct val="15000"/>
            </a:spcAft>
            <a:buChar char="•"/>
          </a:pPr>
          <a:endParaRPr lang="en-GB" sz="1300" b="1" kern="1200" dirty="0"/>
        </a:p>
        <a:p>
          <a:pPr marL="114300" lvl="1" indent="-114300" algn="l" defTabSz="577850">
            <a:lnSpc>
              <a:spcPct val="90000"/>
            </a:lnSpc>
            <a:spcBef>
              <a:spcPct val="0"/>
            </a:spcBef>
            <a:spcAft>
              <a:spcPct val="15000"/>
            </a:spcAft>
            <a:buChar char="•"/>
          </a:pPr>
          <a:r>
            <a:rPr lang="en-GB" sz="1300" b="1" kern="1200" dirty="0"/>
            <a:t>Conscious Competence</a:t>
          </a:r>
        </a:p>
      </dsp:txBody>
      <dsp:txXfrm>
        <a:off x="5293172" y="26614"/>
        <a:ext cx="1256035" cy="855456"/>
      </dsp:txXfrm>
    </dsp:sp>
    <dsp:sp modelId="{06123366-DD6E-42E7-BCAF-D3D2AB526DF2}">
      <dsp:nvSpPr>
        <dsp:cNvPr id="0" name=""/>
        <dsp:cNvSpPr/>
      </dsp:nvSpPr>
      <dsp:spPr>
        <a:xfrm>
          <a:off x="1653778" y="0"/>
          <a:ext cx="1870376" cy="1211579"/>
        </a:xfrm>
        <a:prstGeom prst="roundRect">
          <a:avLst>
            <a:gd name="adj" fmla="val 10000"/>
          </a:avLst>
        </a:prstGeom>
        <a:solidFill>
          <a:schemeClr val="accent5">
            <a:lumMod val="20000"/>
            <a:lumOff val="80000"/>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t" anchorCtr="0">
          <a:noAutofit/>
        </a:bodyPr>
        <a:lstStyle/>
        <a:p>
          <a:pPr marL="114300" lvl="1" indent="-114300" algn="l" defTabSz="577850">
            <a:lnSpc>
              <a:spcPct val="90000"/>
            </a:lnSpc>
            <a:spcBef>
              <a:spcPct val="0"/>
            </a:spcBef>
            <a:spcAft>
              <a:spcPct val="15000"/>
            </a:spcAft>
            <a:buChar char="•"/>
          </a:pPr>
          <a:endParaRPr lang="en-GB" sz="1300" b="1" kern="1200" dirty="0"/>
        </a:p>
        <a:p>
          <a:pPr marL="114300" lvl="1" indent="-114300" algn="l" defTabSz="577850">
            <a:lnSpc>
              <a:spcPct val="90000"/>
            </a:lnSpc>
            <a:spcBef>
              <a:spcPct val="0"/>
            </a:spcBef>
            <a:spcAft>
              <a:spcPct val="15000"/>
            </a:spcAft>
            <a:buChar char="•"/>
          </a:pPr>
          <a:r>
            <a:rPr lang="en-GB" sz="1300" b="1" kern="1200" dirty="0"/>
            <a:t>Conscious Incompetence</a:t>
          </a:r>
        </a:p>
      </dsp:txBody>
      <dsp:txXfrm>
        <a:off x="1680392" y="26614"/>
        <a:ext cx="1256035" cy="855456"/>
      </dsp:txXfrm>
    </dsp:sp>
    <dsp:sp modelId="{720E5654-965B-44D1-BC76-3CBC3BB3833E}">
      <dsp:nvSpPr>
        <dsp:cNvPr id="0" name=""/>
        <dsp:cNvSpPr/>
      </dsp:nvSpPr>
      <dsp:spPr>
        <a:xfrm>
          <a:off x="2428125" y="205877"/>
          <a:ext cx="1639418" cy="1639418"/>
        </a:xfrm>
        <a:prstGeom prst="pieWedge">
          <a:avLst/>
        </a:prstGeom>
        <a:solidFill>
          <a:schemeClr val="accent5">
            <a:lumMod val="60000"/>
            <a:lumOff val="40000"/>
          </a:schemeClr>
        </a:solidFill>
        <a:ln w="12700" cap="flat" cmpd="sng" algn="ctr">
          <a:solidFill>
            <a:schemeClr val="accent2"/>
          </a:solidFill>
          <a:prstDash val="solid"/>
          <a:miter lim="800000"/>
        </a:ln>
        <a:effectLst/>
      </dsp:spPr>
      <dsp:style>
        <a:lnRef idx="2">
          <a:schemeClr val="accent3"/>
        </a:lnRef>
        <a:fillRef idx="1">
          <a:schemeClr val="lt1"/>
        </a:fillRef>
        <a:effectRef idx="0">
          <a:schemeClr val="accent3"/>
        </a:effectRef>
        <a:fontRef idx="minor">
          <a:schemeClr val="dk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en-GB" sz="1100" b="1" kern="1200" dirty="0">
              <a:latin typeface="+mn-lt"/>
            </a:rPr>
            <a:t>PAINFUL AWARENESS</a:t>
          </a:r>
        </a:p>
      </dsp:txBody>
      <dsp:txXfrm>
        <a:off x="2908299" y="686051"/>
        <a:ext cx="1159244" cy="1159244"/>
      </dsp:txXfrm>
    </dsp:sp>
    <dsp:sp modelId="{CF728A16-60CE-474B-BF77-2F77BED59BAE}">
      <dsp:nvSpPr>
        <dsp:cNvPr id="0" name=""/>
        <dsp:cNvSpPr/>
      </dsp:nvSpPr>
      <dsp:spPr>
        <a:xfrm rot="5400000">
          <a:off x="4175039" y="205877"/>
          <a:ext cx="1639418" cy="1639418"/>
        </a:xfrm>
        <a:prstGeom prst="pieWedge">
          <a:avLst/>
        </a:prstGeom>
        <a:solidFill>
          <a:schemeClr val="accent5">
            <a:lumMod val="75000"/>
          </a:schemeClr>
        </a:solidFill>
        <a:ln w="12700" cap="flat" cmpd="sng" algn="ctr">
          <a:solidFill>
            <a:srgbClr val="800000"/>
          </a:solidFill>
          <a:prstDash val="solid"/>
          <a:miter lim="800000"/>
        </a:ln>
        <a:effectLst/>
      </dsp:spPr>
      <dsp:style>
        <a:lnRef idx="2">
          <a:schemeClr val="accent3"/>
        </a:lnRef>
        <a:fillRef idx="1">
          <a:schemeClr val="lt1"/>
        </a:fillRef>
        <a:effectRef idx="0">
          <a:schemeClr val="accent3"/>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GB" sz="1400" b="1" kern="1200" dirty="0"/>
            <a:t>KNOW</a:t>
          </a:r>
          <a:r>
            <a:rPr lang="en-GB" sz="1400" b="1" kern="1200" baseline="0" dirty="0"/>
            <a:t> HOW</a:t>
          </a:r>
          <a:endParaRPr lang="en-GB" sz="1400" b="1" kern="1200" dirty="0"/>
        </a:p>
      </dsp:txBody>
      <dsp:txXfrm rot="-5400000">
        <a:off x="4175039" y="686051"/>
        <a:ext cx="1159244" cy="1159244"/>
      </dsp:txXfrm>
    </dsp:sp>
    <dsp:sp modelId="{DB101167-B26A-44E1-83F9-972C0B7569AB}">
      <dsp:nvSpPr>
        <dsp:cNvPr id="0" name=""/>
        <dsp:cNvSpPr/>
      </dsp:nvSpPr>
      <dsp:spPr>
        <a:xfrm rot="10800000">
          <a:off x="4175039" y="1952792"/>
          <a:ext cx="1639418" cy="1639418"/>
        </a:xfrm>
        <a:prstGeom prst="pieWedge">
          <a:avLst/>
        </a:prstGeom>
        <a:solidFill>
          <a:schemeClr val="accent5">
            <a:lumMod val="50000"/>
          </a:schemeClr>
        </a:solidFill>
        <a:ln w="12700" cap="flat" cmpd="sng" algn="ctr">
          <a:solidFill>
            <a:srgbClr val="800000"/>
          </a:solidFill>
          <a:prstDash val="solid"/>
          <a:miter lim="800000"/>
        </a:ln>
        <a:effectLst/>
      </dsp:spPr>
      <dsp:style>
        <a:lnRef idx="2">
          <a:schemeClr val="accent3"/>
        </a:lnRef>
        <a:fillRef idx="1">
          <a:schemeClr val="lt1"/>
        </a:fillRef>
        <a:effectRef idx="0">
          <a:schemeClr val="accent3"/>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GB" sz="1400" b="1" kern="1200" dirty="0"/>
            <a:t>SECOND</a:t>
          </a:r>
          <a:r>
            <a:rPr lang="en-GB" sz="1400" b="1" kern="1200" baseline="0" dirty="0"/>
            <a:t> NATURE</a:t>
          </a:r>
          <a:endParaRPr lang="en-GB" sz="1400" b="1" kern="1200" dirty="0"/>
        </a:p>
      </dsp:txBody>
      <dsp:txXfrm rot="10800000">
        <a:off x="4175039" y="1952792"/>
        <a:ext cx="1159244" cy="1159244"/>
      </dsp:txXfrm>
    </dsp:sp>
    <dsp:sp modelId="{B1756EE1-A3FD-4182-B7AB-23790ADF5962}">
      <dsp:nvSpPr>
        <dsp:cNvPr id="0" name=""/>
        <dsp:cNvSpPr/>
      </dsp:nvSpPr>
      <dsp:spPr>
        <a:xfrm rot="16200000">
          <a:off x="2428125" y="1952792"/>
          <a:ext cx="1639418" cy="1639418"/>
        </a:xfrm>
        <a:prstGeom prst="pieWedge">
          <a:avLst/>
        </a:prstGeom>
        <a:solidFill>
          <a:srgbClr val="FEFEFF"/>
        </a:solidFill>
        <a:ln w="12700" cap="flat" cmpd="sng" algn="ctr">
          <a:solidFill>
            <a:srgbClr val="800000"/>
          </a:solidFill>
          <a:prstDash val="solid"/>
          <a:miter lim="800000"/>
        </a:ln>
        <a:effectLst/>
      </dsp:spPr>
      <dsp:style>
        <a:lnRef idx="2">
          <a:schemeClr val="accent3"/>
        </a:lnRef>
        <a:fillRef idx="1">
          <a:schemeClr val="lt1"/>
        </a:fillRef>
        <a:effectRef idx="0">
          <a:schemeClr val="accent3"/>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GB" sz="1400" b="1" kern="1200" dirty="0"/>
            <a:t>BLISSFUL IGNORANCE</a:t>
          </a:r>
        </a:p>
      </dsp:txBody>
      <dsp:txXfrm rot="5400000">
        <a:off x="2908299" y="1952792"/>
        <a:ext cx="1159244" cy="1159244"/>
      </dsp:txXfrm>
    </dsp:sp>
    <dsp:sp modelId="{DDA95F00-D910-4456-B58D-658A76D5CD8A}">
      <dsp:nvSpPr>
        <dsp:cNvPr id="0" name=""/>
        <dsp:cNvSpPr/>
      </dsp:nvSpPr>
      <dsp:spPr>
        <a:xfrm rot="5632435">
          <a:off x="4027823" y="1632162"/>
          <a:ext cx="566034" cy="492204"/>
        </a:xfrm>
        <a:prstGeom prst="circularArrow">
          <a:avLst/>
        </a:prstGeom>
        <a:solidFill>
          <a:srgbClr val="C00000"/>
        </a:solidFill>
        <a:ln w="12700" cap="flat" cmpd="sng" algn="ctr">
          <a:solidFill>
            <a:schemeClr val="accent6"/>
          </a:solidFill>
          <a:prstDash val="solid"/>
          <a:miter lim="800000"/>
        </a:ln>
        <a:effectLst/>
      </dsp:spPr>
      <dsp:style>
        <a:lnRef idx="2">
          <a:scrgbClr r="0" g="0" b="0"/>
        </a:lnRef>
        <a:fillRef idx="1">
          <a:scrgbClr r="0" g="0" b="0"/>
        </a:fillRef>
        <a:effectRef idx="0">
          <a:scrgbClr r="0" g="0" b="0"/>
        </a:effectRef>
        <a:fontRef idx="minor"/>
      </dsp:style>
    </dsp:sp>
    <dsp:sp modelId="{E51A46F9-F5AA-42A0-8D77-11F188AEC036}">
      <dsp:nvSpPr>
        <dsp:cNvPr id="0" name=""/>
        <dsp:cNvSpPr/>
      </dsp:nvSpPr>
      <dsp:spPr>
        <a:xfrm rot="16200000">
          <a:off x="3680611" y="1632165"/>
          <a:ext cx="566034" cy="492204"/>
        </a:xfrm>
        <a:prstGeom prst="circularArrow">
          <a:avLst/>
        </a:prstGeom>
        <a:solidFill>
          <a:srgbClr val="C00000"/>
        </a:solidFill>
        <a:ln w="12700" cap="flat" cmpd="sng" algn="ctr">
          <a:solidFill>
            <a:srgbClr val="730000"/>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06D3A2-9668-4190-91CD-14CBF2C6B183}" type="datetimeFigureOut">
              <a:rPr lang="en-GB" smtClean="0"/>
              <a:t>10/03/2024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01FF65-8AFD-48ED-B7D6-E599F386BDF5}" type="slidenum">
              <a:rPr lang="en-GB" smtClean="0"/>
              <a:t>‹#›</a:t>
            </a:fld>
            <a:endParaRPr lang="en-GB"/>
          </a:p>
        </p:txBody>
      </p:sp>
    </p:spTree>
    <p:extLst>
      <p:ext uri="{BB962C8B-B14F-4D97-AF65-F5344CB8AC3E}">
        <p14:creationId xmlns:p14="http://schemas.microsoft.com/office/powerpoint/2010/main" val="42522948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a:extLst>
              <a:ext uri="{FF2B5EF4-FFF2-40B4-BE49-F238E27FC236}">
                <a16:creationId xmlns:a16="http://schemas.microsoft.com/office/drawing/2014/main" id="{49416AC7-32C4-A7D3-0B94-73BC9B0D17E0}"/>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4" name="Notes Placeholder 2">
            <a:extLst>
              <a:ext uri="{FF2B5EF4-FFF2-40B4-BE49-F238E27FC236}">
                <a16:creationId xmlns:a16="http://schemas.microsoft.com/office/drawing/2014/main" id="{F4CD0C66-2C9E-B9C8-75E0-2A1500D0A32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Acceptance and Commitment Therapy</a:t>
            </a:r>
          </a:p>
          <a:p>
            <a:pPr>
              <a:spcBef>
                <a:spcPct val="0"/>
              </a:spcBef>
            </a:pPr>
            <a:endParaRPr lang="en-US" altLang="en-US"/>
          </a:p>
          <a:p>
            <a:pPr>
              <a:spcBef>
                <a:spcPct val="0"/>
              </a:spcBef>
            </a:pPr>
            <a:r>
              <a:rPr lang="en-US" altLang="en-US"/>
              <a:t>Simple acronym that encapsulates this modeL</a:t>
            </a:r>
          </a:p>
          <a:p>
            <a:pPr>
              <a:spcBef>
                <a:spcPct val="0"/>
              </a:spcBef>
            </a:pPr>
            <a:endParaRPr lang="en-US" altLang="en-US"/>
          </a:p>
          <a:p>
            <a:pPr>
              <a:spcBef>
                <a:spcPct val="0"/>
              </a:spcBef>
            </a:pPr>
            <a:r>
              <a:rPr lang="en-US" altLang="en-US"/>
              <a:t>A – accept your thoughts and feelings, and be present</a:t>
            </a:r>
          </a:p>
          <a:p>
            <a:pPr>
              <a:spcBef>
                <a:spcPct val="0"/>
              </a:spcBef>
            </a:pPr>
            <a:r>
              <a:rPr lang="en-US" altLang="en-US"/>
              <a:t>C – choose a valued direction</a:t>
            </a:r>
          </a:p>
          <a:p>
            <a:pPr>
              <a:spcBef>
                <a:spcPct val="0"/>
              </a:spcBef>
            </a:pPr>
            <a:r>
              <a:rPr lang="en-US" altLang="en-US"/>
              <a:t>T – take action</a:t>
            </a:r>
          </a:p>
          <a:p>
            <a:pPr>
              <a:spcBef>
                <a:spcPct val="0"/>
              </a:spcBef>
            </a:pPr>
            <a:endParaRPr lang="en-US" altLang="en-US"/>
          </a:p>
          <a:p>
            <a:pPr>
              <a:spcBef>
                <a:spcPct val="0"/>
              </a:spcBef>
            </a:pPr>
            <a:endParaRPr lang="en-US" altLang="en-US"/>
          </a:p>
        </p:txBody>
      </p:sp>
      <p:sp>
        <p:nvSpPr>
          <p:cNvPr id="23555" name="Slide Number Placeholder 3">
            <a:extLst>
              <a:ext uri="{FF2B5EF4-FFF2-40B4-BE49-F238E27FC236}">
                <a16:creationId xmlns:a16="http://schemas.microsoft.com/office/drawing/2014/main" id="{07742F97-55F7-ADB3-043A-B06C223FBB1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B5CF95CE-310D-41B5-98AF-10A40A4F1E88}" type="slidenum">
              <a:rPr lang="en-US" altLang="en-US">
                <a:latin typeface="Calibri" panose="020F0502020204030204" pitchFamily="34" charset="0"/>
              </a:rPr>
              <a:pPr/>
              <a:t>2</a:t>
            </a:fld>
            <a:endParaRPr lang="en-US" altLang="en-US">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a:extLst>
              <a:ext uri="{FF2B5EF4-FFF2-40B4-BE49-F238E27FC236}">
                <a16:creationId xmlns:a16="http://schemas.microsoft.com/office/drawing/2014/main" id="{F0F02D55-F7CE-9231-D4B0-762E798E1A0A}"/>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8" name="Notes Placeholder 2">
            <a:extLst>
              <a:ext uri="{FF2B5EF4-FFF2-40B4-BE49-F238E27FC236}">
                <a16:creationId xmlns:a16="http://schemas.microsoft.com/office/drawing/2014/main" id="{D2D1589E-8B06-ED56-B08E-1EF47EBC7BF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24579" name="Slide Number Placeholder 3">
            <a:extLst>
              <a:ext uri="{FF2B5EF4-FFF2-40B4-BE49-F238E27FC236}">
                <a16:creationId xmlns:a16="http://schemas.microsoft.com/office/drawing/2014/main" id="{26ECF2ED-614B-088E-FC48-D60ACDBAE81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58BA62A3-5F08-4D6F-9D55-560DF831B5D8}" type="slidenum">
              <a:rPr lang="en-GB" altLang="en-US">
                <a:latin typeface="Calibri" panose="020F0502020204030204" pitchFamily="34" charset="0"/>
              </a:rPr>
              <a:pPr/>
              <a:t>3</a:t>
            </a:fld>
            <a:endParaRPr lang="en-GB" altLang="en-US">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9883E2E4-17BA-C125-7C7E-B27220F6B972}"/>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2" name="Notes Placeholder 2">
            <a:extLst>
              <a:ext uri="{FF2B5EF4-FFF2-40B4-BE49-F238E27FC236}">
                <a16:creationId xmlns:a16="http://schemas.microsoft.com/office/drawing/2014/main" id="{16142F0B-987D-CF86-013F-103BDE227BA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dirty="0"/>
              <a:t>	</a:t>
            </a:r>
          </a:p>
          <a:p>
            <a:pPr>
              <a:spcBef>
                <a:spcPct val="0"/>
              </a:spcBef>
            </a:pPr>
            <a:r>
              <a:rPr lang="en-US" altLang="en-US" dirty="0"/>
              <a:t>8	The client sets out the problem without interruptions.  When they have finished one of the consultants summarises what they have heard without evaluation.	</a:t>
            </a:r>
          </a:p>
          <a:p>
            <a:pPr>
              <a:spcBef>
                <a:spcPct val="0"/>
              </a:spcBef>
            </a:pPr>
            <a:r>
              <a:rPr lang="en-US" altLang="en-US" dirty="0"/>
              <a:t>2	The consultants describe their initial emotional/feeling response to the client’s situation - without entering into conversation.	</a:t>
            </a:r>
          </a:p>
          <a:p>
            <a:pPr>
              <a:spcBef>
                <a:spcPct val="0"/>
              </a:spcBef>
            </a:pPr>
            <a:r>
              <a:rPr lang="en-US" altLang="en-US" dirty="0"/>
              <a:t>5	The consultants ask clarifying questions to check the basic facts of the situation have been understood.	</a:t>
            </a:r>
          </a:p>
          <a:p>
            <a:pPr>
              <a:spcBef>
                <a:spcPct val="0"/>
              </a:spcBef>
            </a:pPr>
            <a:r>
              <a:rPr lang="en-US" altLang="en-US" dirty="0"/>
              <a:t>15	The consultants ask open questions (see appendix 1) that deepen the client’s description of what is going on.	</a:t>
            </a:r>
          </a:p>
          <a:p>
            <a:pPr>
              <a:spcBef>
                <a:spcPct val="0"/>
              </a:spcBef>
            </a:pPr>
            <a:r>
              <a:rPr lang="en-US" altLang="en-US" dirty="0"/>
              <a:t>5	The consultants develop their explanations of what is going on and ideas about behaving differently.  The client moves their chair away from the consultants and listens trying to notice how they are responding in terms of their thoughts and feelings.  (The client might want to use their journal)	</a:t>
            </a:r>
          </a:p>
          <a:p>
            <a:pPr>
              <a:spcBef>
                <a:spcPct val="0"/>
              </a:spcBef>
            </a:pPr>
            <a:r>
              <a:rPr lang="en-US" altLang="en-US" dirty="0"/>
              <a:t>5	The client summarises how they are thinking and feeling about their issue.  And, if possible, say something about how they might now behave.	</a:t>
            </a:r>
          </a:p>
          <a:p>
            <a:pPr>
              <a:spcBef>
                <a:spcPct val="0"/>
              </a:spcBef>
            </a:pPr>
            <a:r>
              <a:rPr lang="en-US" altLang="en-US" dirty="0"/>
              <a:t>5	The groups shifts into review mode, led by the observers. It is important not to go back into the content of the consultation.	</a:t>
            </a:r>
          </a:p>
          <a:p>
            <a:pPr>
              <a:spcBef>
                <a:spcPct val="0"/>
              </a:spcBef>
            </a:pPr>
            <a:r>
              <a:rPr lang="sk-SK" altLang="en-US" dirty="0"/>
              <a:t> </a:t>
            </a:r>
            <a:endParaRPr lang="en-US" altLang="en-US" dirty="0"/>
          </a:p>
        </p:txBody>
      </p:sp>
      <p:sp>
        <p:nvSpPr>
          <p:cNvPr id="25603" name="Slide Number Placeholder 3">
            <a:extLst>
              <a:ext uri="{FF2B5EF4-FFF2-40B4-BE49-F238E27FC236}">
                <a16:creationId xmlns:a16="http://schemas.microsoft.com/office/drawing/2014/main" id="{A645AED7-2C83-AE56-F0BE-5BA40DB83AC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E982C9D5-6324-46F9-BBE3-AE9C15B49F52}" type="slidenum">
              <a:rPr lang="en-US" altLang="en-US">
                <a:latin typeface="Calibri" panose="020F0502020204030204" pitchFamily="34" charset="0"/>
              </a:rPr>
              <a:pPr/>
              <a:t>9</a:t>
            </a:fld>
            <a:endParaRPr lang="en-US"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794C6-B070-B794-2A64-07C8E436B76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2C0F287-5562-5332-BDCF-2D6A5DCEBA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637C2A2-74E3-2478-F944-BCA248000258}"/>
              </a:ext>
            </a:extLst>
          </p:cNvPr>
          <p:cNvSpPr>
            <a:spLocks noGrp="1"/>
          </p:cNvSpPr>
          <p:nvPr>
            <p:ph type="dt" sz="half" idx="10"/>
          </p:nvPr>
        </p:nvSpPr>
        <p:spPr/>
        <p:txBody>
          <a:bodyPr/>
          <a:lstStyle/>
          <a:p>
            <a:fld id="{7F85D5AF-416C-48C8-8BF0-71344E1F76C1}" type="datetimeFigureOut">
              <a:rPr lang="en-GB" smtClean="0"/>
              <a:t>10/03/2024</a:t>
            </a:fld>
            <a:endParaRPr lang="en-GB"/>
          </a:p>
        </p:txBody>
      </p:sp>
      <p:sp>
        <p:nvSpPr>
          <p:cNvPr id="5" name="Footer Placeholder 4">
            <a:extLst>
              <a:ext uri="{FF2B5EF4-FFF2-40B4-BE49-F238E27FC236}">
                <a16:creationId xmlns:a16="http://schemas.microsoft.com/office/drawing/2014/main" id="{CD9F1C35-30E9-0550-FB06-4254057182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079E022-7335-3266-C373-56CD39EACDE1}"/>
              </a:ext>
            </a:extLst>
          </p:cNvPr>
          <p:cNvSpPr>
            <a:spLocks noGrp="1"/>
          </p:cNvSpPr>
          <p:nvPr>
            <p:ph type="sldNum" sz="quarter" idx="12"/>
          </p:nvPr>
        </p:nvSpPr>
        <p:spPr/>
        <p:txBody>
          <a:bodyPr/>
          <a:lstStyle/>
          <a:p>
            <a:fld id="{0C3FBE2D-844B-47A1-80DF-1EA4D350F6DC}" type="slidenum">
              <a:rPr lang="en-GB" smtClean="0"/>
              <a:t>‹#›</a:t>
            </a:fld>
            <a:endParaRPr lang="en-GB"/>
          </a:p>
        </p:txBody>
      </p:sp>
    </p:spTree>
    <p:extLst>
      <p:ext uri="{BB962C8B-B14F-4D97-AF65-F5344CB8AC3E}">
        <p14:creationId xmlns:p14="http://schemas.microsoft.com/office/powerpoint/2010/main" val="3233235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2396F-E40F-1E72-2861-6997EC19EBE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E3C901F-AA1C-DDF6-F0BA-BEB586D0557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DA4F67-93BE-711D-70DD-8F79C0CC8559}"/>
              </a:ext>
            </a:extLst>
          </p:cNvPr>
          <p:cNvSpPr>
            <a:spLocks noGrp="1"/>
          </p:cNvSpPr>
          <p:nvPr>
            <p:ph type="dt" sz="half" idx="10"/>
          </p:nvPr>
        </p:nvSpPr>
        <p:spPr/>
        <p:txBody>
          <a:bodyPr/>
          <a:lstStyle/>
          <a:p>
            <a:fld id="{7F85D5AF-416C-48C8-8BF0-71344E1F76C1}" type="datetimeFigureOut">
              <a:rPr lang="en-GB" smtClean="0"/>
              <a:t>10/03/2024</a:t>
            </a:fld>
            <a:endParaRPr lang="en-GB"/>
          </a:p>
        </p:txBody>
      </p:sp>
      <p:sp>
        <p:nvSpPr>
          <p:cNvPr id="5" name="Footer Placeholder 4">
            <a:extLst>
              <a:ext uri="{FF2B5EF4-FFF2-40B4-BE49-F238E27FC236}">
                <a16:creationId xmlns:a16="http://schemas.microsoft.com/office/drawing/2014/main" id="{5E756BE7-9D2C-283B-84CC-B0AFE57A37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702FC6-99A6-1E5B-D85C-F3D85CD2EB06}"/>
              </a:ext>
            </a:extLst>
          </p:cNvPr>
          <p:cNvSpPr>
            <a:spLocks noGrp="1"/>
          </p:cNvSpPr>
          <p:nvPr>
            <p:ph type="sldNum" sz="quarter" idx="12"/>
          </p:nvPr>
        </p:nvSpPr>
        <p:spPr/>
        <p:txBody>
          <a:bodyPr/>
          <a:lstStyle/>
          <a:p>
            <a:fld id="{0C3FBE2D-844B-47A1-80DF-1EA4D350F6DC}" type="slidenum">
              <a:rPr lang="en-GB" smtClean="0"/>
              <a:t>‹#›</a:t>
            </a:fld>
            <a:endParaRPr lang="en-GB"/>
          </a:p>
        </p:txBody>
      </p:sp>
    </p:spTree>
    <p:extLst>
      <p:ext uri="{BB962C8B-B14F-4D97-AF65-F5344CB8AC3E}">
        <p14:creationId xmlns:p14="http://schemas.microsoft.com/office/powerpoint/2010/main" val="4193034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2EBA78-A0D3-76EF-217A-FEE40F54404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F22F3B4-1B6C-8E1F-E93E-DDD44644A9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B0174B-51EC-24B8-9AB4-2852D6CBA91F}"/>
              </a:ext>
            </a:extLst>
          </p:cNvPr>
          <p:cNvSpPr>
            <a:spLocks noGrp="1"/>
          </p:cNvSpPr>
          <p:nvPr>
            <p:ph type="dt" sz="half" idx="10"/>
          </p:nvPr>
        </p:nvSpPr>
        <p:spPr/>
        <p:txBody>
          <a:bodyPr/>
          <a:lstStyle/>
          <a:p>
            <a:fld id="{7F85D5AF-416C-48C8-8BF0-71344E1F76C1}" type="datetimeFigureOut">
              <a:rPr lang="en-GB" smtClean="0"/>
              <a:t>10/03/2024</a:t>
            </a:fld>
            <a:endParaRPr lang="en-GB"/>
          </a:p>
        </p:txBody>
      </p:sp>
      <p:sp>
        <p:nvSpPr>
          <p:cNvPr id="5" name="Footer Placeholder 4">
            <a:extLst>
              <a:ext uri="{FF2B5EF4-FFF2-40B4-BE49-F238E27FC236}">
                <a16:creationId xmlns:a16="http://schemas.microsoft.com/office/drawing/2014/main" id="{1BB5D602-DBCF-DF01-2B2A-69E78531E0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D0270F-6653-8430-9073-BE2133328A5C}"/>
              </a:ext>
            </a:extLst>
          </p:cNvPr>
          <p:cNvSpPr>
            <a:spLocks noGrp="1"/>
          </p:cNvSpPr>
          <p:nvPr>
            <p:ph type="sldNum" sz="quarter" idx="12"/>
          </p:nvPr>
        </p:nvSpPr>
        <p:spPr/>
        <p:txBody>
          <a:bodyPr/>
          <a:lstStyle/>
          <a:p>
            <a:fld id="{0C3FBE2D-844B-47A1-80DF-1EA4D350F6DC}" type="slidenum">
              <a:rPr lang="en-GB" smtClean="0"/>
              <a:t>‹#›</a:t>
            </a:fld>
            <a:endParaRPr lang="en-GB"/>
          </a:p>
        </p:txBody>
      </p:sp>
    </p:spTree>
    <p:extLst>
      <p:ext uri="{BB962C8B-B14F-4D97-AF65-F5344CB8AC3E}">
        <p14:creationId xmlns:p14="http://schemas.microsoft.com/office/powerpoint/2010/main" val="1808500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and Vertical Text">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9D019B4-697B-1E42-92B9-1831D658E78C}"/>
              </a:ext>
            </a:extLst>
          </p:cNvPr>
          <p:cNvSpPr txBox="1"/>
          <p:nvPr userDrawn="1"/>
        </p:nvSpPr>
        <p:spPr>
          <a:xfrm>
            <a:off x="10210799" y="6299200"/>
            <a:ext cx="1667934" cy="338554"/>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600" kern="1200" dirty="0" err="1">
                <a:solidFill>
                  <a:srgbClr val="0067A5"/>
                </a:solidFill>
                <a:effectLst/>
                <a:latin typeface="Arial" panose="020B0604020202020204" pitchFamily="34" charset="0"/>
                <a:ea typeface="+mn-ea"/>
                <a:cs typeface="Arial" panose="020B0604020202020204" pitchFamily="34" charset="0"/>
              </a:rPr>
              <a:t>elft.nhs.uk</a:t>
            </a:r>
            <a:endParaRPr lang="en-GB" sz="1600" kern="1200" dirty="0">
              <a:solidFill>
                <a:srgbClr val="0067A5"/>
              </a:solidFill>
              <a:effectLst/>
              <a:latin typeface="Arial" panose="020B0604020202020204" pitchFamily="34" charset="0"/>
              <a:ea typeface="+mn-ea"/>
              <a:cs typeface="Arial" panose="020B0604020202020204" pitchFamily="34" charset="0"/>
            </a:endParaRPr>
          </a:p>
        </p:txBody>
      </p:sp>
      <p:sp>
        <p:nvSpPr>
          <p:cNvPr id="9" name="Rectangle 8">
            <a:extLst>
              <a:ext uri="{FF2B5EF4-FFF2-40B4-BE49-F238E27FC236}">
                <a16:creationId xmlns:a16="http://schemas.microsoft.com/office/drawing/2014/main" id="{B1BE6C46-1CED-194F-8E5F-5AF412A2D058}"/>
              </a:ext>
            </a:extLst>
          </p:cNvPr>
          <p:cNvSpPr/>
          <p:nvPr userDrawn="1"/>
        </p:nvSpPr>
        <p:spPr>
          <a:xfrm>
            <a:off x="0" y="0"/>
            <a:ext cx="12192000" cy="1041400"/>
          </a:xfrm>
          <a:prstGeom prst="rect">
            <a:avLst/>
          </a:prstGeom>
          <a:solidFill>
            <a:srgbClr val="0067A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ext&#10;&#10;Description automatically generated with medium confidence">
            <a:extLst>
              <a:ext uri="{FF2B5EF4-FFF2-40B4-BE49-F238E27FC236}">
                <a16:creationId xmlns:a16="http://schemas.microsoft.com/office/drawing/2014/main" id="{76205BC2-E895-7B4A-9F73-E5C3294E2F93}"/>
              </a:ext>
            </a:extLst>
          </p:cNvPr>
          <p:cNvPicPr>
            <a:picLocks noChangeAspect="1"/>
          </p:cNvPicPr>
          <p:nvPr userDrawn="1"/>
        </p:nvPicPr>
        <p:blipFill>
          <a:blip r:embed="rId2"/>
          <a:stretch>
            <a:fillRect/>
          </a:stretch>
        </p:blipFill>
        <p:spPr>
          <a:xfrm>
            <a:off x="10176929" y="133349"/>
            <a:ext cx="1572683" cy="802131"/>
          </a:xfrm>
          <a:prstGeom prst="rect">
            <a:avLst/>
          </a:prstGeom>
        </p:spPr>
      </p:pic>
      <p:sp>
        <p:nvSpPr>
          <p:cNvPr id="11" name="Text Placeholder 5">
            <a:extLst>
              <a:ext uri="{FF2B5EF4-FFF2-40B4-BE49-F238E27FC236}">
                <a16:creationId xmlns:a16="http://schemas.microsoft.com/office/drawing/2014/main" id="{C6327FCB-ED4F-0746-B6EE-C0DFA3DFD070}"/>
              </a:ext>
            </a:extLst>
          </p:cNvPr>
          <p:cNvSpPr>
            <a:spLocks noGrp="1"/>
          </p:cNvSpPr>
          <p:nvPr>
            <p:ph type="body" sz="quarter" idx="12" hasCustomPrompt="1"/>
          </p:nvPr>
        </p:nvSpPr>
        <p:spPr>
          <a:xfrm>
            <a:off x="812279" y="371445"/>
            <a:ext cx="4862808" cy="642424"/>
          </a:xfrm>
        </p:spPr>
        <p:txBody>
          <a:bodyPr>
            <a:normAutofit/>
          </a:bodyPr>
          <a:lstStyle>
            <a:lvl1pPr marL="0" marR="0" indent="0" algn="l" defTabSz="914400" rtl="0" eaLnBrk="1" fontAlgn="auto" latinLnBrk="0" hangingPunct="1">
              <a:lnSpc>
                <a:spcPct val="100000"/>
              </a:lnSpc>
              <a:spcBef>
                <a:spcPts val="0"/>
              </a:spcBef>
              <a:spcAft>
                <a:spcPts val="0"/>
              </a:spcAft>
              <a:buClrTx/>
              <a:buSzTx/>
              <a:buFontTx/>
              <a:buNone/>
              <a:tabLst/>
              <a:defRPr lang="en-GB" sz="1600" kern="1200" dirty="0">
                <a:solidFill>
                  <a:schemeClr val="bg1"/>
                </a:solidFill>
                <a:effectLst/>
                <a:latin typeface="Arial" panose="020B0604020202020204" pitchFamily="34" charset="0"/>
                <a:ea typeface="+mn-ea"/>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bg1"/>
                </a:solidFill>
                <a:effectLst/>
                <a:latin typeface="Arial" panose="020B0604020202020204" pitchFamily="34" charset="0"/>
                <a:ea typeface="+mn-ea"/>
                <a:cs typeface="Arial" panose="020B0604020202020204" pitchFamily="34" charset="0"/>
              </a:rPr>
              <a:t>Heading</a:t>
            </a:r>
          </a:p>
        </p:txBody>
      </p:sp>
      <p:pic>
        <p:nvPicPr>
          <p:cNvPr id="13" name="Picture 12" descr="A picture containing text, sign&#10;&#10;Description automatically generated">
            <a:extLst>
              <a:ext uri="{FF2B5EF4-FFF2-40B4-BE49-F238E27FC236}">
                <a16:creationId xmlns:a16="http://schemas.microsoft.com/office/drawing/2014/main" id="{937EEA21-714C-764C-BAD7-D8DCDEDD4839}"/>
              </a:ext>
            </a:extLst>
          </p:cNvPr>
          <p:cNvPicPr>
            <a:picLocks noChangeAspect="1"/>
          </p:cNvPicPr>
          <p:nvPr userDrawn="1"/>
        </p:nvPicPr>
        <p:blipFill>
          <a:blip r:embed="rId3"/>
          <a:stretch>
            <a:fillRect/>
          </a:stretch>
        </p:blipFill>
        <p:spPr>
          <a:xfrm>
            <a:off x="412294" y="5993296"/>
            <a:ext cx="1848986" cy="591675"/>
          </a:xfrm>
          <a:prstGeom prst="rect">
            <a:avLst/>
          </a:prstGeom>
        </p:spPr>
      </p:pic>
      <p:sp>
        <p:nvSpPr>
          <p:cNvPr id="5" name="Text Placeholder 4">
            <a:extLst>
              <a:ext uri="{FF2B5EF4-FFF2-40B4-BE49-F238E27FC236}">
                <a16:creationId xmlns:a16="http://schemas.microsoft.com/office/drawing/2014/main" id="{BF544E75-F5D1-324D-A6C2-55F8CA43EAC5}"/>
              </a:ext>
            </a:extLst>
          </p:cNvPr>
          <p:cNvSpPr>
            <a:spLocks noGrp="1"/>
          </p:cNvSpPr>
          <p:nvPr>
            <p:ph type="body" sz="quarter" idx="13" hasCustomPrompt="1"/>
          </p:nvPr>
        </p:nvSpPr>
        <p:spPr>
          <a:xfrm>
            <a:off x="812279" y="1883900"/>
            <a:ext cx="4933201" cy="3351040"/>
          </a:xfrm>
        </p:spPr>
        <p:txBody>
          <a:bodyPr>
            <a:normAutofit/>
          </a:bodyPr>
          <a:lstStyle>
            <a:lvl1pPr marL="0" indent="0">
              <a:buNone/>
              <a:defRPr sz="1800">
                <a:solidFill>
                  <a:schemeClr val="tx1"/>
                </a:solidFill>
              </a:defRPr>
            </a:lvl1pPr>
            <a:lvl4pPr marL="1371600" indent="0">
              <a:buNone/>
              <a:defRPr>
                <a:solidFill>
                  <a:srgbClr val="0067A5"/>
                </a:solidFill>
              </a:defRPr>
            </a:lvl4pPr>
          </a:lstStyle>
          <a:p>
            <a:pPr lvl="0"/>
            <a:r>
              <a:rPr lang="en-GB" dirty="0"/>
              <a:t>Type description here</a:t>
            </a:r>
          </a:p>
        </p:txBody>
      </p:sp>
    </p:spTree>
    <p:extLst>
      <p:ext uri="{BB962C8B-B14F-4D97-AF65-F5344CB8AC3E}">
        <p14:creationId xmlns:p14="http://schemas.microsoft.com/office/powerpoint/2010/main" val="256553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0129C-A4FC-884F-3AE2-C907C709405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BE90C7-BA74-063D-469C-E643469DA7B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2B2BFB0-1E32-896C-A502-6BEFD22E7315}"/>
              </a:ext>
            </a:extLst>
          </p:cNvPr>
          <p:cNvSpPr>
            <a:spLocks noGrp="1"/>
          </p:cNvSpPr>
          <p:nvPr>
            <p:ph type="dt" sz="half" idx="10"/>
          </p:nvPr>
        </p:nvSpPr>
        <p:spPr/>
        <p:txBody>
          <a:bodyPr/>
          <a:lstStyle/>
          <a:p>
            <a:fld id="{7F85D5AF-416C-48C8-8BF0-71344E1F76C1}" type="datetimeFigureOut">
              <a:rPr lang="en-GB" smtClean="0"/>
              <a:t>10/03/2024</a:t>
            </a:fld>
            <a:endParaRPr lang="en-GB"/>
          </a:p>
        </p:txBody>
      </p:sp>
      <p:sp>
        <p:nvSpPr>
          <p:cNvPr id="5" name="Footer Placeholder 4">
            <a:extLst>
              <a:ext uri="{FF2B5EF4-FFF2-40B4-BE49-F238E27FC236}">
                <a16:creationId xmlns:a16="http://schemas.microsoft.com/office/drawing/2014/main" id="{239E76B5-571B-9840-AB19-1D7BF4112E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4F3C9B5-547D-570A-5EC2-26283A825CA1}"/>
              </a:ext>
            </a:extLst>
          </p:cNvPr>
          <p:cNvSpPr>
            <a:spLocks noGrp="1"/>
          </p:cNvSpPr>
          <p:nvPr>
            <p:ph type="sldNum" sz="quarter" idx="12"/>
          </p:nvPr>
        </p:nvSpPr>
        <p:spPr/>
        <p:txBody>
          <a:bodyPr/>
          <a:lstStyle/>
          <a:p>
            <a:fld id="{0C3FBE2D-844B-47A1-80DF-1EA4D350F6DC}" type="slidenum">
              <a:rPr lang="en-GB" smtClean="0"/>
              <a:t>‹#›</a:t>
            </a:fld>
            <a:endParaRPr lang="en-GB"/>
          </a:p>
        </p:txBody>
      </p:sp>
    </p:spTree>
    <p:extLst>
      <p:ext uri="{BB962C8B-B14F-4D97-AF65-F5344CB8AC3E}">
        <p14:creationId xmlns:p14="http://schemas.microsoft.com/office/powerpoint/2010/main" val="659622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F1A5B-C2D2-8686-223B-4360EB3DB7E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4A1F2A9-8CAD-E4D1-447D-F6D3B1FE20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22B859-CAF9-6D46-559C-2BD0CCF30673}"/>
              </a:ext>
            </a:extLst>
          </p:cNvPr>
          <p:cNvSpPr>
            <a:spLocks noGrp="1"/>
          </p:cNvSpPr>
          <p:nvPr>
            <p:ph type="dt" sz="half" idx="10"/>
          </p:nvPr>
        </p:nvSpPr>
        <p:spPr/>
        <p:txBody>
          <a:bodyPr/>
          <a:lstStyle/>
          <a:p>
            <a:fld id="{7F85D5AF-416C-48C8-8BF0-71344E1F76C1}" type="datetimeFigureOut">
              <a:rPr lang="en-GB" smtClean="0"/>
              <a:t>10/03/2024</a:t>
            </a:fld>
            <a:endParaRPr lang="en-GB"/>
          </a:p>
        </p:txBody>
      </p:sp>
      <p:sp>
        <p:nvSpPr>
          <p:cNvPr id="5" name="Footer Placeholder 4">
            <a:extLst>
              <a:ext uri="{FF2B5EF4-FFF2-40B4-BE49-F238E27FC236}">
                <a16:creationId xmlns:a16="http://schemas.microsoft.com/office/drawing/2014/main" id="{42BF39CE-8994-C4B9-231F-1565BB41798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905A3E4-C82A-0F77-70F7-982ED291D267}"/>
              </a:ext>
            </a:extLst>
          </p:cNvPr>
          <p:cNvSpPr>
            <a:spLocks noGrp="1"/>
          </p:cNvSpPr>
          <p:nvPr>
            <p:ph type="sldNum" sz="quarter" idx="12"/>
          </p:nvPr>
        </p:nvSpPr>
        <p:spPr/>
        <p:txBody>
          <a:bodyPr/>
          <a:lstStyle/>
          <a:p>
            <a:fld id="{0C3FBE2D-844B-47A1-80DF-1EA4D350F6DC}" type="slidenum">
              <a:rPr lang="en-GB" smtClean="0"/>
              <a:t>‹#›</a:t>
            </a:fld>
            <a:endParaRPr lang="en-GB"/>
          </a:p>
        </p:txBody>
      </p:sp>
    </p:spTree>
    <p:extLst>
      <p:ext uri="{BB962C8B-B14F-4D97-AF65-F5344CB8AC3E}">
        <p14:creationId xmlns:p14="http://schemas.microsoft.com/office/powerpoint/2010/main" val="3006476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C826C-0F49-8CC8-0A49-3887AFD4CDD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61B6071-6EF4-36A8-127B-7B1D6D6E64E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4839881-A762-C37D-CAF0-D065316B407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04F9346-499C-2201-BB03-EEDB2163EBA8}"/>
              </a:ext>
            </a:extLst>
          </p:cNvPr>
          <p:cNvSpPr>
            <a:spLocks noGrp="1"/>
          </p:cNvSpPr>
          <p:nvPr>
            <p:ph type="dt" sz="half" idx="10"/>
          </p:nvPr>
        </p:nvSpPr>
        <p:spPr/>
        <p:txBody>
          <a:bodyPr/>
          <a:lstStyle/>
          <a:p>
            <a:fld id="{7F85D5AF-416C-48C8-8BF0-71344E1F76C1}" type="datetimeFigureOut">
              <a:rPr lang="en-GB" smtClean="0"/>
              <a:t>10/03/2024</a:t>
            </a:fld>
            <a:endParaRPr lang="en-GB"/>
          </a:p>
        </p:txBody>
      </p:sp>
      <p:sp>
        <p:nvSpPr>
          <p:cNvPr id="6" name="Footer Placeholder 5">
            <a:extLst>
              <a:ext uri="{FF2B5EF4-FFF2-40B4-BE49-F238E27FC236}">
                <a16:creationId xmlns:a16="http://schemas.microsoft.com/office/drawing/2014/main" id="{E84590A9-EA12-5926-EA73-C771E79275E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7671A00-4B63-9049-9668-84B97394AD58}"/>
              </a:ext>
            </a:extLst>
          </p:cNvPr>
          <p:cNvSpPr>
            <a:spLocks noGrp="1"/>
          </p:cNvSpPr>
          <p:nvPr>
            <p:ph type="sldNum" sz="quarter" idx="12"/>
          </p:nvPr>
        </p:nvSpPr>
        <p:spPr/>
        <p:txBody>
          <a:bodyPr/>
          <a:lstStyle/>
          <a:p>
            <a:fld id="{0C3FBE2D-844B-47A1-80DF-1EA4D350F6DC}" type="slidenum">
              <a:rPr lang="en-GB" smtClean="0"/>
              <a:t>‹#›</a:t>
            </a:fld>
            <a:endParaRPr lang="en-GB"/>
          </a:p>
        </p:txBody>
      </p:sp>
    </p:spTree>
    <p:extLst>
      <p:ext uri="{BB962C8B-B14F-4D97-AF65-F5344CB8AC3E}">
        <p14:creationId xmlns:p14="http://schemas.microsoft.com/office/powerpoint/2010/main" val="133572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F0242-F9A2-53DA-9715-8D1B44FFA73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0E51707-0DFE-398C-820A-07B4620992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AB8F499-81AE-3491-868E-55C1C869553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02630A8-8987-8F84-630E-24D648FC03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3B0C810-886F-0BA7-D328-4EC3949924B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CF90655-E7A7-B059-876A-A15E70BE92AC}"/>
              </a:ext>
            </a:extLst>
          </p:cNvPr>
          <p:cNvSpPr>
            <a:spLocks noGrp="1"/>
          </p:cNvSpPr>
          <p:nvPr>
            <p:ph type="dt" sz="half" idx="10"/>
          </p:nvPr>
        </p:nvSpPr>
        <p:spPr/>
        <p:txBody>
          <a:bodyPr/>
          <a:lstStyle/>
          <a:p>
            <a:fld id="{7F85D5AF-416C-48C8-8BF0-71344E1F76C1}" type="datetimeFigureOut">
              <a:rPr lang="en-GB" smtClean="0"/>
              <a:t>10/03/2024</a:t>
            </a:fld>
            <a:endParaRPr lang="en-GB"/>
          </a:p>
        </p:txBody>
      </p:sp>
      <p:sp>
        <p:nvSpPr>
          <p:cNvPr id="8" name="Footer Placeholder 7">
            <a:extLst>
              <a:ext uri="{FF2B5EF4-FFF2-40B4-BE49-F238E27FC236}">
                <a16:creationId xmlns:a16="http://schemas.microsoft.com/office/drawing/2014/main" id="{2DE0BE08-C574-7C41-0708-7CE075637E4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74A0BED-0A64-E2DF-7D73-380F8A50D6FD}"/>
              </a:ext>
            </a:extLst>
          </p:cNvPr>
          <p:cNvSpPr>
            <a:spLocks noGrp="1"/>
          </p:cNvSpPr>
          <p:nvPr>
            <p:ph type="sldNum" sz="quarter" idx="12"/>
          </p:nvPr>
        </p:nvSpPr>
        <p:spPr/>
        <p:txBody>
          <a:bodyPr/>
          <a:lstStyle/>
          <a:p>
            <a:fld id="{0C3FBE2D-844B-47A1-80DF-1EA4D350F6DC}" type="slidenum">
              <a:rPr lang="en-GB" smtClean="0"/>
              <a:t>‹#›</a:t>
            </a:fld>
            <a:endParaRPr lang="en-GB"/>
          </a:p>
        </p:txBody>
      </p:sp>
    </p:spTree>
    <p:extLst>
      <p:ext uri="{BB962C8B-B14F-4D97-AF65-F5344CB8AC3E}">
        <p14:creationId xmlns:p14="http://schemas.microsoft.com/office/powerpoint/2010/main" val="1142017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2A6FE-2287-F6D1-87AE-1F70C6689C5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5663D6C-B41C-DE6A-A068-EA074044325D}"/>
              </a:ext>
            </a:extLst>
          </p:cNvPr>
          <p:cNvSpPr>
            <a:spLocks noGrp="1"/>
          </p:cNvSpPr>
          <p:nvPr>
            <p:ph type="dt" sz="half" idx="10"/>
          </p:nvPr>
        </p:nvSpPr>
        <p:spPr/>
        <p:txBody>
          <a:bodyPr/>
          <a:lstStyle/>
          <a:p>
            <a:fld id="{7F85D5AF-416C-48C8-8BF0-71344E1F76C1}" type="datetimeFigureOut">
              <a:rPr lang="en-GB" smtClean="0"/>
              <a:t>10/03/2024</a:t>
            </a:fld>
            <a:endParaRPr lang="en-GB"/>
          </a:p>
        </p:txBody>
      </p:sp>
      <p:sp>
        <p:nvSpPr>
          <p:cNvPr id="4" name="Footer Placeholder 3">
            <a:extLst>
              <a:ext uri="{FF2B5EF4-FFF2-40B4-BE49-F238E27FC236}">
                <a16:creationId xmlns:a16="http://schemas.microsoft.com/office/drawing/2014/main" id="{550FDD2C-705A-9E9E-B35A-D97EC1DEA5D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75A75B3-1738-1FF1-4EFC-46A5E02667E8}"/>
              </a:ext>
            </a:extLst>
          </p:cNvPr>
          <p:cNvSpPr>
            <a:spLocks noGrp="1"/>
          </p:cNvSpPr>
          <p:nvPr>
            <p:ph type="sldNum" sz="quarter" idx="12"/>
          </p:nvPr>
        </p:nvSpPr>
        <p:spPr/>
        <p:txBody>
          <a:bodyPr/>
          <a:lstStyle/>
          <a:p>
            <a:fld id="{0C3FBE2D-844B-47A1-80DF-1EA4D350F6DC}" type="slidenum">
              <a:rPr lang="en-GB" smtClean="0"/>
              <a:t>‹#›</a:t>
            </a:fld>
            <a:endParaRPr lang="en-GB"/>
          </a:p>
        </p:txBody>
      </p:sp>
    </p:spTree>
    <p:extLst>
      <p:ext uri="{BB962C8B-B14F-4D97-AF65-F5344CB8AC3E}">
        <p14:creationId xmlns:p14="http://schemas.microsoft.com/office/powerpoint/2010/main" val="849624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F9A7DD-5284-C388-44A8-DDE667A20720}"/>
              </a:ext>
            </a:extLst>
          </p:cNvPr>
          <p:cNvSpPr>
            <a:spLocks noGrp="1"/>
          </p:cNvSpPr>
          <p:nvPr>
            <p:ph type="dt" sz="half" idx="10"/>
          </p:nvPr>
        </p:nvSpPr>
        <p:spPr/>
        <p:txBody>
          <a:bodyPr/>
          <a:lstStyle/>
          <a:p>
            <a:fld id="{7F85D5AF-416C-48C8-8BF0-71344E1F76C1}" type="datetimeFigureOut">
              <a:rPr lang="en-GB" smtClean="0"/>
              <a:t>10/03/2024</a:t>
            </a:fld>
            <a:endParaRPr lang="en-GB"/>
          </a:p>
        </p:txBody>
      </p:sp>
      <p:sp>
        <p:nvSpPr>
          <p:cNvPr id="3" name="Footer Placeholder 2">
            <a:extLst>
              <a:ext uri="{FF2B5EF4-FFF2-40B4-BE49-F238E27FC236}">
                <a16:creationId xmlns:a16="http://schemas.microsoft.com/office/drawing/2014/main" id="{427ED30D-478A-B8CC-9295-84A561D19D4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B58799C-16AD-59DB-9076-75F5CF3ED5E2}"/>
              </a:ext>
            </a:extLst>
          </p:cNvPr>
          <p:cNvSpPr>
            <a:spLocks noGrp="1"/>
          </p:cNvSpPr>
          <p:nvPr>
            <p:ph type="sldNum" sz="quarter" idx="12"/>
          </p:nvPr>
        </p:nvSpPr>
        <p:spPr/>
        <p:txBody>
          <a:bodyPr/>
          <a:lstStyle/>
          <a:p>
            <a:fld id="{0C3FBE2D-844B-47A1-80DF-1EA4D350F6DC}" type="slidenum">
              <a:rPr lang="en-GB" smtClean="0"/>
              <a:t>‹#›</a:t>
            </a:fld>
            <a:endParaRPr lang="en-GB"/>
          </a:p>
        </p:txBody>
      </p:sp>
    </p:spTree>
    <p:extLst>
      <p:ext uri="{BB962C8B-B14F-4D97-AF65-F5344CB8AC3E}">
        <p14:creationId xmlns:p14="http://schemas.microsoft.com/office/powerpoint/2010/main" val="3717848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EE41C-E408-396E-DC1C-EDB0F0A997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133B126-2749-C05A-1C2D-B393EF22FE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F243879-5986-708A-7240-9A967EE2B3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8AE46F-93C9-29DA-25BF-022007EFA835}"/>
              </a:ext>
            </a:extLst>
          </p:cNvPr>
          <p:cNvSpPr>
            <a:spLocks noGrp="1"/>
          </p:cNvSpPr>
          <p:nvPr>
            <p:ph type="dt" sz="half" idx="10"/>
          </p:nvPr>
        </p:nvSpPr>
        <p:spPr/>
        <p:txBody>
          <a:bodyPr/>
          <a:lstStyle/>
          <a:p>
            <a:fld id="{7F85D5AF-416C-48C8-8BF0-71344E1F76C1}" type="datetimeFigureOut">
              <a:rPr lang="en-GB" smtClean="0"/>
              <a:t>10/03/2024</a:t>
            </a:fld>
            <a:endParaRPr lang="en-GB"/>
          </a:p>
        </p:txBody>
      </p:sp>
      <p:sp>
        <p:nvSpPr>
          <p:cNvPr id="6" name="Footer Placeholder 5">
            <a:extLst>
              <a:ext uri="{FF2B5EF4-FFF2-40B4-BE49-F238E27FC236}">
                <a16:creationId xmlns:a16="http://schemas.microsoft.com/office/drawing/2014/main" id="{D4BB14A6-C9CD-0720-9510-743DD6B2338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C63DC59-4C3D-B5C0-0E13-6933B61614FD}"/>
              </a:ext>
            </a:extLst>
          </p:cNvPr>
          <p:cNvSpPr>
            <a:spLocks noGrp="1"/>
          </p:cNvSpPr>
          <p:nvPr>
            <p:ph type="sldNum" sz="quarter" idx="12"/>
          </p:nvPr>
        </p:nvSpPr>
        <p:spPr/>
        <p:txBody>
          <a:bodyPr/>
          <a:lstStyle/>
          <a:p>
            <a:fld id="{0C3FBE2D-844B-47A1-80DF-1EA4D350F6DC}" type="slidenum">
              <a:rPr lang="en-GB" smtClean="0"/>
              <a:t>‹#›</a:t>
            </a:fld>
            <a:endParaRPr lang="en-GB"/>
          </a:p>
        </p:txBody>
      </p:sp>
    </p:spTree>
    <p:extLst>
      <p:ext uri="{BB962C8B-B14F-4D97-AF65-F5344CB8AC3E}">
        <p14:creationId xmlns:p14="http://schemas.microsoft.com/office/powerpoint/2010/main" val="3001031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828B9-1A1B-51E4-2728-B1BC0F43AB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E40B211-B56A-A684-6281-5C6154B098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B0FC880-FB3C-D010-197E-E80F8BD190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4F651A-3DC9-EAC2-AF09-ED7DA09F8EC7}"/>
              </a:ext>
            </a:extLst>
          </p:cNvPr>
          <p:cNvSpPr>
            <a:spLocks noGrp="1"/>
          </p:cNvSpPr>
          <p:nvPr>
            <p:ph type="dt" sz="half" idx="10"/>
          </p:nvPr>
        </p:nvSpPr>
        <p:spPr/>
        <p:txBody>
          <a:bodyPr/>
          <a:lstStyle/>
          <a:p>
            <a:fld id="{7F85D5AF-416C-48C8-8BF0-71344E1F76C1}" type="datetimeFigureOut">
              <a:rPr lang="en-GB" smtClean="0"/>
              <a:t>10/03/2024</a:t>
            </a:fld>
            <a:endParaRPr lang="en-GB"/>
          </a:p>
        </p:txBody>
      </p:sp>
      <p:sp>
        <p:nvSpPr>
          <p:cNvPr id="6" name="Footer Placeholder 5">
            <a:extLst>
              <a:ext uri="{FF2B5EF4-FFF2-40B4-BE49-F238E27FC236}">
                <a16:creationId xmlns:a16="http://schemas.microsoft.com/office/drawing/2014/main" id="{3F84A76C-A41A-063F-F3FF-880565FF3CF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46E5BF3-D4BA-4C1B-F79D-8E5A62DCD15D}"/>
              </a:ext>
            </a:extLst>
          </p:cNvPr>
          <p:cNvSpPr>
            <a:spLocks noGrp="1"/>
          </p:cNvSpPr>
          <p:nvPr>
            <p:ph type="sldNum" sz="quarter" idx="12"/>
          </p:nvPr>
        </p:nvSpPr>
        <p:spPr/>
        <p:txBody>
          <a:bodyPr/>
          <a:lstStyle/>
          <a:p>
            <a:fld id="{0C3FBE2D-844B-47A1-80DF-1EA4D350F6DC}" type="slidenum">
              <a:rPr lang="en-GB" smtClean="0"/>
              <a:t>‹#›</a:t>
            </a:fld>
            <a:endParaRPr lang="en-GB"/>
          </a:p>
        </p:txBody>
      </p:sp>
    </p:spTree>
    <p:extLst>
      <p:ext uri="{BB962C8B-B14F-4D97-AF65-F5344CB8AC3E}">
        <p14:creationId xmlns:p14="http://schemas.microsoft.com/office/powerpoint/2010/main" val="2232932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1A37A7-DA7E-77AA-BBD5-F35D95F285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ADA7881-3496-D059-B64F-2D7DBA89B1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798AABD-A56D-E9CC-DADD-A0EC0E4451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85D5AF-416C-48C8-8BF0-71344E1F76C1}" type="datetimeFigureOut">
              <a:rPr lang="en-GB" smtClean="0"/>
              <a:t>10/03/2024</a:t>
            </a:fld>
            <a:endParaRPr lang="en-GB"/>
          </a:p>
        </p:txBody>
      </p:sp>
      <p:sp>
        <p:nvSpPr>
          <p:cNvPr id="5" name="Footer Placeholder 4">
            <a:extLst>
              <a:ext uri="{FF2B5EF4-FFF2-40B4-BE49-F238E27FC236}">
                <a16:creationId xmlns:a16="http://schemas.microsoft.com/office/drawing/2014/main" id="{D6390E16-8550-4889-8E06-3F1E855671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C10B3A3-F54F-EE38-8526-AEAEBA986A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3FBE2D-844B-47A1-80DF-1EA4D350F6DC}" type="slidenum">
              <a:rPr lang="en-GB" smtClean="0"/>
              <a:t>‹#›</a:t>
            </a:fld>
            <a:endParaRPr lang="en-GB"/>
          </a:p>
        </p:txBody>
      </p:sp>
    </p:spTree>
    <p:extLst>
      <p:ext uri="{BB962C8B-B14F-4D97-AF65-F5344CB8AC3E}">
        <p14:creationId xmlns:p14="http://schemas.microsoft.com/office/powerpoint/2010/main" val="42324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room101.jtodd.info/resources/reflecting-on-learning/?share=email" TargetMode="External"/><Relationship Id="rId2" Type="http://schemas.openxmlformats.org/officeDocument/2006/relationships/image" Target="../media/image3.png"/><Relationship Id="rId1" Type="http://schemas.openxmlformats.org/officeDocument/2006/relationships/slideLayout" Target="../slideLayouts/slideLayout12.xml"/><Relationship Id="rId4" Type="http://schemas.openxmlformats.org/officeDocument/2006/relationships/hyperlink" Target="https://creativecommons.org/licenses/by-nc-sa/3.0/"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ubtitle 2">
            <a:extLst>
              <a:ext uri="{FF2B5EF4-FFF2-40B4-BE49-F238E27FC236}">
                <a16:creationId xmlns:a16="http://schemas.microsoft.com/office/drawing/2014/main" id="{9BC55AD7-2624-F9F8-2244-41D586639A6F}"/>
              </a:ext>
            </a:extLst>
          </p:cNvPr>
          <p:cNvSpPr>
            <a:spLocks noGrp="1"/>
          </p:cNvSpPr>
          <p:nvPr>
            <p:ph type="body" sz="quarter" idx="12"/>
          </p:nvPr>
        </p:nvSpPr>
        <p:spPr/>
        <p:txBody>
          <a:bodyPr>
            <a:normAutofit/>
          </a:bodyPr>
          <a:lstStyle/>
          <a:p>
            <a:r>
              <a:rPr lang="en-US" altLang="en-US" sz="2400" b="1" dirty="0">
                <a:latin typeface="+mn-lt"/>
                <a:cs typeface="Arial" panose="020B0604020202020204" pitchFamily="34" charset="0"/>
              </a:rPr>
              <a:t>Action Learning Set</a:t>
            </a:r>
          </a:p>
        </p:txBody>
      </p:sp>
      <p:sp>
        <p:nvSpPr>
          <p:cNvPr id="13315" name="Rectangle 3">
            <a:extLst>
              <a:ext uri="{FF2B5EF4-FFF2-40B4-BE49-F238E27FC236}">
                <a16:creationId xmlns:a16="http://schemas.microsoft.com/office/drawing/2014/main" id="{536E7E30-A042-2760-15C2-6AA4386F7ED7}"/>
              </a:ext>
            </a:extLst>
          </p:cNvPr>
          <p:cNvSpPr>
            <a:spLocks noChangeArrowheads="1"/>
          </p:cNvSpPr>
          <p:nvPr/>
        </p:nvSpPr>
        <p:spPr bwMode="auto">
          <a:xfrm>
            <a:off x="6003925" y="3198813"/>
            <a:ext cx="24878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r>
              <a:rPr lang="sk-SK" altLang="en-US"/>
              <a:t> </a:t>
            </a:r>
            <a:endParaRPr lang="en-US" altLang="en-US"/>
          </a:p>
        </p:txBody>
      </p:sp>
      <p:pic>
        <p:nvPicPr>
          <p:cNvPr id="4" name="Picture 3" descr="A diagram of a reflective learning cycle&#10;&#10;Description automatically generated">
            <a:extLst>
              <a:ext uri="{FF2B5EF4-FFF2-40B4-BE49-F238E27FC236}">
                <a16:creationId xmlns:a16="http://schemas.microsoft.com/office/drawing/2014/main" id="{ABBBB2A0-66CC-161E-FFAD-F53AE821E407}"/>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667000" y="1593273"/>
            <a:ext cx="6858000" cy="4447309"/>
          </a:xfrm>
          <a:prstGeom prst="rect">
            <a:avLst/>
          </a:prstGeom>
        </p:spPr>
      </p:pic>
      <p:sp>
        <p:nvSpPr>
          <p:cNvPr id="5" name="TextBox 4">
            <a:extLst>
              <a:ext uri="{FF2B5EF4-FFF2-40B4-BE49-F238E27FC236}">
                <a16:creationId xmlns:a16="http://schemas.microsoft.com/office/drawing/2014/main" id="{D406C28F-4B65-2613-956A-877FC92A9115}"/>
              </a:ext>
            </a:extLst>
          </p:cNvPr>
          <p:cNvSpPr txBox="1"/>
          <p:nvPr/>
        </p:nvSpPr>
        <p:spPr>
          <a:xfrm>
            <a:off x="2667000" y="7176655"/>
            <a:ext cx="6858000" cy="230832"/>
          </a:xfrm>
          <a:prstGeom prst="rect">
            <a:avLst/>
          </a:prstGeom>
          <a:noFill/>
        </p:spPr>
        <p:txBody>
          <a:bodyPr wrap="square" rtlCol="0">
            <a:spAutoFit/>
          </a:bodyPr>
          <a:lstStyle/>
          <a:p>
            <a:r>
              <a:rPr lang="en-GB" sz="900">
                <a:hlinkClick r:id="rId3" tooltip="https://room101.jtodd.info/resources/reflecting-on-learning/?share=email"/>
              </a:rPr>
              <a:t>This Photo</a:t>
            </a:r>
            <a:r>
              <a:rPr lang="en-GB" sz="900"/>
              <a:t> by Unknown Author is licensed under </a:t>
            </a:r>
            <a:r>
              <a:rPr lang="en-GB" sz="900">
                <a:hlinkClick r:id="rId4" tooltip="https://creativecommons.org/licenses/by-nc-sa/3.0/"/>
              </a:rPr>
              <a:t>CC BY-SA-NC</a:t>
            </a:r>
            <a:endParaRPr lang="en-GB" sz="9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14A6C2E-9F00-1196-56D8-F5F272B3BE34}"/>
              </a:ext>
            </a:extLst>
          </p:cNvPr>
          <p:cNvSpPr>
            <a:spLocks noGrp="1"/>
          </p:cNvSpPr>
          <p:nvPr>
            <p:ph type="body" sz="quarter" idx="12"/>
          </p:nvPr>
        </p:nvSpPr>
        <p:spPr/>
        <p:txBody>
          <a:bodyPr>
            <a:normAutofit/>
          </a:bodyPr>
          <a:lstStyle/>
          <a:p>
            <a:r>
              <a:rPr lang="en-GB" sz="2400" b="1" dirty="0">
                <a:latin typeface="+mn-lt"/>
              </a:rPr>
              <a:t>The ACT </a:t>
            </a:r>
            <a:r>
              <a:rPr lang="en-GB" sz="2400" b="1" dirty="0" err="1">
                <a:latin typeface="+mn-lt"/>
              </a:rPr>
              <a:t>Triflex</a:t>
            </a:r>
            <a:endParaRPr lang="en-GB" sz="2400" b="1" dirty="0">
              <a:latin typeface="+mn-lt"/>
            </a:endParaRPr>
          </a:p>
        </p:txBody>
      </p:sp>
      <p:sp>
        <p:nvSpPr>
          <p:cNvPr id="14338" name="Isosceles Triangle 2">
            <a:extLst>
              <a:ext uri="{FF2B5EF4-FFF2-40B4-BE49-F238E27FC236}">
                <a16:creationId xmlns:a16="http://schemas.microsoft.com/office/drawing/2014/main" id="{819EAA0D-66CB-2BA8-A810-4A8B3EB55DCB}"/>
              </a:ext>
            </a:extLst>
          </p:cNvPr>
          <p:cNvSpPr>
            <a:spLocks noChangeArrowheads="1"/>
          </p:cNvSpPr>
          <p:nvPr/>
        </p:nvSpPr>
        <p:spPr bwMode="auto">
          <a:xfrm>
            <a:off x="3735388" y="2178051"/>
            <a:ext cx="4398962" cy="3605213"/>
          </a:xfrm>
          <a:prstGeom prst="triangle">
            <a:avLst>
              <a:gd name="adj" fmla="val 50000"/>
            </a:avLst>
          </a:prstGeom>
          <a:noFill/>
          <a:ln w="38100">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0" hangingPunct="0"/>
            <a:endParaRPr lang="en-US" altLang="en-US" sz="2400">
              <a:latin typeface="Times New Roman" panose="02020603050405020304" pitchFamily="18" charset="0"/>
            </a:endParaRPr>
          </a:p>
        </p:txBody>
      </p:sp>
      <p:sp>
        <p:nvSpPr>
          <p:cNvPr id="4" name="TextBox 3">
            <a:extLst>
              <a:ext uri="{FF2B5EF4-FFF2-40B4-BE49-F238E27FC236}">
                <a16:creationId xmlns:a16="http://schemas.microsoft.com/office/drawing/2014/main" id="{000760B7-B63F-C602-0586-229D61B93E29}"/>
              </a:ext>
            </a:extLst>
          </p:cNvPr>
          <p:cNvSpPr txBox="1">
            <a:spLocks noChangeArrowheads="1"/>
          </p:cNvSpPr>
          <p:nvPr/>
        </p:nvSpPr>
        <p:spPr bwMode="auto">
          <a:xfrm>
            <a:off x="5210176" y="1752600"/>
            <a:ext cx="13938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r>
              <a:rPr lang="en-US" altLang="en-US" b="1">
                <a:solidFill>
                  <a:schemeClr val="accent2"/>
                </a:solidFill>
              </a:rPr>
              <a:t>Be Present</a:t>
            </a:r>
          </a:p>
        </p:txBody>
      </p:sp>
      <p:sp>
        <p:nvSpPr>
          <p:cNvPr id="5" name="TextBox 4">
            <a:extLst>
              <a:ext uri="{FF2B5EF4-FFF2-40B4-BE49-F238E27FC236}">
                <a16:creationId xmlns:a16="http://schemas.microsoft.com/office/drawing/2014/main" id="{E1548196-9F5A-969B-9CEB-58031892C215}"/>
              </a:ext>
            </a:extLst>
          </p:cNvPr>
          <p:cNvSpPr txBox="1">
            <a:spLocks noChangeArrowheads="1"/>
          </p:cNvSpPr>
          <p:nvPr/>
        </p:nvSpPr>
        <p:spPr bwMode="auto">
          <a:xfrm>
            <a:off x="8231189" y="5419725"/>
            <a:ext cx="20018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r>
              <a:rPr lang="en-US" altLang="en-US" b="1">
                <a:solidFill>
                  <a:srgbClr val="800000"/>
                </a:solidFill>
              </a:rPr>
              <a:t>Do What Matters</a:t>
            </a:r>
          </a:p>
        </p:txBody>
      </p:sp>
      <p:sp>
        <p:nvSpPr>
          <p:cNvPr id="6" name="TextBox 5">
            <a:extLst>
              <a:ext uri="{FF2B5EF4-FFF2-40B4-BE49-F238E27FC236}">
                <a16:creationId xmlns:a16="http://schemas.microsoft.com/office/drawing/2014/main" id="{768DCB7A-CBD2-C72D-CB67-CD884D4169BC}"/>
              </a:ext>
            </a:extLst>
          </p:cNvPr>
          <p:cNvSpPr txBox="1">
            <a:spLocks noChangeArrowheads="1"/>
          </p:cNvSpPr>
          <p:nvPr/>
        </p:nvSpPr>
        <p:spPr bwMode="auto">
          <a:xfrm>
            <a:off x="1524000" y="5454650"/>
            <a:ext cx="20018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r"/>
            <a:r>
              <a:rPr lang="en-US" altLang="en-US" b="1">
                <a:solidFill>
                  <a:srgbClr val="800000"/>
                </a:solidFill>
              </a:rPr>
              <a:t>Open Up</a:t>
            </a:r>
          </a:p>
        </p:txBody>
      </p:sp>
      <p:sp>
        <p:nvSpPr>
          <p:cNvPr id="7" name="TextBox 6">
            <a:extLst>
              <a:ext uri="{FF2B5EF4-FFF2-40B4-BE49-F238E27FC236}">
                <a16:creationId xmlns:a16="http://schemas.microsoft.com/office/drawing/2014/main" id="{EAD0BCD7-1CF9-1055-A553-03A32F1A0861}"/>
              </a:ext>
            </a:extLst>
          </p:cNvPr>
          <p:cNvSpPr txBox="1"/>
          <p:nvPr/>
        </p:nvSpPr>
        <p:spPr>
          <a:xfrm rot="3504048">
            <a:off x="6729413" y="4518025"/>
            <a:ext cx="2055812" cy="338138"/>
          </a:xfrm>
          <a:prstGeom prst="rect">
            <a:avLst/>
          </a:prstGeom>
          <a:noFill/>
        </p:spPr>
        <p:txBody>
          <a:bodyPr>
            <a:spAutoFit/>
          </a:bodyPr>
          <a:lstStyle/>
          <a:p>
            <a:pPr algn="r">
              <a:defRPr/>
            </a:pPr>
            <a:r>
              <a:rPr lang="en-US" sz="1600" dirty="0">
                <a:solidFill>
                  <a:schemeClr val="accent4">
                    <a:lumMod val="95000"/>
                    <a:lumOff val="5000"/>
                  </a:schemeClr>
                </a:solidFill>
              </a:rPr>
              <a:t>Committed action</a:t>
            </a:r>
          </a:p>
        </p:txBody>
      </p:sp>
      <p:sp>
        <p:nvSpPr>
          <p:cNvPr id="8" name="TextBox 7">
            <a:extLst>
              <a:ext uri="{FF2B5EF4-FFF2-40B4-BE49-F238E27FC236}">
                <a16:creationId xmlns:a16="http://schemas.microsoft.com/office/drawing/2014/main" id="{2328085D-D045-7042-D00B-3CEE21C0D859}"/>
              </a:ext>
            </a:extLst>
          </p:cNvPr>
          <p:cNvSpPr txBox="1"/>
          <p:nvPr/>
        </p:nvSpPr>
        <p:spPr>
          <a:xfrm>
            <a:off x="6257926" y="5776914"/>
            <a:ext cx="2055813" cy="369887"/>
          </a:xfrm>
          <a:prstGeom prst="rect">
            <a:avLst/>
          </a:prstGeom>
          <a:noFill/>
        </p:spPr>
        <p:txBody>
          <a:bodyPr>
            <a:spAutoFit/>
          </a:bodyPr>
          <a:lstStyle/>
          <a:p>
            <a:pPr algn="r">
              <a:defRPr/>
            </a:pPr>
            <a:r>
              <a:rPr lang="en-US" dirty="0">
                <a:solidFill>
                  <a:schemeClr val="accent4">
                    <a:lumMod val="95000"/>
                    <a:lumOff val="5000"/>
                  </a:schemeClr>
                </a:solidFill>
              </a:rPr>
              <a:t>Values</a:t>
            </a:r>
          </a:p>
        </p:txBody>
      </p:sp>
      <p:sp>
        <p:nvSpPr>
          <p:cNvPr id="9" name="TextBox 8">
            <a:extLst>
              <a:ext uri="{FF2B5EF4-FFF2-40B4-BE49-F238E27FC236}">
                <a16:creationId xmlns:a16="http://schemas.microsoft.com/office/drawing/2014/main" id="{3F4BECEE-8557-DCD9-85E2-935BD8CA66B9}"/>
              </a:ext>
            </a:extLst>
          </p:cNvPr>
          <p:cNvSpPr txBox="1"/>
          <p:nvPr/>
        </p:nvSpPr>
        <p:spPr>
          <a:xfrm rot="3504048">
            <a:off x="5784851" y="2916239"/>
            <a:ext cx="2054225" cy="339725"/>
          </a:xfrm>
          <a:prstGeom prst="rect">
            <a:avLst/>
          </a:prstGeom>
          <a:noFill/>
        </p:spPr>
        <p:txBody>
          <a:bodyPr>
            <a:spAutoFit/>
          </a:bodyPr>
          <a:lstStyle/>
          <a:p>
            <a:pPr>
              <a:defRPr/>
            </a:pPr>
            <a:r>
              <a:rPr lang="en-US" sz="1600" dirty="0">
                <a:solidFill>
                  <a:schemeClr val="accent4">
                    <a:lumMod val="95000"/>
                    <a:lumOff val="5000"/>
                  </a:schemeClr>
                </a:solidFill>
              </a:rPr>
              <a:t>Self-as-context</a:t>
            </a:r>
          </a:p>
        </p:txBody>
      </p:sp>
      <p:sp>
        <p:nvSpPr>
          <p:cNvPr id="10" name="TextBox 9">
            <a:extLst>
              <a:ext uri="{FF2B5EF4-FFF2-40B4-BE49-F238E27FC236}">
                <a16:creationId xmlns:a16="http://schemas.microsoft.com/office/drawing/2014/main" id="{93131455-1D44-9A97-6C97-76205907536B}"/>
              </a:ext>
            </a:extLst>
          </p:cNvPr>
          <p:cNvSpPr txBox="1"/>
          <p:nvPr/>
        </p:nvSpPr>
        <p:spPr>
          <a:xfrm rot="18137485">
            <a:off x="4043363" y="2827338"/>
            <a:ext cx="2055812" cy="461962"/>
          </a:xfrm>
          <a:prstGeom prst="rect">
            <a:avLst/>
          </a:prstGeom>
          <a:noFill/>
        </p:spPr>
        <p:txBody>
          <a:bodyPr>
            <a:spAutoFit/>
          </a:bodyPr>
          <a:lstStyle/>
          <a:p>
            <a:pPr>
              <a:defRPr/>
            </a:pPr>
            <a:r>
              <a:rPr lang="en-US" sz="1200" dirty="0">
                <a:solidFill>
                  <a:schemeClr val="accent4">
                    <a:lumMod val="95000"/>
                    <a:lumOff val="5000"/>
                  </a:schemeClr>
                </a:solidFill>
              </a:rPr>
              <a:t>Contact with the present moment</a:t>
            </a:r>
            <a:endParaRPr lang="en-US" sz="1600" dirty="0">
              <a:solidFill>
                <a:schemeClr val="accent4">
                  <a:lumMod val="95000"/>
                  <a:lumOff val="5000"/>
                </a:schemeClr>
              </a:solidFill>
            </a:endParaRPr>
          </a:p>
        </p:txBody>
      </p:sp>
      <p:sp>
        <p:nvSpPr>
          <p:cNvPr id="11" name="TextBox 10">
            <a:extLst>
              <a:ext uri="{FF2B5EF4-FFF2-40B4-BE49-F238E27FC236}">
                <a16:creationId xmlns:a16="http://schemas.microsoft.com/office/drawing/2014/main" id="{9B99BE22-40FA-32D5-1D68-4DA7D41DF373}"/>
              </a:ext>
            </a:extLst>
          </p:cNvPr>
          <p:cNvSpPr txBox="1"/>
          <p:nvPr/>
        </p:nvSpPr>
        <p:spPr>
          <a:xfrm rot="18053575">
            <a:off x="3063082" y="4501357"/>
            <a:ext cx="2082800" cy="338137"/>
          </a:xfrm>
          <a:prstGeom prst="rect">
            <a:avLst/>
          </a:prstGeom>
          <a:noFill/>
        </p:spPr>
        <p:txBody>
          <a:bodyPr>
            <a:spAutoFit/>
          </a:bodyPr>
          <a:lstStyle/>
          <a:p>
            <a:pPr>
              <a:defRPr/>
            </a:pPr>
            <a:r>
              <a:rPr lang="en-US" sz="1600" dirty="0" err="1">
                <a:solidFill>
                  <a:schemeClr val="accent4">
                    <a:lumMod val="95000"/>
                    <a:lumOff val="5000"/>
                  </a:schemeClr>
                </a:solidFill>
              </a:rPr>
              <a:t>Defusion</a:t>
            </a:r>
            <a:endParaRPr lang="en-US" sz="1600" dirty="0">
              <a:solidFill>
                <a:schemeClr val="accent4">
                  <a:lumMod val="95000"/>
                  <a:lumOff val="5000"/>
                </a:schemeClr>
              </a:solidFill>
            </a:endParaRPr>
          </a:p>
        </p:txBody>
      </p:sp>
      <p:sp>
        <p:nvSpPr>
          <p:cNvPr id="12" name="TextBox 11">
            <a:extLst>
              <a:ext uri="{FF2B5EF4-FFF2-40B4-BE49-F238E27FC236}">
                <a16:creationId xmlns:a16="http://schemas.microsoft.com/office/drawing/2014/main" id="{AB18E0EA-11F2-E0B2-724F-14871B760EED}"/>
              </a:ext>
            </a:extLst>
          </p:cNvPr>
          <p:cNvSpPr txBox="1"/>
          <p:nvPr/>
        </p:nvSpPr>
        <p:spPr>
          <a:xfrm>
            <a:off x="3735388" y="5822951"/>
            <a:ext cx="2055812" cy="339725"/>
          </a:xfrm>
          <a:prstGeom prst="rect">
            <a:avLst/>
          </a:prstGeom>
          <a:noFill/>
        </p:spPr>
        <p:txBody>
          <a:bodyPr>
            <a:spAutoFit/>
          </a:bodyPr>
          <a:lstStyle/>
          <a:p>
            <a:pPr>
              <a:defRPr/>
            </a:pPr>
            <a:r>
              <a:rPr lang="en-US" sz="1600" dirty="0">
                <a:solidFill>
                  <a:schemeClr val="accent4">
                    <a:lumMod val="95000"/>
                    <a:lumOff val="5000"/>
                  </a:schemeClr>
                </a:solidFill>
              </a:rPr>
              <a:t>Acceptance</a:t>
            </a:r>
          </a:p>
        </p:txBody>
      </p:sp>
      <p:sp>
        <p:nvSpPr>
          <p:cNvPr id="13" name="TextBox 12">
            <a:extLst>
              <a:ext uri="{FF2B5EF4-FFF2-40B4-BE49-F238E27FC236}">
                <a16:creationId xmlns:a16="http://schemas.microsoft.com/office/drawing/2014/main" id="{7BEBDC88-7630-1CD2-14E5-52E79BB50EDB}"/>
              </a:ext>
            </a:extLst>
          </p:cNvPr>
          <p:cNvSpPr txBox="1"/>
          <p:nvPr/>
        </p:nvSpPr>
        <p:spPr>
          <a:xfrm>
            <a:off x="5019676" y="4049714"/>
            <a:ext cx="2054225" cy="708025"/>
          </a:xfrm>
          <a:prstGeom prst="rect">
            <a:avLst/>
          </a:prstGeom>
          <a:noFill/>
        </p:spPr>
        <p:txBody>
          <a:bodyPr>
            <a:spAutoFit/>
          </a:bodyPr>
          <a:lstStyle/>
          <a:p>
            <a:pPr algn="ctr">
              <a:defRPr/>
            </a:pPr>
            <a:r>
              <a:rPr lang="en-US" sz="2000" b="1" dirty="0">
                <a:solidFill>
                  <a:schemeClr val="accent3">
                    <a:lumMod val="25000"/>
                  </a:schemeClr>
                </a:solidFill>
              </a:rPr>
              <a:t>Psychological Flexibility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4718B64-66E7-657A-5AC0-E135E5DCFA72}"/>
              </a:ext>
            </a:extLst>
          </p:cNvPr>
          <p:cNvSpPr>
            <a:spLocks noGrp="1"/>
          </p:cNvSpPr>
          <p:nvPr>
            <p:ph type="body" sz="quarter" idx="12"/>
          </p:nvPr>
        </p:nvSpPr>
        <p:spPr/>
        <p:txBody>
          <a:bodyPr>
            <a:normAutofit/>
          </a:bodyPr>
          <a:lstStyle/>
          <a:p>
            <a:r>
              <a:rPr lang="en-GB" sz="2800" b="1" dirty="0">
                <a:latin typeface="+mn-lt"/>
              </a:rPr>
              <a:t>Four stages of learning</a:t>
            </a:r>
          </a:p>
        </p:txBody>
      </p:sp>
      <p:graphicFrame>
        <p:nvGraphicFramePr>
          <p:cNvPr id="4" name="Content Placeholder 3">
            <a:extLst>
              <a:ext uri="{FF2B5EF4-FFF2-40B4-BE49-F238E27FC236}">
                <a16:creationId xmlns:a16="http://schemas.microsoft.com/office/drawing/2014/main" id="{965FFF84-421F-30C9-6F43-CD7EE266E1BC}"/>
              </a:ext>
            </a:extLst>
          </p:cNvPr>
          <p:cNvGraphicFramePr>
            <a:graphicFrameLocks noGrp="1"/>
          </p:cNvGraphicFramePr>
          <p:nvPr>
            <p:ph idx="4294967295"/>
            <p:extLst>
              <p:ext uri="{D42A27DB-BD31-4B8C-83A1-F6EECF244321}">
                <p14:modId xmlns:p14="http://schemas.microsoft.com/office/powerpoint/2010/main" val="3654918006"/>
              </p:ext>
            </p:extLst>
          </p:nvPr>
        </p:nvGraphicFramePr>
        <p:xfrm>
          <a:off x="1981200" y="1994151"/>
          <a:ext cx="8229600" cy="37861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C31164E-02EA-FD25-C563-543CDF221436}"/>
              </a:ext>
            </a:extLst>
          </p:cNvPr>
          <p:cNvSpPr>
            <a:spLocks noGrp="1"/>
          </p:cNvSpPr>
          <p:nvPr>
            <p:ph type="body" sz="quarter" idx="12"/>
          </p:nvPr>
        </p:nvSpPr>
        <p:spPr/>
        <p:txBody>
          <a:bodyPr>
            <a:normAutofit/>
          </a:bodyPr>
          <a:lstStyle/>
          <a:p>
            <a:r>
              <a:rPr lang="en-GB" sz="2400" b="1" dirty="0">
                <a:latin typeface="+mn-lt"/>
              </a:rPr>
              <a:t>Johari Window</a:t>
            </a:r>
          </a:p>
        </p:txBody>
      </p:sp>
      <p:pic>
        <p:nvPicPr>
          <p:cNvPr id="16386" name="Content Placeholder 3" descr="http://toomanyballoons.files.wordpress.com/2011/02/johari-window-model1.jpg">
            <a:extLst>
              <a:ext uri="{FF2B5EF4-FFF2-40B4-BE49-F238E27FC236}">
                <a16:creationId xmlns:a16="http://schemas.microsoft.com/office/drawing/2014/main" id="{626D5A76-6ADE-061D-0528-C169F1516979}"/>
              </a:ext>
            </a:extLst>
          </p:cNvPr>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1925052" y="1598613"/>
            <a:ext cx="8742947" cy="434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2E2FAC8-F62E-AF72-397E-ADA862CEC0F3}"/>
              </a:ext>
            </a:extLst>
          </p:cNvPr>
          <p:cNvSpPr>
            <a:spLocks noGrp="1"/>
          </p:cNvSpPr>
          <p:nvPr>
            <p:ph type="body" sz="quarter" idx="12"/>
          </p:nvPr>
        </p:nvSpPr>
        <p:spPr/>
        <p:txBody>
          <a:bodyPr>
            <a:normAutofit/>
          </a:bodyPr>
          <a:lstStyle/>
          <a:p>
            <a:r>
              <a:rPr lang="en-GB" sz="2400" b="1" dirty="0">
                <a:latin typeface="+mn-lt"/>
              </a:rPr>
              <a:t>Levels of Personal Development</a:t>
            </a:r>
          </a:p>
        </p:txBody>
      </p:sp>
      <p:cxnSp>
        <p:nvCxnSpPr>
          <p:cNvPr id="17410" name="Straight Arrow Connector 3">
            <a:extLst>
              <a:ext uri="{FF2B5EF4-FFF2-40B4-BE49-F238E27FC236}">
                <a16:creationId xmlns:a16="http://schemas.microsoft.com/office/drawing/2014/main" id="{86EDD61D-7A9F-1D36-14E0-A0B580E1044C}"/>
              </a:ext>
            </a:extLst>
          </p:cNvPr>
          <p:cNvCxnSpPr>
            <a:cxnSpLocks noChangeShapeType="1"/>
          </p:cNvCxnSpPr>
          <p:nvPr/>
        </p:nvCxnSpPr>
        <p:spPr bwMode="auto">
          <a:xfrm flipH="1" flipV="1">
            <a:off x="2466975" y="1878013"/>
            <a:ext cx="0" cy="3822700"/>
          </a:xfrm>
          <a:prstGeom prst="straightConnector1">
            <a:avLst/>
          </a:prstGeom>
          <a:noFill/>
          <a:ln w="9525">
            <a:solidFill>
              <a:schemeClr val="tx1"/>
            </a:solidFill>
            <a:round/>
            <a:headEn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411" name="Straight Arrow Connector 7">
            <a:extLst>
              <a:ext uri="{FF2B5EF4-FFF2-40B4-BE49-F238E27FC236}">
                <a16:creationId xmlns:a16="http://schemas.microsoft.com/office/drawing/2014/main" id="{AA43549A-7437-C619-4C3C-6FF1A58F3A4D}"/>
              </a:ext>
            </a:extLst>
          </p:cNvPr>
          <p:cNvCxnSpPr>
            <a:cxnSpLocks noChangeShapeType="1"/>
          </p:cNvCxnSpPr>
          <p:nvPr/>
        </p:nvCxnSpPr>
        <p:spPr bwMode="auto">
          <a:xfrm>
            <a:off x="2466975" y="5700713"/>
            <a:ext cx="7245350" cy="0"/>
          </a:xfrm>
          <a:prstGeom prst="straightConnector1">
            <a:avLst/>
          </a:prstGeom>
          <a:noFill/>
          <a:ln w="9525">
            <a:solidFill>
              <a:schemeClr val="tx1"/>
            </a:solidFill>
            <a:round/>
            <a:headEn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412" name="TextBox 12">
            <a:extLst>
              <a:ext uri="{FF2B5EF4-FFF2-40B4-BE49-F238E27FC236}">
                <a16:creationId xmlns:a16="http://schemas.microsoft.com/office/drawing/2014/main" id="{7F300E7F-2F01-52CD-35B7-7A3C0ECDBD8A}"/>
              </a:ext>
            </a:extLst>
          </p:cNvPr>
          <p:cNvSpPr txBox="1">
            <a:spLocks noChangeArrowheads="1"/>
          </p:cNvSpPr>
          <p:nvPr/>
        </p:nvSpPr>
        <p:spPr bwMode="auto">
          <a:xfrm rot="16200000">
            <a:off x="-157162" y="3429001"/>
            <a:ext cx="43640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r>
              <a:rPr lang="en-US" altLang="en-US"/>
              <a:t>Level of awareness of self &amp; others</a:t>
            </a:r>
          </a:p>
        </p:txBody>
      </p:sp>
      <p:sp>
        <p:nvSpPr>
          <p:cNvPr id="17413" name="TextBox 13">
            <a:extLst>
              <a:ext uri="{FF2B5EF4-FFF2-40B4-BE49-F238E27FC236}">
                <a16:creationId xmlns:a16="http://schemas.microsoft.com/office/drawing/2014/main" id="{35B4E877-404C-9306-83B0-6330FABDF6C3}"/>
              </a:ext>
            </a:extLst>
          </p:cNvPr>
          <p:cNvSpPr txBox="1">
            <a:spLocks noChangeArrowheads="1"/>
          </p:cNvSpPr>
          <p:nvPr/>
        </p:nvSpPr>
        <p:spPr bwMode="auto">
          <a:xfrm>
            <a:off x="2466975" y="5916614"/>
            <a:ext cx="72453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r>
              <a:rPr lang="en-US" altLang="en-US" sz="1600"/>
              <a:t>Level of appropriate sense of personal responsibility in problem solving</a:t>
            </a:r>
          </a:p>
        </p:txBody>
      </p:sp>
      <p:sp>
        <p:nvSpPr>
          <p:cNvPr id="17414" name="Oval 14">
            <a:extLst>
              <a:ext uri="{FF2B5EF4-FFF2-40B4-BE49-F238E27FC236}">
                <a16:creationId xmlns:a16="http://schemas.microsoft.com/office/drawing/2014/main" id="{6EBE7A14-E998-3CB3-E089-6AC7B4A7C156}"/>
              </a:ext>
            </a:extLst>
          </p:cNvPr>
          <p:cNvSpPr>
            <a:spLocks noChangeArrowheads="1"/>
          </p:cNvSpPr>
          <p:nvPr/>
        </p:nvSpPr>
        <p:spPr bwMode="auto">
          <a:xfrm>
            <a:off x="3983039" y="3705226"/>
            <a:ext cx="973137" cy="931863"/>
          </a:xfrm>
          <a:prstGeom prst="ellipse">
            <a:avLst/>
          </a:prstGeom>
          <a:solidFill>
            <a:srgbClr val="339933"/>
          </a:solidFill>
          <a:ln w="9525">
            <a:solidFill>
              <a:schemeClr val="tx1"/>
            </a:solidFill>
            <a:round/>
            <a:headEnd/>
            <a:tailEnd/>
          </a:ln>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0" hangingPunct="0"/>
            <a:endParaRPr lang="en-US" altLang="en-US" sz="2400">
              <a:latin typeface="Times New Roman" panose="02020603050405020304" pitchFamily="18" charset="0"/>
            </a:endParaRPr>
          </a:p>
        </p:txBody>
      </p:sp>
      <p:sp>
        <p:nvSpPr>
          <p:cNvPr id="17415" name="Oval 15">
            <a:extLst>
              <a:ext uri="{FF2B5EF4-FFF2-40B4-BE49-F238E27FC236}">
                <a16:creationId xmlns:a16="http://schemas.microsoft.com/office/drawing/2014/main" id="{F6A45D62-638D-D3B2-78D3-8AA4BA0FFA01}"/>
              </a:ext>
            </a:extLst>
          </p:cNvPr>
          <p:cNvSpPr>
            <a:spLocks noChangeArrowheads="1"/>
          </p:cNvSpPr>
          <p:nvPr/>
        </p:nvSpPr>
        <p:spPr bwMode="auto">
          <a:xfrm>
            <a:off x="2703514" y="4637088"/>
            <a:ext cx="973137" cy="933450"/>
          </a:xfrm>
          <a:prstGeom prst="ellipse">
            <a:avLst/>
          </a:prstGeom>
          <a:solidFill>
            <a:srgbClr val="339933"/>
          </a:solidFill>
          <a:ln w="9525">
            <a:solidFill>
              <a:schemeClr val="tx1"/>
            </a:solidFill>
            <a:round/>
            <a:headEnd/>
            <a:tailEnd/>
          </a:ln>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0" hangingPunct="0"/>
            <a:endParaRPr lang="en-US" altLang="en-US" sz="2400">
              <a:latin typeface="Times New Roman" panose="02020603050405020304" pitchFamily="18" charset="0"/>
            </a:endParaRPr>
          </a:p>
        </p:txBody>
      </p:sp>
      <p:sp>
        <p:nvSpPr>
          <p:cNvPr id="17416" name="Oval 16">
            <a:extLst>
              <a:ext uri="{FF2B5EF4-FFF2-40B4-BE49-F238E27FC236}">
                <a16:creationId xmlns:a16="http://schemas.microsoft.com/office/drawing/2014/main" id="{4667A5E0-A33F-5276-7BEF-925A5D8A94C3}"/>
              </a:ext>
            </a:extLst>
          </p:cNvPr>
          <p:cNvSpPr>
            <a:spLocks noChangeArrowheads="1"/>
          </p:cNvSpPr>
          <p:nvPr/>
        </p:nvSpPr>
        <p:spPr bwMode="auto">
          <a:xfrm>
            <a:off x="5375275" y="2773363"/>
            <a:ext cx="973138" cy="93186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0" hangingPunct="0"/>
            <a:endParaRPr lang="en-US" altLang="en-US" sz="2400">
              <a:latin typeface="Times New Roman" panose="02020603050405020304" pitchFamily="18" charset="0"/>
            </a:endParaRPr>
          </a:p>
        </p:txBody>
      </p:sp>
      <p:sp>
        <p:nvSpPr>
          <p:cNvPr id="17417" name="Oval 17">
            <a:extLst>
              <a:ext uri="{FF2B5EF4-FFF2-40B4-BE49-F238E27FC236}">
                <a16:creationId xmlns:a16="http://schemas.microsoft.com/office/drawing/2014/main" id="{80334B13-285C-9BAF-72F0-55586A371E21}"/>
              </a:ext>
            </a:extLst>
          </p:cNvPr>
          <p:cNvSpPr>
            <a:spLocks noChangeArrowheads="1"/>
          </p:cNvSpPr>
          <p:nvPr/>
        </p:nvSpPr>
        <p:spPr bwMode="auto">
          <a:xfrm>
            <a:off x="6807200" y="1841501"/>
            <a:ext cx="971550" cy="9318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0" hangingPunct="0"/>
            <a:endParaRPr lang="en-US" altLang="en-US" sz="2400">
              <a:latin typeface="Times New Roman" panose="02020603050405020304" pitchFamily="18" charset="0"/>
            </a:endParaRPr>
          </a:p>
        </p:txBody>
      </p:sp>
      <p:sp>
        <p:nvSpPr>
          <p:cNvPr id="17418" name="TextBox 18">
            <a:extLst>
              <a:ext uri="{FF2B5EF4-FFF2-40B4-BE49-F238E27FC236}">
                <a16:creationId xmlns:a16="http://schemas.microsoft.com/office/drawing/2014/main" id="{E7ADC191-2849-274E-C650-0436862CD09C}"/>
              </a:ext>
            </a:extLst>
          </p:cNvPr>
          <p:cNvSpPr txBox="1">
            <a:spLocks noChangeArrowheads="1"/>
          </p:cNvSpPr>
          <p:nvPr/>
        </p:nvSpPr>
        <p:spPr bwMode="auto">
          <a:xfrm>
            <a:off x="2874963" y="4783138"/>
            <a:ext cx="635000" cy="646112"/>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a:r>
              <a:rPr lang="en-US" altLang="en-US" sz="3600">
                <a:solidFill>
                  <a:srgbClr val="EFF4EF"/>
                </a:solidFill>
              </a:rPr>
              <a:t>1</a:t>
            </a:r>
          </a:p>
        </p:txBody>
      </p:sp>
      <p:sp>
        <p:nvSpPr>
          <p:cNvPr id="17419" name="TextBox 19">
            <a:extLst>
              <a:ext uri="{FF2B5EF4-FFF2-40B4-BE49-F238E27FC236}">
                <a16:creationId xmlns:a16="http://schemas.microsoft.com/office/drawing/2014/main" id="{CCB613F5-CDC7-4E73-5798-35947D43706F}"/>
              </a:ext>
            </a:extLst>
          </p:cNvPr>
          <p:cNvSpPr txBox="1">
            <a:spLocks noChangeArrowheads="1"/>
          </p:cNvSpPr>
          <p:nvPr/>
        </p:nvSpPr>
        <p:spPr bwMode="auto">
          <a:xfrm>
            <a:off x="4162425" y="3854451"/>
            <a:ext cx="635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a:r>
              <a:rPr lang="en-US" altLang="en-US" sz="3600">
                <a:solidFill>
                  <a:srgbClr val="EFF4EF"/>
                </a:solidFill>
              </a:rPr>
              <a:t>2</a:t>
            </a:r>
          </a:p>
        </p:txBody>
      </p:sp>
      <p:sp>
        <p:nvSpPr>
          <p:cNvPr id="17420" name="TextBox 20">
            <a:extLst>
              <a:ext uri="{FF2B5EF4-FFF2-40B4-BE49-F238E27FC236}">
                <a16:creationId xmlns:a16="http://schemas.microsoft.com/office/drawing/2014/main" id="{DBF72694-2734-B8A3-415C-D10E8659A496}"/>
              </a:ext>
            </a:extLst>
          </p:cNvPr>
          <p:cNvSpPr txBox="1">
            <a:spLocks noChangeArrowheads="1"/>
          </p:cNvSpPr>
          <p:nvPr/>
        </p:nvSpPr>
        <p:spPr bwMode="auto">
          <a:xfrm>
            <a:off x="5557838" y="2925763"/>
            <a:ext cx="635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a:r>
              <a:rPr lang="en-US" altLang="en-US" sz="3600">
                <a:solidFill>
                  <a:srgbClr val="EFF4EF"/>
                </a:solidFill>
              </a:rPr>
              <a:t>3</a:t>
            </a:r>
          </a:p>
        </p:txBody>
      </p:sp>
      <p:sp>
        <p:nvSpPr>
          <p:cNvPr id="17421" name="TextBox 21">
            <a:extLst>
              <a:ext uri="{FF2B5EF4-FFF2-40B4-BE49-F238E27FC236}">
                <a16:creationId xmlns:a16="http://schemas.microsoft.com/office/drawing/2014/main" id="{3384CF5D-F9B9-7E38-2CAF-8DD4BA3A04EE}"/>
              </a:ext>
            </a:extLst>
          </p:cNvPr>
          <p:cNvSpPr txBox="1">
            <a:spLocks noChangeArrowheads="1"/>
          </p:cNvSpPr>
          <p:nvPr/>
        </p:nvSpPr>
        <p:spPr bwMode="auto">
          <a:xfrm>
            <a:off x="6967538" y="1984376"/>
            <a:ext cx="635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a:r>
              <a:rPr lang="en-US" altLang="en-US" sz="3600">
                <a:solidFill>
                  <a:srgbClr val="EFF4EF"/>
                </a:solidFill>
              </a:rPr>
              <a:t>4</a:t>
            </a:r>
          </a:p>
        </p:txBody>
      </p:sp>
      <p:sp>
        <p:nvSpPr>
          <p:cNvPr id="17422" name="TextBox 23">
            <a:extLst>
              <a:ext uri="{FF2B5EF4-FFF2-40B4-BE49-F238E27FC236}">
                <a16:creationId xmlns:a16="http://schemas.microsoft.com/office/drawing/2014/main" id="{DBBA547D-DCE0-E454-78B5-7253CBE7892C}"/>
              </a:ext>
            </a:extLst>
          </p:cNvPr>
          <p:cNvSpPr txBox="1">
            <a:spLocks noChangeArrowheads="1"/>
          </p:cNvSpPr>
          <p:nvPr/>
        </p:nvSpPr>
        <p:spPr bwMode="auto">
          <a:xfrm>
            <a:off x="3671889" y="4843464"/>
            <a:ext cx="2784475" cy="585787"/>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r>
              <a:rPr lang="en-US" altLang="en-US" sz="1600"/>
              <a:t>Sees problem from own perspective</a:t>
            </a:r>
          </a:p>
        </p:txBody>
      </p:sp>
      <p:sp>
        <p:nvSpPr>
          <p:cNvPr id="17423" name="TextBox 24">
            <a:extLst>
              <a:ext uri="{FF2B5EF4-FFF2-40B4-BE49-F238E27FC236}">
                <a16:creationId xmlns:a16="http://schemas.microsoft.com/office/drawing/2014/main" id="{195E234A-B008-9211-DF39-EC0939EE2C74}"/>
              </a:ext>
            </a:extLst>
          </p:cNvPr>
          <p:cNvSpPr txBox="1">
            <a:spLocks noChangeArrowheads="1"/>
          </p:cNvSpPr>
          <p:nvPr/>
        </p:nvSpPr>
        <p:spPr bwMode="auto">
          <a:xfrm>
            <a:off x="4956176" y="3916363"/>
            <a:ext cx="2555875" cy="584200"/>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r>
              <a:rPr lang="en-US" altLang="en-US" sz="1600"/>
              <a:t>Sees problem from own &amp; others’ perspective</a:t>
            </a:r>
          </a:p>
        </p:txBody>
      </p:sp>
      <p:sp>
        <p:nvSpPr>
          <p:cNvPr id="17424" name="TextBox 25">
            <a:extLst>
              <a:ext uri="{FF2B5EF4-FFF2-40B4-BE49-F238E27FC236}">
                <a16:creationId xmlns:a16="http://schemas.microsoft.com/office/drawing/2014/main" id="{B1A3DA04-5FD6-7D1B-EED0-078AE4E5E64F}"/>
              </a:ext>
            </a:extLst>
          </p:cNvPr>
          <p:cNvSpPr txBox="1">
            <a:spLocks noChangeArrowheads="1"/>
          </p:cNvSpPr>
          <p:nvPr/>
        </p:nvSpPr>
        <p:spPr bwMode="auto">
          <a:xfrm>
            <a:off x="6348413" y="2933700"/>
            <a:ext cx="2614612" cy="584200"/>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r>
              <a:rPr lang="en-US" altLang="en-US" sz="1600"/>
              <a:t>Sees self as part of issue and solution</a:t>
            </a:r>
          </a:p>
        </p:txBody>
      </p:sp>
      <p:sp>
        <p:nvSpPr>
          <p:cNvPr id="17425" name="TextBox 26">
            <a:extLst>
              <a:ext uri="{FF2B5EF4-FFF2-40B4-BE49-F238E27FC236}">
                <a16:creationId xmlns:a16="http://schemas.microsoft.com/office/drawing/2014/main" id="{4DA5F404-3221-ED7A-E03E-329A50C99967}"/>
              </a:ext>
            </a:extLst>
          </p:cNvPr>
          <p:cNvSpPr txBox="1">
            <a:spLocks noChangeArrowheads="1"/>
          </p:cNvSpPr>
          <p:nvPr/>
        </p:nvSpPr>
        <p:spPr bwMode="auto">
          <a:xfrm>
            <a:off x="7778750" y="1984375"/>
            <a:ext cx="2317750" cy="584200"/>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fontAlgn="base">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r>
              <a:rPr lang="en-US" altLang="en-US" sz="1600"/>
              <a:t>Wants to develop further to impact issue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4">
            <a:extLst>
              <a:ext uri="{FF2B5EF4-FFF2-40B4-BE49-F238E27FC236}">
                <a16:creationId xmlns:a16="http://schemas.microsoft.com/office/drawing/2014/main" id="{FCE1487F-AC53-18FC-5A43-4F06912B1D57}"/>
              </a:ext>
            </a:extLst>
          </p:cNvPr>
          <p:cNvSpPr>
            <a:spLocks noGrp="1"/>
          </p:cNvSpPr>
          <p:nvPr>
            <p:ph type="body" sz="quarter" idx="12"/>
          </p:nvPr>
        </p:nvSpPr>
        <p:spPr/>
        <p:txBody>
          <a:bodyPr>
            <a:normAutofit/>
          </a:bodyPr>
          <a:lstStyle/>
          <a:p>
            <a:r>
              <a:rPr lang="en-US" altLang="en-US" sz="2400" b="1" dirty="0">
                <a:latin typeface="+mn-lt"/>
              </a:rPr>
              <a:t>Set Working Aims</a:t>
            </a:r>
          </a:p>
        </p:txBody>
      </p:sp>
      <p:sp>
        <p:nvSpPr>
          <p:cNvPr id="2" name="Text Placeholder 1">
            <a:extLst>
              <a:ext uri="{FF2B5EF4-FFF2-40B4-BE49-F238E27FC236}">
                <a16:creationId xmlns:a16="http://schemas.microsoft.com/office/drawing/2014/main" id="{50B64120-68C9-25FF-3FCA-9203D1E29EA6}"/>
              </a:ext>
            </a:extLst>
          </p:cNvPr>
          <p:cNvSpPr>
            <a:spLocks noGrp="1"/>
          </p:cNvSpPr>
          <p:nvPr>
            <p:ph type="body" sz="quarter" idx="13"/>
          </p:nvPr>
        </p:nvSpPr>
        <p:spPr>
          <a:xfrm>
            <a:off x="812279" y="1491916"/>
            <a:ext cx="10673868" cy="3743024"/>
          </a:xfrm>
        </p:spPr>
        <p:txBody>
          <a:bodyPr/>
          <a:lstStyle/>
          <a:p>
            <a:pPr marL="285750" indent="-285750">
              <a:buFont typeface="Arial" panose="020B0604020202020204" pitchFamily="34" charset="0"/>
              <a:buChar char="•"/>
            </a:pPr>
            <a:r>
              <a:rPr lang="en-US" altLang="en-US" sz="3600" b="1" dirty="0"/>
              <a:t>Smaller space to work deeper to explore your leadership and what matters to you</a:t>
            </a:r>
          </a:p>
          <a:p>
            <a:pPr marL="285750" indent="-285750">
              <a:buFont typeface="Arial" panose="020B0604020202020204" pitchFamily="34" charset="0"/>
              <a:buChar char="•"/>
            </a:pPr>
            <a:r>
              <a:rPr lang="en-US" altLang="en-US" sz="3600" b="1" dirty="0"/>
              <a:t>Space to assimilate and process new information (</a:t>
            </a:r>
            <a:r>
              <a:rPr lang="en-US" altLang="en-US" sz="3600" b="1" dirty="0" err="1"/>
              <a:t>programme</a:t>
            </a:r>
            <a:r>
              <a:rPr lang="en-US" altLang="en-US" sz="3600" b="1" dirty="0"/>
              <a:t>, speakers, experience)</a:t>
            </a:r>
          </a:p>
          <a:p>
            <a:pPr marL="285750" indent="-285750">
              <a:buFont typeface="Arial" panose="020B0604020202020204" pitchFamily="34" charset="0"/>
              <a:buChar char="•"/>
            </a:pPr>
            <a:r>
              <a:rPr lang="en-US" altLang="en-US" sz="3600" b="1" dirty="0"/>
              <a:t>Compassionate support and challenge</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a:extLst>
              <a:ext uri="{FF2B5EF4-FFF2-40B4-BE49-F238E27FC236}">
                <a16:creationId xmlns:a16="http://schemas.microsoft.com/office/drawing/2014/main" id="{9CE05341-FC64-AE8F-A9CF-754AF96608A7}"/>
              </a:ext>
            </a:extLst>
          </p:cNvPr>
          <p:cNvSpPr>
            <a:spLocks noGrp="1"/>
          </p:cNvSpPr>
          <p:nvPr>
            <p:ph type="body" sz="quarter" idx="12"/>
          </p:nvPr>
        </p:nvSpPr>
        <p:spPr/>
        <p:txBody>
          <a:bodyPr>
            <a:normAutofit/>
          </a:bodyPr>
          <a:lstStyle/>
          <a:p>
            <a:r>
              <a:rPr lang="en-US" altLang="en-US" sz="2800" b="1" dirty="0">
                <a:latin typeface="+mn-lt"/>
              </a:rPr>
              <a:t>Helpful Pointers </a:t>
            </a:r>
          </a:p>
          <a:p>
            <a:endParaRPr lang="en-US" altLang="en-US" dirty="0"/>
          </a:p>
        </p:txBody>
      </p:sp>
      <p:sp>
        <p:nvSpPr>
          <p:cNvPr id="3" name="Text Placeholder 2">
            <a:extLst>
              <a:ext uri="{FF2B5EF4-FFF2-40B4-BE49-F238E27FC236}">
                <a16:creationId xmlns:a16="http://schemas.microsoft.com/office/drawing/2014/main" id="{888B60F0-3A95-2591-55AE-B39F6AD8E8AC}"/>
              </a:ext>
            </a:extLst>
          </p:cNvPr>
          <p:cNvSpPr>
            <a:spLocks noGrp="1"/>
          </p:cNvSpPr>
          <p:nvPr>
            <p:ph type="body" sz="quarter" idx="13"/>
          </p:nvPr>
        </p:nvSpPr>
        <p:spPr>
          <a:xfrm>
            <a:off x="812279" y="1883900"/>
            <a:ext cx="10240732" cy="3351040"/>
          </a:xfrm>
        </p:spPr>
        <p:txBody>
          <a:bodyPr/>
          <a:lstStyle/>
          <a:p>
            <a:pPr marL="457200" indent="-457200">
              <a:buFont typeface="Arial" panose="020B0604020202020204" pitchFamily="34" charset="0"/>
              <a:buChar char="•"/>
            </a:pPr>
            <a:r>
              <a:rPr lang="en-US" altLang="en-US" sz="3200" dirty="0"/>
              <a:t>Contracting – confidentiality</a:t>
            </a:r>
          </a:p>
          <a:p>
            <a:pPr marL="457200" indent="-457200">
              <a:buFont typeface="Arial" panose="020B0604020202020204" pitchFamily="34" charset="0"/>
              <a:buChar char="•"/>
            </a:pPr>
            <a:r>
              <a:rPr lang="en-US" altLang="en-US" sz="3200" dirty="0"/>
              <a:t>Support : challenge</a:t>
            </a:r>
          </a:p>
          <a:p>
            <a:pPr marL="457200" indent="-457200">
              <a:buFont typeface="Arial" panose="020B0604020202020204" pitchFamily="34" charset="0"/>
              <a:buChar char="•"/>
            </a:pPr>
            <a:r>
              <a:rPr lang="en-US" altLang="en-US" sz="3200" dirty="0"/>
              <a:t>Resource : time</a:t>
            </a:r>
          </a:p>
          <a:p>
            <a:pPr marL="457200" indent="-457200">
              <a:buFont typeface="Arial" panose="020B0604020202020204" pitchFamily="34" charset="0"/>
              <a:buChar char="•"/>
            </a:pPr>
            <a:r>
              <a:rPr lang="en-US" altLang="en-US" sz="3200" dirty="0"/>
              <a:t>Open questioning, never telling</a:t>
            </a:r>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70B529-72F2-6CF5-937F-378B79FE5278}"/>
            </a:ext>
          </a:extLst>
        </p:cNvPr>
        <p:cNvGrpSpPr/>
        <p:nvPr/>
      </p:nvGrpSpPr>
      <p:grpSpPr>
        <a:xfrm>
          <a:off x="0" y="0"/>
          <a:ext cx="0" cy="0"/>
          <a:chOff x="0" y="0"/>
          <a:chExt cx="0" cy="0"/>
        </a:xfrm>
      </p:grpSpPr>
      <p:sp>
        <p:nvSpPr>
          <p:cNvPr id="19458" name="Content Placeholder 2">
            <a:extLst>
              <a:ext uri="{FF2B5EF4-FFF2-40B4-BE49-F238E27FC236}">
                <a16:creationId xmlns:a16="http://schemas.microsoft.com/office/drawing/2014/main" id="{A6F61311-A316-B116-F852-AF7EAEC0DC71}"/>
              </a:ext>
            </a:extLst>
          </p:cNvPr>
          <p:cNvSpPr>
            <a:spLocks noGrp="1"/>
          </p:cNvSpPr>
          <p:nvPr>
            <p:ph type="body" sz="quarter" idx="12"/>
          </p:nvPr>
        </p:nvSpPr>
        <p:spPr/>
        <p:txBody>
          <a:bodyPr>
            <a:normAutofit/>
          </a:bodyPr>
          <a:lstStyle/>
          <a:p>
            <a:r>
              <a:rPr lang="en-US" altLang="en-US" sz="2800" b="1" dirty="0">
                <a:latin typeface="+mn-lt"/>
              </a:rPr>
              <a:t>Coaching Question Examples</a:t>
            </a:r>
          </a:p>
          <a:p>
            <a:endParaRPr lang="en-US" altLang="en-US" dirty="0"/>
          </a:p>
        </p:txBody>
      </p:sp>
      <p:sp>
        <p:nvSpPr>
          <p:cNvPr id="3" name="Text Placeholder 2">
            <a:extLst>
              <a:ext uri="{FF2B5EF4-FFF2-40B4-BE49-F238E27FC236}">
                <a16:creationId xmlns:a16="http://schemas.microsoft.com/office/drawing/2014/main" id="{30EDAD71-6D20-F2AA-83A8-2FED38E5A120}"/>
              </a:ext>
            </a:extLst>
          </p:cNvPr>
          <p:cNvSpPr>
            <a:spLocks noGrp="1"/>
          </p:cNvSpPr>
          <p:nvPr>
            <p:ph type="body" sz="quarter" idx="13"/>
          </p:nvPr>
        </p:nvSpPr>
        <p:spPr>
          <a:xfrm>
            <a:off x="812279" y="1299411"/>
            <a:ext cx="10240732" cy="4427621"/>
          </a:xfrm>
        </p:spPr>
        <p:txBody>
          <a:bodyPr>
            <a:normAutofit fontScale="62500" lnSpcReduction="20000"/>
          </a:bodyPr>
          <a:lstStyle/>
          <a:p>
            <a:pPr marL="457200" indent="-457200">
              <a:buFont typeface="Arial" panose="020B0604020202020204" pitchFamily="34" charset="0"/>
              <a:buChar char="•"/>
            </a:pPr>
            <a:r>
              <a:rPr lang="en-US" altLang="en-US" sz="3200" dirty="0"/>
              <a:t>Who owns this issue/problem?</a:t>
            </a:r>
          </a:p>
          <a:p>
            <a:pPr marL="457200" indent="-457200">
              <a:buFont typeface="Arial" panose="020B0604020202020204" pitchFamily="34" charset="0"/>
              <a:buChar char="•"/>
            </a:pPr>
            <a:r>
              <a:rPr lang="en-US" altLang="en-US" sz="3200" dirty="0"/>
              <a:t>What have you already tried?</a:t>
            </a:r>
          </a:p>
          <a:p>
            <a:pPr marL="457200" indent="-457200">
              <a:buFont typeface="Arial" panose="020B0604020202020204" pitchFamily="34" charset="0"/>
              <a:buChar char="•"/>
            </a:pPr>
            <a:r>
              <a:rPr lang="en-US" altLang="en-US" sz="3200" dirty="0"/>
              <a:t>In an ideal world, what would be happening around this issue?</a:t>
            </a:r>
          </a:p>
          <a:p>
            <a:pPr marL="457200" indent="-457200">
              <a:buFont typeface="Arial" panose="020B0604020202020204" pitchFamily="34" charset="0"/>
              <a:buChar char="•"/>
            </a:pPr>
            <a:r>
              <a:rPr lang="en-US" altLang="en-US" sz="3200" dirty="0"/>
              <a:t>In an ideal world, how would you know it had been resolved?</a:t>
            </a:r>
          </a:p>
          <a:p>
            <a:pPr marL="457200" indent="-457200">
              <a:buFont typeface="Arial" panose="020B0604020202020204" pitchFamily="34" charset="0"/>
              <a:buChar char="•"/>
            </a:pPr>
            <a:r>
              <a:rPr lang="en-US" altLang="en-US" sz="3200" dirty="0"/>
              <a:t>What’s standing in the way of the ideal outcome?</a:t>
            </a:r>
          </a:p>
          <a:p>
            <a:pPr marL="457200" indent="-457200">
              <a:buFont typeface="Arial" panose="020B0604020202020204" pitchFamily="34" charset="0"/>
              <a:buChar char="•"/>
            </a:pPr>
            <a:r>
              <a:rPr lang="en-US" altLang="en-US" sz="3200" dirty="0"/>
              <a:t>What’s going right here? Even a little bit </a:t>
            </a:r>
            <a:r>
              <a:rPr lang="is-IS" altLang="en-US" sz="3200" dirty="0"/>
              <a:t>…</a:t>
            </a:r>
          </a:p>
          <a:p>
            <a:pPr marL="457200" indent="-457200">
              <a:buFont typeface="Arial" panose="020B0604020202020204" pitchFamily="34" charset="0"/>
              <a:buChar char="•"/>
            </a:pPr>
            <a:r>
              <a:rPr lang="is-IS" altLang="en-US" sz="3200" dirty="0"/>
              <a:t>Imagine that you’re at your most resourceful, what do you say to yourself about this issue?</a:t>
            </a:r>
          </a:p>
          <a:p>
            <a:pPr marL="457200" indent="-457200">
              <a:buFont typeface="Arial" panose="020B0604020202020204" pitchFamily="34" charset="0"/>
              <a:buChar char="•"/>
            </a:pPr>
            <a:r>
              <a:rPr lang="is-IS" altLang="en-US" sz="3200" dirty="0"/>
              <a:t>What are the options for action here?</a:t>
            </a:r>
          </a:p>
          <a:p>
            <a:pPr marL="457200" indent="-457200">
              <a:buFont typeface="Arial" panose="020B0604020202020204" pitchFamily="34" charset="0"/>
              <a:buChar char="•"/>
            </a:pPr>
            <a:r>
              <a:rPr lang="is-IS" altLang="en-US" sz="3200" dirty="0"/>
              <a:t>What critieria will you use to judge the options?</a:t>
            </a:r>
          </a:p>
          <a:p>
            <a:pPr marL="457200" indent="-457200">
              <a:buFont typeface="Arial" panose="020B0604020202020204" pitchFamily="34" charset="0"/>
              <a:buChar char="•"/>
            </a:pPr>
            <a:r>
              <a:rPr lang="is-IS" altLang="en-US" sz="3200" dirty="0"/>
              <a:t>What option seems the best one against your criteria?</a:t>
            </a:r>
          </a:p>
          <a:p>
            <a:pPr marL="457200" indent="-457200">
              <a:buFont typeface="Arial" panose="020B0604020202020204" pitchFamily="34" charset="0"/>
              <a:buChar char="•"/>
            </a:pPr>
            <a:r>
              <a:rPr lang="is-IS" altLang="en-US" sz="3200" dirty="0"/>
              <a:t>So what’s the first/next step?</a:t>
            </a:r>
          </a:p>
          <a:p>
            <a:pPr marL="457200" indent="-457200">
              <a:buFont typeface="Arial" panose="020B0604020202020204" pitchFamily="34" charset="0"/>
              <a:buChar char="•"/>
            </a:pPr>
            <a:r>
              <a:rPr lang="is-IS" altLang="en-US" sz="3200" dirty="0"/>
              <a:t>When will you take it?</a:t>
            </a:r>
            <a:endParaRPr lang="en-US" altLang="en-US" sz="3200" dirty="0"/>
          </a:p>
          <a:p>
            <a:endParaRPr lang="en-GB" dirty="0"/>
          </a:p>
        </p:txBody>
      </p:sp>
    </p:spTree>
    <p:extLst>
      <p:ext uri="{BB962C8B-B14F-4D97-AF65-F5344CB8AC3E}">
        <p14:creationId xmlns:p14="http://schemas.microsoft.com/office/powerpoint/2010/main" val="1306614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A4A00FD-3B16-81D7-73A4-2AEADCFEE68B}"/>
              </a:ext>
            </a:extLst>
          </p:cNvPr>
          <p:cNvSpPr>
            <a:spLocks noGrp="1"/>
          </p:cNvSpPr>
          <p:nvPr>
            <p:ph type="body" sz="quarter" idx="12"/>
          </p:nvPr>
        </p:nvSpPr>
        <p:spPr/>
        <p:txBody>
          <a:bodyPr>
            <a:normAutofit/>
          </a:bodyPr>
          <a:lstStyle/>
          <a:p>
            <a:r>
              <a:rPr lang="en-GB" sz="2800" b="1" dirty="0">
                <a:latin typeface="+mn-lt"/>
              </a:rPr>
              <a:t>ALS Process</a:t>
            </a:r>
          </a:p>
        </p:txBody>
      </p:sp>
      <p:graphicFrame>
        <p:nvGraphicFramePr>
          <p:cNvPr id="4" name="Content Placeholder 3">
            <a:extLst>
              <a:ext uri="{FF2B5EF4-FFF2-40B4-BE49-F238E27FC236}">
                <a16:creationId xmlns:a16="http://schemas.microsoft.com/office/drawing/2014/main" id="{275BC4A7-5CBB-A707-F7C9-4C843D3A51E3}"/>
              </a:ext>
            </a:extLst>
          </p:cNvPr>
          <p:cNvGraphicFramePr>
            <a:graphicFrameLocks noGrp="1"/>
          </p:cNvGraphicFramePr>
          <p:nvPr>
            <p:ph idx="4294967295"/>
            <p:extLst>
              <p:ext uri="{D42A27DB-BD31-4B8C-83A1-F6EECF244321}">
                <p14:modId xmlns:p14="http://schemas.microsoft.com/office/powerpoint/2010/main" val="2568785995"/>
              </p:ext>
            </p:extLst>
          </p:nvPr>
        </p:nvGraphicFramePr>
        <p:xfrm>
          <a:off x="1122947" y="1213412"/>
          <a:ext cx="9721516" cy="4321111"/>
        </p:xfrm>
        <a:graphic>
          <a:graphicData uri="http://schemas.openxmlformats.org/drawingml/2006/table">
            <a:tbl>
              <a:tblPr/>
              <a:tblGrid>
                <a:gridCol w="1979647">
                  <a:extLst>
                    <a:ext uri="{9D8B030D-6E8A-4147-A177-3AD203B41FA5}">
                      <a16:colId xmlns:a16="http://schemas.microsoft.com/office/drawing/2014/main" val="2083963968"/>
                    </a:ext>
                  </a:extLst>
                </a:gridCol>
                <a:gridCol w="7741869">
                  <a:extLst>
                    <a:ext uri="{9D8B030D-6E8A-4147-A177-3AD203B41FA5}">
                      <a16:colId xmlns:a16="http://schemas.microsoft.com/office/drawing/2014/main" val="853775848"/>
                    </a:ext>
                  </a:extLst>
                </a:gridCol>
              </a:tblGrid>
              <a:tr h="444418">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99FF66"/>
                          </a:solidFill>
                          <a:effectLst/>
                          <a:latin typeface="+mn-lt"/>
                          <a:ea typeface="MS PGothic" panose="020B0600070205080204" pitchFamily="34" charset="-128"/>
                        </a:rPr>
                        <a:t>Time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99FF66"/>
                          </a:solidFill>
                          <a:effectLst/>
                          <a:latin typeface="+mn-lt"/>
                          <a:ea typeface="MS PGothic" panose="020B0600070205080204" pitchFamily="34" charset="-128"/>
                        </a:rPr>
                        <a:t>Activity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14526845"/>
                  </a:ext>
                </a:extLst>
              </a:tr>
              <a:tr h="444418">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mn-lt"/>
                          <a:ea typeface="MS PGothic" panose="020B0600070205080204" pitchFamily="34" charset="-128"/>
                        </a:rPr>
                        <a:t>8 minutes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DECD"/>
                    </a:solid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mn-lt"/>
                          <a:ea typeface="MS PGothic" panose="020B0600070205080204" pitchFamily="34" charset="-128"/>
                        </a:rPr>
                        <a:t>Coachee sets out problem without interruption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DECD"/>
                    </a:solidFill>
                  </a:tcPr>
                </a:tc>
                <a:extLst>
                  <a:ext uri="{0D108BD9-81ED-4DB2-BD59-A6C34878D82A}">
                    <a16:rowId xmlns:a16="http://schemas.microsoft.com/office/drawing/2014/main" val="3466024007"/>
                  </a:ext>
                </a:extLst>
              </a:tr>
              <a:tr h="444418">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mn-lt"/>
                          <a:ea typeface="MS PGothic" panose="020B0600070205080204" pitchFamily="34" charset="-128"/>
                        </a:rPr>
                        <a:t>2 minutes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FE8"/>
                    </a:solid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mn-lt"/>
                          <a:ea typeface="MS PGothic" panose="020B0600070205080204" pitchFamily="34" charset="-128"/>
                        </a:rPr>
                        <a:t>Coach(s) summarise without evaluation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FE8"/>
                    </a:solidFill>
                  </a:tcPr>
                </a:tc>
                <a:extLst>
                  <a:ext uri="{0D108BD9-81ED-4DB2-BD59-A6C34878D82A}">
                    <a16:rowId xmlns:a16="http://schemas.microsoft.com/office/drawing/2014/main" val="1126850212"/>
                  </a:ext>
                </a:extLst>
              </a:tr>
              <a:tr h="444418">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mn-lt"/>
                          <a:ea typeface="MS PGothic" panose="020B0600070205080204" pitchFamily="34" charset="-128"/>
                        </a:rPr>
                        <a:t>2 minutes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DECD"/>
                    </a:solid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mn-lt"/>
                          <a:ea typeface="MS PGothic" panose="020B0600070205080204" pitchFamily="34" charset="-128"/>
                        </a:rPr>
                        <a:t>Coach(s) describe their initial emotion/feeling response without conversation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DECD"/>
                    </a:solidFill>
                  </a:tcPr>
                </a:tc>
                <a:extLst>
                  <a:ext uri="{0D108BD9-81ED-4DB2-BD59-A6C34878D82A}">
                    <a16:rowId xmlns:a16="http://schemas.microsoft.com/office/drawing/2014/main" val="729145998"/>
                  </a:ext>
                </a:extLst>
              </a:tr>
              <a:tr h="444418">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mn-lt"/>
                          <a:ea typeface="MS PGothic" panose="020B0600070205080204" pitchFamily="34" charset="-128"/>
                        </a:rPr>
                        <a:t>5 minutes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FE8"/>
                    </a:solid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mn-lt"/>
                          <a:ea typeface="MS PGothic" panose="020B0600070205080204" pitchFamily="34" charset="-128"/>
                        </a:rPr>
                        <a:t>Coach(s) ask clarifying questions to check basic facts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FE8"/>
                    </a:solidFill>
                  </a:tcPr>
                </a:tc>
                <a:extLst>
                  <a:ext uri="{0D108BD9-81ED-4DB2-BD59-A6C34878D82A}">
                    <a16:rowId xmlns:a16="http://schemas.microsoft.com/office/drawing/2014/main" val="1157338861"/>
                  </a:ext>
                </a:extLst>
              </a:tr>
              <a:tr h="444418">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mn-lt"/>
                          <a:ea typeface="MS PGothic" panose="020B0600070205080204" pitchFamily="34" charset="-128"/>
                        </a:rPr>
                        <a:t>15 minutes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DECD"/>
                    </a:solid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mn-lt"/>
                          <a:ea typeface="MS PGothic" panose="020B0600070205080204" pitchFamily="34" charset="-128"/>
                        </a:rPr>
                        <a:t>Coach(s) ask open questions to deepen client’s understanding of what’s going 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DECD"/>
                    </a:solidFill>
                  </a:tcPr>
                </a:tc>
                <a:extLst>
                  <a:ext uri="{0D108BD9-81ED-4DB2-BD59-A6C34878D82A}">
                    <a16:rowId xmlns:a16="http://schemas.microsoft.com/office/drawing/2014/main" val="1867138146"/>
                  </a:ext>
                </a:extLst>
              </a:tr>
              <a:tr h="765767">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mn-lt"/>
                          <a:ea typeface="MS PGothic" panose="020B0600070205080204" pitchFamily="34" charset="-128"/>
                        </a:rPr>
                        <a:t>5 minutes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FE8"/>
                    </a:solid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mn-lt"/>
                          <a:ea typeface="MS PGothic" panose="020B0600070205080204" pitchFamily="34" charset="-128"/>
                        </a:rPr>
                        <a:t>Coachee turns back. Coach(s) speak about their understanding of what’s going on. Coachee journals whilst listening.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FE8"/>
                    </a:solidFill>
                  </a:tcPr>
                </a:tc>
                <a:extLst>
                  <a:ext uri="{0D108BD9-81ED-4DB2-BD59-A6C34878D82A}">
                    <a16:rowId xmlns:a16="http://schemas.microsoft.com/office/drawing/2014/main" val="2229108168"/>
                  </a:ext>
                </a:extLst>
              </a:tr>
              <a:tr h="444418">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mn-lt"/>
                          <a:ea typeface="MS PGothic" panose="020B0600070205080204" pitchFamily="34" charset="-128"/>
                        </a:rPr>
                        <a:t>5 minutes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DECD"/>
                    </a:solid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mn-lt"/>
                          <a:ea typeface="MS PGothic" panose="020B0600070205080204" pitchFamily="34" charset="-128"/>
                        </a:rPr>
                        <a:t>Coachee summarises both their understanding and ACTIONS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DECD"/>
                    </a:solidFill>
                  </a:tcPr>
                </a:tc>
                <a:extLst>
                  <a:ext uri="{0D108BD9-81ED-4DB2-BD59-A6C34878D82A}">
                    <a16:rowId xmlns:a16="http://schemas.microsoft.com/office/drawing/2014/main" val="1356312349"/>
                  </a:ext>
                </a:extLst>
              </a:tr>
              <a:tr h="444418">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mn-lt"/>
                          <a:ea typeface="MS PGothic" panose="020B0600070205080204" pitchFamily="34" charset="-128"/>
                        </a:rPr>
                        <a:t>5 minutes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FE8"/>
                    </a:solidFill>
                  </a:tcPr>
                </a:tc>
                <a:tc>
                  <a:txBody>
                    <a:bodyPr/>
                    <a:lstStyle>
                      <a:lvl1pPr>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fontAlgn="base">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mn-lt"/>
                          <a:ea typeface="MS PGothic" panose="020B0600070205080204" pitchFamily="34" charset="-128"/>
                        </a:rPr>
                        <a:t>Group reviews, led by observers, without going back into content.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FE8"/>
                    </a:solidFill>
                  </a:tcPr>
                </a:tc>
                <a:extLst>
                  <a:ext uri="{0D108BD9-81ED-4DB2-BD59-A6C34878D82A}">
                    <a16:rowId xmlns:a16="http://schemas.microsoft.com/office/drawing/2014/main" val="115377285"/>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534B430FA86BD4298751F8079EF342C" ma:contentTypeVersion="12" ma:contentTypeDescription="Create a new document." ma:contentTypeScope="" ma:versionID="a9b9a830d08ab399114139987b71039c">
  <xsd:schema xmlns:xsd="http://www.w3.org/2001/XMLSchema" xmlns:xs="http://www.w3.org/2001/XMLSchema" xmlns:p="http://schemas.microsoft.com/office/2006/metadata/properties" xmlns:ns2="6f05cde9-ed0f-4143-94ba-df20b77b3424" xmlns:ns3="6f2dd751-0861-4bce-9be2-37e466fae4e5" targetNamespace="http://schemas.microsoft.com/office/2006/metadata/properties" ma:root="true" ma:fieldsID="c371673724ddd434e5c5f9f3df601829" ns2:_="" ns3:_="">
    <xsd:import namespace="6f05cde9-ed0f-4143-94ba-df20b77b3424"/>
    <xsd:import namespace="6f2dd751-0861-4bce-9be2-37e466fae4e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05cde9-ed0f-4143-94ba-df20b77b34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f2dd751-0861-4bce-9be2-37e466fae4e5"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f05cde9-ed0f-4143-94ba-df20b77b342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265C072-F25B-45E3-B57F-28F296616C17}">
  <ds:schemaRefs>
    <ds:schemaRef ds:uri="http://schemas.microsoft.com/sharepoint/v3/contenttype/forms"/>
  </ds:schemaRefs>
</ds:datastoreItem>
</file>

<file path=customXml/itemProps2.xml><?xml version="1.0" encoding="utf-8"?>
<ds:datastoreItem xmlns:ds="http://schemas.openxmlformats.org/officeDocument/2006/customXml" ds:itemID="{2C1762E2-EF7C-48A6-AF47-40D20B81D7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05cde9-ed0f-4143-94ba-df20b77b3424"/>
    <ds:schemaRef ds:uri="6f2dd751-0861-4bce-9be2-37e466fae4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53245A3-D876-44B4-B428-BF1E14F62535}">
  <ds:schemaRefs>
    <ds:schemaRef ds:uri="http://schemas.microsoft.com/office/2006/documentManagement/types"/>
    <ds:schemaRef ds:uri="6f05cde9-ed0f-4143-94ba-df20b77b3424"/>
    <ds:schemaRef ds:uri="http://purl.org/dc/elements/1.1/"/>
    <ds:schemaRef ds:uri="6f2dd751-0861-4bce-9be2-37e466fae4e5"/>
    <ds:schemaRef ds:uri="http://purl.org/dc/dcmitype/"/>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http://purl.org/dc/terms/"/>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9</TotalTime>
  <Words>644</Words>
  <Application>Microsoft Office PowerPoint</Application>
  <PresentationFormat>Widescreen</PresentationFormat>
  <Paragraphs>95</Paragraphs>
  <Slides>9</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Lisa Baker</dc:creator>
  <cp:lastModifiedBy>Lisa Baker</cp:lastModifiedBy>
  <cp:revision>2</cp:revision>
  <dcterms:created xsi:type="dcterms:W3CDTF">2024-02-24T12:26:51Z</dcterms:created>
  <dcterms:modified xsi:type="dcterms:W3CDTF">2024-03-10T14:29:23Z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0x0101006534B430FA86BD4298751F8079EF342C</vt:lpwstr>
  </property>
  <property fmtid="{D5CDD505-2E9C-101B-9397-08002B2CF9AE}" pid="3" name="MediaServiceImageTags">
    <vt:lpwstr/>
  </property>
</Properties>
</file>