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305" r:id="rId5"/>
    <p:sldId id="307" r:id="rId6"/>
    <p:sldId id="308" r:id="rId7"/>
    <p:sldId id="309" r:id="rId8"/>
    <p:sldId id="31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ECD59C-487E-4EC6-A497-0CDA37B2CFA2}" type="datetimeFigureOut">
              <a:rPr lang="en-GB" smtClean="0"/>
              <a:t>10/03/2024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870F74-026E-4436-8EF3-4B85CE61B0B2}" type="slidenum">
              <a:rPr lang="en-GB" smtClean="0"/>
              <a:t>‹#›</a:t>
            </a:fld>
            <a:endParaRPr lang="en-GB"/>
          </a:p>
        </p:txBody>
      </p:sp>
    </p:spTree>
    <p:extLst>
      <p:ext uri="{BB962C8B-B14F-4D97-AF65-F5344CB8AC3E}">
        <p14:creationId xmlns:p14="http://schemas.microsoft.com/office/powerpoint/2010/main" val="11765186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D3D3C33-0D26-1D4D-8462-1A3E81CAE05B}" type="slidenum">
              <a:rPr lang="en-US" smtClean="0"/>
              <a:t>1</a:t>
            </a:fld>
            <a:endParaRPr lang="en-US"/>
          </a:p>
        </p:txBody>
      </p:sp>
    </p:spTree>
    <p:extLst>
      <p:ext uri="{BB962C8B-B14F-4D97-AF65-F5344CB8AC3E}">
        <p14:creationId xmlns:p14="http://schemas.microsoft.com/office/powerpoint/2010/main" val="83792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D3D3C33-0D26-1D4D-8462-1A3E81CAE05B}" type="slidenum">
              <a:rPr lang="en-US" smtClean="0"/>
              <a:t>2</a:t>
            </a:fld>
            <a:endParaRPr lang="en-US"/>
          </a:p>
        </p:txBody>
      </p:sp>
    </p:spTree>
    <p:extLst>
      <p:ext uri="{BB962C8B-B14F-4D97-AF65-F5344CB8AC3E}">
        <p14:creationId xmlns:p14="http://schemas.microsoft.com/office/powerpoint/2010/main" val="2309837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t>All teamwork requires trust among team members – trust that you can depend on one another, that all members will pitch in and do their share of the work, that resources will be fairly distributed, and that everyone will be included and kept informed through open, honest communication.  In successful teams, an environment of trust is consciously established and maintained.  It becomes a felt presence, an accepted norm and a foundation for all that the team does. </a:t>
            </a:r>
          </a:p>
          <a:p>
            <a:endParaRPr lang="en-GB" dirty="0"/>
          </a:p>
        </p:txBody>
      </p:sp>
      <p:sp>
        <p:nvSpPr>
          <p:cNvPr id="4" name="Slide Number Placeholder 3"/>
          <p:cNvSpPr>
            <a:spLocks noGrp="1"/>
          </p:cNvSpPr>
          <p:nvPr>
            <p:ph type="sldNum" sz="quarter" idx="5"/>
          </p:nvPr>
        </p:nvSpPr>
        <p:spPr/>
        <p:txBody>
          <a:bodyPr/>
          <a:lstStyle/>
          <a:p>
            <a:fld id="{DD3D3C33-0D26-1D4D-8462-1A3E81CAE05B}" type="slidenum">
              <a:rPr lang="en-US" smtClean="0"/>
              <a:t>3</a:t>
            </a:fld>
            <a:endParaRPr lang="en-US"/>
          </a:p>
        </p:txBody>
      </p:sp>
    </p:spTree>
    <p:extLst>
      <p:ext uri="{BB962C8B-B14F-4D97-AF65-F5344CB8AC3E}">
        <p14:creationId xmlns:p14="http://schemas.microsoft.com/office/powerpoint/2010/main" val="23137615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D3D3C33-0D26-1D4D-8462-1A3E81CAE05B}" type="slidenum">
              <a:rPr lang="en-US" smtClean="0"/>
              <a:t>4</a:t>
            </a:fld>
            <a:endParaRPr lang="en-US"/>
          </a:p>
        </p:txBody>
      </p:sp>
    </p:spTree>
    <p:extLst>
      <p:ext uri="{BB962C8B-B14F-4D97-AF65-F5344CB8AC3E}">
        <p14:creationId xmlns:p14="http://schemas.microsoft.com/office/powerpoint/2010/main" val="3256686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D3D3C33-0D26-1D4D-8462-1A3E81CAE05B}" type="slidenum">
              <a:rPr lang="en-US" smtClean="0"/>
              <a:t>5</a:t>
            </a:fld>
            <a:endParaRPr lang="en-US"/>
          </a:p>
        </p:txBody>
      </p:sp>
    </p:spTree>
    <p:extLst>
      <p:ext uri="{BB962C8B-B14F-4D97-AF65-F5344CB8AC3E}">
        <p14:creationId xmlns:p14="http://schemas.microsoft.com/office/powerpoint/2010/main" val="788408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285F8-1929-13B8-722E-593E10264D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56CF973-5469-6D61-75F0-98038EFC28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107FBA6-7109-37D8-0833-153D2B5096A9}"/>
              </a:ext>
            </a:extLst>
          </p:cNvPr>
          <p:cNvSpPr>
            <a:spLocks noGrp="1"/>
          </p:cNvSpPr>
          <p:nvPr>
            <p:ph type="dt" sz="half" idx="10"/>
          </p:nvPr>
        </p:nvSpPr>
        <p:spPr/>
        <p:txBody>
          <a:bodyPr/>
          <a:lstStyle/>
          <a:p>
            <a:fld id="{07380E55-10CC-4916-B725-816CAC63EB33}" type="datetimeFigureOut">
              <a:rPr lang="en-GB" smtClean="0"/>
              <a:t>10/03/2024</a:t>
            </a:fld>
            <a:endParaRPr lang="en-GB"/>
          </a:p>
        </p:txBody>
      </p:sp>
      <p:sp>
        <p:nvSpPr>
          <p:cNvPr id="5" name="Footer Placeholder 4">
            <a:extLst>
              <a:ext uri="{FF2B5EF4-FFF2-40B4-BE49-F238E27FC236}">
                <a16:creationId xmlns:a16="http://schemas.microsoft.com/office/drawing/2014/main" id="{2DEF73C3-0E38-60A8-06DC-B47FDE88D2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960B38-519C-D303-2506-BCD984BEC6D5}"/>
              </a:ext>
            </a:extLst>
          </p:cNvPr>
          <p:cNvSpPr>
            <a:spLocks noGrp="1"/>
          </p:cNvSpPr>
          <p:nvPr>
            <p:ph type="sldNum" sz="quarter" idx="12"/>
          </p:nvPr>
        </p:nvSpPr>
        <p:spPr/>
        <p:txBody>
          <a:bodyPr/>
          <a:lstStyle/>
          <a:p>
            <a:fld id="{0EE44D1D-2B08-4FA2-92D8-4C5F589BA185}" type="slidenum">
              <a:rPr lang="en-GB" smtClean="0"/>
              <a:t>‹#›</a:t>
            </a:fld>
            <a:endParaRPr lang="en-GB"/>
          </a:p>
        </p:txBody>
      </p:sp>
    </p:spTree>
    <p:extLst>
      <p:ext uri="{BB962C8B-B14F-4D97-AF65-F5344CB8AC3E}">
        <p14:creationId xmlns:p14="http://schemas.microsoft.com/office/powerpoint/2010/main" val="349743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40DA1-BB4A-D2EC-A907-38BA9937CDA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48D89D6-29B3-C021-CC75-E69010A5DF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199D54-8D42-B159-0620-2A76D6FB5A55}"/>
              </a:ext>
            </a:extLst>
          </p:cNvPr>
          <p:cNvSpPr>
            <a:spLocks noGrp="1"/>
          </p:cNvSpPr>
          <p:nvPr>
            <p:ph type="dt" sz="half" idx="10"/>
          </p:nvPr>
        </p:nvSpPr>
        <p:spPr/>
        <p:txBody>
          <a:bodyPr/>
          <a:lstStyle/>
          <a:p>
            <a:fld id="{07380E55-10CC-4916-B725-816CAC63EB33}" type="datetimeFigureOut">
              <a:rPr lang="en-GB" smtClean="0"/>
              <a:t>10/03/2024</a:t>
            </a:fld>
            <a:endParaRPr lang="en-GB"/>
          </a:p>
        </p:txBody>
      </p:sp>
      <p:sp>
        <p:nvSpPr>
          <p:cNvPr id="5" name="Footer Placeholder 4">
            <a:extLst>
              <a:ext uri="{FF2B5EF4-FFF2-40B4-BE49-F238E27FC236}">
                <a16:creationId xmlns:a16="http://schemas.microsoft.com/office/drawing/2014/main" id="{5EACC29B-CAA7-4EF3-2545-E104B3AB78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03D5C4-7C79-9B37-890C-B32DFC908A7A}"/>
              </a:ext>
            </a:extLst>
          </p:cNvPr>
          <p:cNvSpPr>
            <a:spLocks noGrp="1"/>
          </p:cNvSpPr>
          <p:nvPr>
            <p:ph type="sldNum" sz="quarter" idx="12"/>
          </p:nvPr>
        </p:nvSpPr>
        <p:spPr/>
        <p:txBody>
          <a:bodyPr/>
          <a:lstStyle/>
          <a:p>
            <a:fld id="{0EE44D1D-2B08-4FA2-92D8-4C5F589BA185}" type="slidenum">
              <a:rPr lang="en-GB" smtClean="0"/>
              <a:t>‹#›</a:t>
            </a:fld>
            <a:endParaRPr lang="en-GB"/>
          </a:p>
        </p:txBody>
      </p:sp>
    </p:spTree>
    <p:extLst>
      <p:ext uri="{BB962C8B-B14F-4D97-AF65-F5344CB8AC3E}">
        <p14:creationId xmlns:p14="http://schemas.microsoft.com/office/powerpoint/2010/main" val="1229876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EEC0DB-3CD4-19DF-7EDB-4E7960B578A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B4B3BB2-FE8C-740B-4B59-6AADAE476A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4A80CD-2DD6-BA54-5922-3F79EAFF9BFA}"/>
              </a:ext>
            </a:extLst>
          </p:cNvPr>
          <p:cNvSpPr>
            <a:spLocks noGrp="1"/>
          </p:cNvSpPr>
          <p:nvPr>
            <p:ph type="dt" sz="half" idx="10"/>
          </p:nvPr>
        </p:nvSpPr>
        <p:spPr/>
        <p:txBody>
          <a:bodyPr/>
          <a:lstStyle/>
          <a:p>
            <a:fld id="{07380E55-10CC-4916-B725-816CAC63EB33}" type="datetimeFigureOut">
              <a:rPr lang="en-GB" smtClean="0"/>
              <a:t>10/03/2024</a:t>
            </a:fld>
            <a:endParaRPr lang="en-GB"/>
          </a:p>
        </p:txBody>
      </p:sp>
      <p:sp>
        <p:nvSpPr>
          <p:cNvPr id="5" name="Footer Placeholder 4">
            <a:extLst>
              <a:ext uri="{FF2B5EF4-FFF2-40B4-BE49-F238E27FC236}">
                <a16:creationId xmlns:a16="http://schemas.microsoft.com/office/drawing/2014/main" id="{1A3DB7A1-DE5B-7678-786F-D048BF2B63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91F8DF-51DB-62CF-714E-E49A1BD2ABF0}"/>
              </a:ext>
            </a:extLst>
          </p:cNvPr>
          <p:cNvSpPr>
            <a:spLocks noGrp="1"/>
          </p:cNvSpPr>
          <p:nvPr>
            <p:ph type="sldNum" sz="quarter" idx="12"/>
          </p:nvPr>
        </p:nvSpPr>
        <p:spPr/>
        <p:txBody>
          <a:bodyPr/>
          <a:lstStyle/>
          <a:p>
            <a:fld id="{0EE44D1D-2B08-4FA2-92D8-4C5F589BA185}" type="slidenum">
              <a:rPr lang="en-GB" smtClean="0"/>
              <a:t>‹#›</a:t>
            </a:fld>
            <a:endParaRPr lang="en-GB"/>
          </a:p>
        </p:txBody>
      </p:sp>
    </p:spTree>
    <p:extLst>
      <p:ext uri="{BB962C8B-B14F-4D97-AF65-F5344CB8AC3E}">
        <p14:creationId xmlns:p14="http://schemas.microsoft.com/office/powerpoint/2010/main" val="25068079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Vertical Tex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9D019B4-697B-1E42-92B9-1831D658E78C}"/>
              </a:ext>
            </a:extLst>
          </p:cNvPr>
          <p:cNvSpPr txBox="1"/>
          <p:nvPr userDrawn="1"/>
        </p:nvSpPr>
        <p:spPr>
          <a:xfrm>
            <a:off x="10210799" y="6299200"/>
            <a:ext cx="1667934" cy="33855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600" kern="1200" dirty="0" err="1">
                <a:solidFill>
                  <a:srgbClr val="0067A5"/>
                </a:solidFill>
                <a:effectLst/>
                <a:latin typeface="Arial" panose="020B0604020202020204" pitchFamily="34" charset="0"/>
                <a:ea typeface="+mn-ea"/>
                <a:cs typeface="Arial" panose="020B0604020202020204" pitchFamily="34" charset="0"/>
              </a:rPr>
              <a:t>elft.nhs.uk</a:t>
            </a:r>
            <a:endParaRPr lang="en-GB" sz="1600" kern="1200" dirty="0">
              <a:solidFill>
                <a:srgbClr val="0067A5"/>
              </a:solidFill>
              <a:effectLst/>
              <a:latin typeface="Arial" panose="020B0604020202020204" pitchFamily="34" charset="0"/>
              <a:ea typeface="+mn-ea"/>
              <a:cs typeface="Arial" panose="020B0604020202020204" pitchFamily="34" charset="0"/>
            </a:endParaRPr>
          </a:p>
        </p:txBody>
      </p:sp>
      <p:pic>
        <p:nvPicPr>
          <p:cNvPr id="8" name="Picture 7" descr="Text&#10;&#10;Description automatically generated with low confidence">
            <a:extLst>
              <a:ext uri="{FF2B5EF4-FFF2-40B4-BE49-F238E27FC236}">
                <a16:creationId xmlns:a16="http://schemas.microsoft.com/office/drawing/2014/main" id="{83400AE1-494C-2F41-8C8C-5EDAEA322113}"/>
              </a:ext>
            </a:extLst>
          </p:cNvPr>
          <p:cNvPicPr>
            <a:picLocks noChangeAspect="1"/>
          </p:cNvPicPr>
          <p:nvPr userDrawn="1"/>
        </p:nvPicPr>
        <p:blipFill>
          <a:blip r:embed="rId2"/>
          <a:stretch>
            <a:fillRect/>
          </a:stretch>
        </p:blipFill>
        <p:spPr>
          <a:xfrm>
            <a:off x="372536" y="5943666"/>
            <a:ext cx="1964267" cy="677140"/>
          </a:xfrm>
          <a:prstGeom prst="rect">
            <a:avLst/>
          </a:prstGeom>
        </p:spPr>
      </p:pic>
      <p:sp>
        <p:nvSpPr>
          <p:cNvPr id="9" name="Rectangle 8">
            <a:extLst>
              <a:ext uri="{FF2B5EF4-FFF2-40B4-BE49-F238E27FC236}">
                <a16:creationId xmlns:a16="http://schemas.microsoft.com/office/drawing/2014/main" id="{B1BE6C46-1CED-194F-8E5F-5AF412A2D058}"/>
              </a:ext>
            </a:extLst>
          </p:cNvPr>
          <p:cNvSpPr/>
          <p:nvPr userDrawn="1"/>
        </p:nvSpPr>
        <p:spPr>
          <a:xfrm>
            <a:off x="0" y="0"/>
            <a:ext cx="12192000" cy="1041400"/>
          </a:xfrm>
          <a:prstGeom prst="rect">
            <a:avLst/>
          </a:prstGeom>
          <a:solidFill>
            <a:srgbClr val="0067A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ext&#10;&#10;Description automatically generated with medium confidence">
            <a:extLst>
              <a:ext uri="{FF2B5EF4-FFF2-40B4-BE49-F238E27FC236}">
                <a16:creationId xmlns:a16="http://schemas.microsoft.com/office/drawing/2014/main" id="{76205BC2-E895-7B4A-9F73-E5C3294E2F93}"/>
              </a:ext>
            </a:extLst>
          </p:cNvPr>
          <p:cNvPicPr>
            <a:picLocks noChangeAspect="1"/>
          </p:cNvPicPr>
          <p:nvPr userDrawn="1"/>
        </p:nvPicPr>
        <p:blipFill>
          <a:blip r:embed="rId3"/>
          <a:stretch>
            <a:fillRect/>
          </a:stretch>
        </p:blipFill>
        <p:spPr>
          <a:xfrm>
            <a:off x="10176929" y="133349"/>
            <a:ext cx="1572683" cy="802131"/>
          </a:xfrm>
          <a:prstGeom prst="rect">
            <a:avLst/>
          </a:prstGeom>
        </p:spPr>
      </p:pic>
      <p:sp>
        <p:nvSpPr>
          <p:cNvPr id="11" name="Text Placeholder 5">
            <a:extLst>
              <a:ext uri="{FF2B5EF4-FFF2-40B4-BE49-F238E27FC236}">
                <a16:creationId xmlns:a16="http://schemas.microsoft.com/office/drawing/2014/main" id="{C6327FCB-ED4F-0746-B6EE-C0DFA3DFD070}"/>
              </a:ext>
            </a:extLst>
          </p:cNvPr>
          <p:cNvSpPr>
            <a:spLocks noGrp="1"/>
          </p:cNvSpPr>
          <p:nvPr>
            <p:ph type="body" sz="quarter" idx="12" hasCustomPrompt="1"/>
          </p:nvPr>
        </p:nvSpPr>
        <p:spPr>
          <a:xfrm>
            <a:off x="812279" y="371445"/>
            <a:ext cx="4862808" cy="642424"/>
          </a:xfrm>
        </p:spPr>
        <p:txBody>
          <a:bodyPr>
            <a:normAutofit/>
          </a:bodyPr>
          <a:lstStyle>
            <a:lvl1pPr marL="0" marR="0" indent="0" algn="l" defTabSz="914400" rtl="0" eaLnBrk="1" fontAlgn="auto" latinLnBrk="0" hangingPunct="1">
              <a:lnSpc>
                <a:spcPct val="100000"/>
              </a:lnSpc>
              <a:spcBef>
                <a:spcPts val="0"/>
              </a:spcBef>
              <a:spcAft>
                <a:spcPts val="0"/>
              </a:spcAft>
              <a:buClrTx/>
              <a:buSzTx/>
              <a:buFontTx/>
              <a:buNone/>
              <a:tabLst/>
              <a:defRPr lang="en-GB" sz="1600" kern="1200" dirty="0">
                <a:solidFill>
                  <a:schemeClr val="bg1"/>
                </a:solidFill>
                <a:effectLst/>
                <a:latin typeface="Arial" panose="020B0604020202020204" pitchFamily="34" charset="0"/>
                <a:ea typeface="+mn-ea"/>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bg1"/>
                </a:solidFill>
                <a:effectLst/>
                <a:latin typeface="Arial" panose="020B0604020202020204" pitchFamily="34" charset="0"/>
                <a:ea typeface="+mn-ea"/>
                <a:cs typeface="Arial" panose="020B0604020202020204" pitchFamily="34" charset="0"/>
              </a:rPr>
              <a:t>Heading</a:t>
            </a:r>
          </a:p>
        </p:txBody>
      </p:sp>
      <p:sp>
        <p:nvSpPr>
          <p:cNvPr id="14" name="Text Placeholder 5">
            <a:extLst>
              <a:ext uri="{FF2B5EF4-FFF2-40B4-BE49-F238E27FC236}">
                <a16:creationId xmlns:a16="http://schemas.microsoft.com/office/drawing/2014/main" id="{E36A0934-E77B-CD45-A334-A5AEE9F0DADE}"/>
              </a:ext>
            </a:extLst>
          </p:cNvPr>
          <p:cNvSpPr>
            <a:spLocks noGrp="1"/>
          </p:cNvSpPr>
          <p:nvPr>
            <p:ph type="body" sz="quarter" idx="11" hasCustomPrompt="1"/>
          </p:nvPr>
        </p:nvSpPr>
        <p:spPr>
          <a:xfrm>
            <a:off x="812279" y="1883900"/>
            <a:ext cx="3651414" cy="3206771"/>
          </a:xfrm>
        </p:spPr>
        <p:txBody>
          <a:bodyPr>
            <a:normAutofit/>
          </a:bodyPr>
          <a:lstStyle>
            <a:lvl1pPr marL="285750" marR="0" indent="-285750" algn="l" defTabSz="914400" rtl="0" eaLnBrk="1" fontAlgn="auto" latinLnBrk="0" hangingPunct="1">
              <a:lnSpc>
                <a:spcPct val="100000"/>
              </a:lnSpc>
              <a:spcBef>
                <a:spcPts val="0"/>
              </a:spcBef>
              <a:spcAft>
                <a:spcPts val="600"/>
              </a:spcAft>
              <a:buClr>
                <a:srgbClr val="0067A5"/>
              </a:buClr>
              <a:buSzTx/>
              <a:buFont typeface="Arial" panose="020B0604020202020204" pitchFamily="34" charset="0"/>
              <a:buChar char="•"/>
              <a:tabLst/>
              <a:defRPr lang="en-GB" sz="1600" kern="1200" dirty="0">
                <a:solidFill>
                  <a:schemeClr val="tx1"/>
                </a:solidFill>
                <a:effectLst/>
                <a:latin typeface="+mn-lt"/>
                <a:ea typeface="+mn-ea"/>
                <a:cs typeface="+mn-cs"/>
              </a:defRPr>
            </a:lvl1pPr>
          </a:lstStyle>
          <a:p>
            <a:pPr marL="285750" indent="-285750">
              <a:spcAft>
                <a:spcPts val="600"/>
              </a:spcAft>
              <a:buClr>
                <a:srgbClr val="0067A5"/>
              </a:buClr>
              <a:buFont typeface="Arial" panose="020B0604020202020204" pitchFamily="34" charset="0"/>
              <a:buChar char="•"/>
            </a:pPr>
            <a:r>
              <a:rPr lang="en-GB" sz="1600" kern="1200" dirty="0">
                <a:solidFill>
                  <a:schemeClr val="tx1"/>
                </a:solidFill>
                <a:effectLst/>
                <a:latin typeface="+mn-lt"/>
                <a:ea typeface="+mn-ea"/>
                <a:cs typeface="+mn-cs"/>
              </a:rPr>
              <a:t>Bullet 1</a:t>
            </a:r>
          </a:p>
          <a:p>
            <a:pPr marL="285750" indent="-285750">
              <a:spcAft>
                <a:spcPts val="600"/>
              </a:spcAft>
              <a:buClr>
                <a:srgbClr val="0067A5"/>
              </a:buClr>
              <a:buFont typeface="Arial" panose="020B0604020202020204" pitchFamily="34" charset="0"/>
              <a:buChar char="•"/>
            </a:pPr>
            <a:r>
              <a:rPr lang="en-GB" sz="1600" kern="1200" dirty="0">
                <a:solidFill>
                  <a:schemeClr val="tx1"/>
                </a:solidFill>
                <a:effectLst/>
                <a:latin typeface="+mn-lt"/>
                <a:ea typeface="+mn-ea"/>
                <a:cs typeface="+mn-cs"/>
              </a:rPr>
              <a:t>Bullet 2</a:t>
            </a:r>
          </a:p>
          <a:p>
            <a:pPr marL="285750" indent="-285750">
              <a:spcAft>
                <a:spcPts val="600"/>
              </a:spcAft>
              <a:buClr>
                <a:srgbClr val="0067A5"/>
              </a:buClr>
              <a:buFont typeface="Arial" panose="020B0604020202020204" pitchFamily="34" charset="0"/>
              <a:buChar char="•"/>
            </a:pPr>
            <a:r>
              <a:rPr lang="en-GB" sz="1600" kern="1200" dirty="0">
                <a:solidFill>
                  <a:schemeClr val="tx1"/>
                </a:solidFill>
                <a:effectLst/>
                <a:latin typeface="+mn-lt"/>
                <a:ea typeface="+mn-ea"/>
                <a:cs typeface="+mn-cs"/>
              </a:rPr>
              <a:t>Bullet 3</a:t>
            </a:r>
          </a:p>
        </p:txBody>
      </p:sp>
    </p:spTree>
    <p:extLst>
      <p:ext uri="{BB962C8B-B14F-4D97-AF65-F5344CB8AC3E}">
        <p14:creationId xmlns:p14="http://schemas.microsoft.com/office/powerpoint/2010/main" val="3943437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F9207-47DD-8270-64AA-08FCCDEE9E9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63FF59-BA30-FC0E-C0C6-556368A6D9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F95864A-A152-1F7B-5DCB-D944363895DE}"/>
              </a:ext>
            </a:extLst>
          </p:cNvPr>
          <p:cNvSpPr>
            <a:spLocks noGrp="1"/>
          </p:cNvSpPr>
          <p:nvPr>
            <p:ph type="dt" sz="half" idx="10"/>
          </p:nvPr>
        </p:nvSpPr>
        <p:spPr/>
        <p:txBody>
          <a:bodyPr/>
          <a:lstStyle/>
          <a:p>
            <a:fld id="{07380E55-10CC-4916-B725-816CAC63EB33}" type="datetimeFigureOut">
              <a:rPr lang="en-GB" smtClean="0"/>
              <a:t>10/03/2024</a:t>
            </a:fld>
            <a:endParaRPr lang="en-GB"/>
          </a:p>
        </p:txBody>
      </p:sp>
      <p:sp>
        <p:nvSpPr>
          <p:cNvPr id="5" name="Footer Placeholder 4">
            <a:extLst>
              <a:ext uri="{FF2B5EF4-FFF2-40B4-BE49-F238E27FC236}">
                <a16:creationId xmlns:a16="http://schemas.microsoft.com/office/drawing/2014/main" id="{2B33A01D-0385-5632-A868-FD037A40B0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9B90FD-91F9-1896-07F1-7DAC9D89F4E0}"/>
              </a:ext>
            </a:extLst>
          </p:cNvPr>
          <p:cNvSpPr>
            <a:spLocks noGrp="1"/>
          </p:cNvSpPr>
          <p:nvPr>
            <p:ph type="sldNum" sz="quarter" idx="12"/>
          </p:nvPr>
        </p:nvSpPr>
        <p:spPr/>
        <p:txBody>
          <a:bodyPr/>
          <a:lstStyle/>
          <a:p>
            <a:fld id="{0EE44D1D-2B08-4FA2-92D8-4C5F589BA185}" type="slidenum">
              <a:rPr lang="en-GB" smtClean="0"/>
              <a:t>‹#›</a:t>
            </a:fld>
            <a:endParaRPr lang="en-GB"/>
          </a:p>
        </p:txBody>
      </p:sp>
    </p:spTree>
    <p:extLst>
      <p:ext uri="{BB962C8B-B14F-4D97-AF65-F5344CB8AC3E}">
        <p14:creationId xmlns:p14="http://schemas.microsoft.com/office/powerpoint/2010/main" val="871041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46747-4EFE-ED4B-3830-518F91EE655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85A7A66-7F59-8C33-9E8D-43867808F0F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CA016B-FEE1-6EE1-7878-A758A0A84DEB}"/>
              </a:ext>
            </a:extLst>
          </p:cNvPr>
          <p:cNvSpPr>
            <a:spLocks noGrp="1"/>
          </p:cNvSpPr>
          <p:nvPr>
            <p:ph type="dt" sz="half" idx="10"/>
          </p:nvPr>
        </p:nvSpPr>
        <p:spPr/>
        <p:txBody>
          <a:bodyPr/>
          <a:lstStyle/>
          <a:p>
            <a:fld id="{07380E55-10CC-4916-B725-816CAC63EB33}" type="datetimeFigureOut">
              <a:rPr lang="en-GB" smtClean="0"/>
              <a:t>10/03/2024</a:t>
            </a:fld>
            <a:endParaRPr lang="en-GB"/>
          </a:p>
        </p:txBody>
      </p:sp>
      <p:sp>
        <p:nvSpPr>
          <p:cNvPr id="5" name="Footer Placeholder 4">
            <a:extLst>
              <a:ext uri="{FF2B5EF4-FFF2-40B4-BE49-F238E27FC236}">
                <a16:creationId xmlns:a16="http://schemas.microsoft.com/office/drawing/2014/main" id="{3ABE70AA-1FCC-431F-D1E1-DB7D6190C6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DB45A6D-B5AA-B311-A959-C48C45BF52E8}"/>
              </a:ext>
            </a:extLst>
          </p:cNvPr>
          <p:cNvSpPr>
            <a:spLocks noGrp="1"/>
          </p:cNvSpPr>
          <p:nvPr>
            <p:ph type="sldNum" sz="quarter" idx="12"/>
          </p:nvPr>
        </p:nvSpPr>
        <p:spPr/>
        <p:txBody>
          <a:bodyPr/>
          <a:lstStyle/>
          <a:p>
            <a:fld id="{0EE44D1D-2B08-4FA2-92D8-4C5F589BA185}" type="slidenum">
              <a:rPr lang="en-GB" smtClean="0"/>
              <a:t>‹#›</a:t>
            </a:fld>
            <a:endParaRPr lang="en-GB"/>
          </a:p>
        </p:txBody>
      </p:sp>
    </p:spTree>
    <p:extLst>
      <p:ext uri="{BB962C8B-B14F-4D97-AF65-F5344CB8AC3E}">
        <p14:creationId xmlns:p14="http://schemas.microsoft.com/office/powerpoint/2010/main" val="2076912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5A631-CAFE-D0D7-4119-42385FF6AE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FA6EAE1-4582-DBB7-22CA-C49D7E7240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30FA4F4-096E-86C4-BD28-107654BF0CE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682F62F-70F4-1BCE-065E-200B9B9C6885}"/>
              </a:ext>
            </a:extLst>
          </p:cNvPr>
          <p:cNvSpPr>
            <a:spLocks noGrp="1"/>
          </p:cNvSpPr>
          <p:nvPr>
            <p:ph type="dt" sz="half" idx="10"/>
          </p:nvPr>
        </p:nvSpPr>
        <p:spPr/>
        <p:txBody>
          <a:bodyPr/>
          <a:lstStyle/>
          <a:p>
            <a:fld id="{07380E55-10CC-4916-B725-816CAC63EB33}" type="datetimeFigureOut">
              <a:rPr lang="en-GB" smtClean="0"/>
              <a:t>10/03/2024</a:t>
            </a:fld>
            <a:endParaRPr lang="en-GB"/>
          </a:p>
        </p:txBody>
      </p:sp>
      <p:sp>
        <p:nvSpPr>
          <p:cNvPr id="6" name="Footer Placeholder 5">
            <a:extLst>
              <a:ext uri="{FF2B5EF4-FFF2-40B4-BE49-F238E27FC236}">
                <a16:creationId xmlns:a16="http://schemas.microsoft.com/office/drawing/2014/main" id="{22AF49CE-326F-00BC-7365-95DF8E78225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BBB6D92-77B7-4EC5-0ACF-23A01D6068BD}"/>
              </a:ext>
            </a:extLst>
          </p:cNvPr>
          <p:cNvSpPr>
            <a:spLocks noGrp="1"/>
          </p:cNvSpPr>
          <p:nvPr>
            <p:ph type="sldNum" sz="quarter" idx="12"/>
          </p:nvPr>
        </p:nvSpPr>
        <p:spPr/>
        <p:txBody>
          <a:bodyPr/>
          <a:lstStyle/>
          <a:p>
            <a:fld id="{0EE44D1D-2B08-4FA2-92D8-4C5F589BA185}" type="slidenum">
              <a:rPr lang="en-GB" smtClean="0"/>
              <a:t>‹#›</a:t>
            </a:fld>
            <a:endParaRPr lang="en-GB"/>
          </a:p>
        </p:txBody>
      </p:sp>
    </p:spTree>
    <p:extLst>
      <p:ext uri="{BB962C8B-B14F-4D97-AF65-F5344CB8AC3E}">
        <p14:creationId xmlns:p14="http://schemas.microsoft.com/office/powerpoint/2010/main" val="465477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AC5FB-5B56-EA5E-EE04-0BF69F82FF8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B62C15-AB43-E848-73C3-F82C967F00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AE5D31-5227-8DF7-2C3F-2C1CD8032F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9C3A54C-7C63-0396-0F48-94603B04B1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258E29-2080-238A-853E-851251177F7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1CDB752-DEFB-8E27-F445-D1C88EC6FF35}"/>
              </a:ext>
            </a:extLst>
          </p:cNvPr>
          <p:cNvSpPr>
            <a:spLocks noGrp="1"/>
          </p:cNvSpPr>
          <p:nvPr>
            <p:ph type="dt" sz="half" idx="10"/>
          </p:nvPr>
        </p:nvSpPr>
        <p:spPr/>
        <p:txBody>
          <a:bodyPr/>
          <a:lstStyle/>
          <a:p>
            <a:fld id="{07380E55-10CC-4916-B725-816CAC63EB33}" type="datetimeFigureOut">
              <a:rPr lang="en-GB" smtClean="0"/>
              <a:t>10/03/2024</a:t>
            </a:fld>
            <a:endParaRPr lang="en-GB"/>
          </a:p>
        </p:txBody>
      </p:sp>
      <p:sp>
        <p:nvSpPr>
          <p:cNvPr id="8" name="Footer Placeholder 7">
            <a:extLst>
              <a:ext uri="{FF2B5EF4-FFF2-40B4-BE49-F238E27FC236}">
                <a16:creationId xmlns:a16="http://schemas.microsoft.com/office/drawing/2014/main" id="{95173BC2-CDA5-18B9-C430-9FECCF93EEF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EA678F6-433F-21CB-1EFD-32E496E25866}"/>
              </a:ext>
            </a:extLst>
          </p:cNvPr>
          <p:cNvSpPr>
            <a:spLocks noGrp="1"/>
          </p:cNvSpPr>
          <p:nvPr>
            <p:ph type="sldNum" sz="quarter" idx="12"/>
          </p:nvPr>
        </p:nvSpPr>
        <p:spPr/>
        <p:txBody>
          <a:bodyPr/>
          <a:lstStyle/>
          <a:p>
            <a:fld id="{0EE44D1D-2B08-4FA2-92D8-4C5F589BA185}" type="slidenum">
              <a:rPr lang="en-GB" smtClean="0"/>
              <a:t>‹#›</a:t>
            </a:fld>
            <a:endParaRPr lang="en-GB"/>
          </a:p>
        </p:txBody>
      </p:sp>
    </p:spTree>
    <p:extLst>
      <p:ext uri="{BB962C8B-B14F-4D97-AF65-F5344CB8AC3E}">
        <p14:creationId xmlns:p14="http://schemas.microsoft.com/office/powerpoint/2010/main" val="3262840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B8B22-1410-02C6-971C-0B782573EBD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514F1F1-FCCA-B7EE-81CE-795CAC65ECB1}"/>
              </a:ext>
            </a:extLst>
          </p:cNvPr>
          <p:cNvSpPr>
            <a:spLocks noGrp="1"/>
          </p:cNvSpPr>
          <p:nvPr>
            <p:ph type="dt" sz="half" idx="10"/>
          </p:nvPr>
        </p:nvSpPr>
        <p:spPr/>
        <p:txBody>
          <a:bodyPr/>
          <a:lstStyle/>
          <a:p>
            <a:fld id="{07380E55-10CC-4916-B725-816CAC63EB33}" type="datetimeFigureOut">
              <a:rPr lang="en-GB" smtClean="0"/>
              <a:t>10/03/2024</a:t>
            </a:fld>
            <a:endParaRPr lang="en-GB"/>
          </a:p>
        </p:txBody>
      </p:sp>
      <p:sp>
        <p:nvSpPr>
          <p:cNvPr id="4" name="Footer Placeholder 3">
            <a:extLst>
              <a:ext uri="{FF2B5EF4-FFF2-40B4-BE49-F238E27FC236}">
                <a16:creationId xmlns:a16="http://schemas.microsoft.com/office/drawing/2014/main" id="{B7345302-D5C7-EACD-3693-76BE46D668B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C76AF3C-F663-95B5-2B27-24D32130C8A2}"/>
              </a:ext>
            </a:extLst>
          </p:cNvPr>
          <p:cNvSpPr>
            <a:spLocks noGrp="1"/>
          </p:cNvSpPr>
          <p:nvPr>
            <p:ph type="sldNum" sz="quarter" idx="12"/>
          </p:nvPr>
        </p:nvSpPr>
        <p:spPr/>
        <p:txBody>
          <a:bodyPr/>
          <a:lstStyle/>
          <a:p>
            <a:fld id="{0EE44D1D-2B08-4FA2-92D8-4C5F589BA185}" type="slidenum">
              <a:rPr lang="en-GB" smtClean="0"/>
              <a:t>‹#›</a:t>
            </a:fld>
            <a:endParaRPr lang="en-GB"/>
          </a:p>
        </p:txBody>
      </p:sp>
    </p:spTree>
    <p:extLst>
      <p:ext uri="{BB962C8B-B14F-4D97-AF65-F5344CB8AC3E}">
        <p14:creationId xmlns:p14="http://schemas.microsoft.com/office/powerpoint/2010/main" val="1142142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BFE92D-FAB3-443D-0C9C-AF5169D5109B}"/>
              </a:ext>
            </a:extLst>
          </p:cNvPr>
          <p:cNvSpPr>
            <a:spLocks noGrp="1"/>
          </p:cNvSpPr>
          <p:nvPr>
            <p:ph type="dt" sz="half" idx="10"/>
          </p:nvPr>
        </p:nvSpPr>
        <p:spPr/>
        <p:txBody>
          <a:bodyPr/>
          <a:lstStyle/>
          <a:p>
            <a:fld id="{07380E55-10CC-4916-B725-816CAC63EB33}" type="datetimeFigureOut">
              <a:rPr lang="en-GB" smtClean="0"/>
              <a:t>10/03/2024</a:t>
            </a:fld>
            <a:endParaRPr lang="en-GB"/>
          </a:p>
        </p:txBody>
      </p:sp>
      <p:sp>
        <p:nvSpPr>
          <p:cNvPr id="3" name="Footer Placeholder 2">
            <a:extLst>
              <a:ext uri="{FF2B5EF4-FFF2-40B4-BE49-F238E27FC236}">
                <a16:creationId xmlns:a16="http://schemas.microsoft.com/office/drawing/2014/main" id="{E09CFC73-4DBB-8670-EC40-E581339CA9A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AF79B34-946E-1627-4319-76AFD12BDCE3}"/>
              </a:ext>
            </a:extLst>
          </p:cNvPr>
          <p:cNvSpPr>
            <a:spLocks noGrp="1"/>
          </p:cNvSpPr>
          <p:nvPr>
            <p:ph type="sldNum" sz="quarter" idx="12"/>
          </p:nvPr>
        </p:nvSpPr>
        <p:spPr/>
        <p:txBody>
          <a:bodyPr/>
          <a:lstStyle/>
          <a:p>
            <a:fld id="{0EE44D1D-2B08-4FA2-92D8-4C5F589BA185}" type="slidenum">
              <a:rPr lang="en-GB" smtClean="0"/>
              <a:t>‹#›</a:t>
            </a:fld>
            <a:endParaRPr lang="en-GB"/>
          </a:p>
        </p:txBody>
      </p:sp>
    </p:spTree>
    <p:extLst>
      <p:ext uri="{BB962C8B-B14F-4D97-AF65-F5344CB8AC3E}">
        <p14:creationId xmlns:p14="http://schemas.microsoft.com/office/powerpoint/2010/main" val="1022795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1783D-03E0-072E-7201-9B8C1F49CF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C4432FB-FBE6-7783-4103-3891CE7F19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9FF0317-29DD-7F28-7454-5395EE25AC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5E043D-220D-C122-CD34-866FDE62DB89}"/>
              </a:ext>
            </a:extLst>
          </p:cNvPr>
          <p:cNvSpPr>
            <a:spLocks noGrp="1"/>
          </p:cNvSpPr>
          <p:nvPr>
            <p:ph type="dt" sz="half" idx="10"/>
          </p:nvPr>
        </p:nvSpPr>
        <p:spPr/>
        <p:txBody>
          <a:bodyPr/>
          <a:lstStyle/>
          <a:p>
            <a:fld id="{07380E55-10CC-4916-B725-816CAC63EB33}" type="datetimeFigureOut">
              <a:rPr lang="en-GB" smtClean="0"/>
              <a:t>10/03/2024</a:t>
            </a:fld>
            <a:endParaRPr lang="en-GB"/>
          </a:p>
        </p:txBody>
      </p:sp>
      <p:sp>
        <p:nvSpPr>
          <p:cNvPr id="6" name="Footer Placeholder 5">
            <a:extLst>
              <a:ext uri="{FF2B5EF4-FFF2-40B4-BE49-F238E27FC236}">
                <a16:creationId xmlns:a16="http://schemas.microsoft.com/office/drawing/2014/main" id="{CFE39479-5082-358E-E51C-BDDE4A57C43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9CA822-01FA-8375-FD6D-22ED8CB47E31}"/>
              </a:ext>
            </a:extLst>
          </p:cNvPr>
          <p:cNvSpPr>
            <a:spLocks noGrp="1"/>
          </p:cNvSpPr>
          <p:nvPr>
            <p:ph type="sldNum" sz="quarter" idx="12"/>
          </p:nvPr>
        </p:nvSpPr>
        <p:spPr/>
        <p:txBody>
          <a:bodyPr/>
          <a:lstStyle/>
          <a:p>
            <a:fld id="{0EE44D1D-2B08-4FA2-92D8-4C5F589BA185}" type="slidenum">
              <a:rPr lang="en-GB" smtClean="0"/>
              <a:t>‹#›</a:t>
            </a:fld>
            <a:endParaRPr lang="en-GB"/>
          </a:p>
        </p:txBody>
      </p:sp>
    </p:spTree>
    <p:extLst>
      <p:ext uri="{BB962C8B-B14F-4D97-AF65-F5344CB8AC3E}">
        <p14:creationId xmlns:p14="http://schemas.microsoft.com/office/powerpoint/2010/main" val="335806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AD4C3-97EC-5D3B-630D-30D51674B4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C97ADDC-6F28-5258-58F6-775DF56DB7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DACD4D9-4BEB-5109-9FAB-F7B8E30DD5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8B17F2-4CE1-0FC9-9242-FCF49387376F}"/>
              </a:ext>
            </a:extLst>
          </p:cNvPr>
          <p:cNvSpPr>
            <a:spLocks noGrp="1"/>
          </p:cNvSpPr>
          <p:nvPr>
            <p:ph type="dt" sz="half" idx="10"/>
          </p:nvPr>
        </p:nvSpPr>
        <p:spPr/>
        <p:txBody>
          <a:bodyPr/>
          <a:lstStyle/>
          <a:p>
            <a:fld id="{07380E55-10CC-4916-B725-816CAC63EB33}" type="datetimeFigureOut">
              <a:rPr lang="en-GB" smtClean="0"/>
              <a:t>10/03/2024</a:t>
            </a:fld>
            <a:endParaRPr lang="en-GB"/>
          </a:p>
        </p:txBody>
      </p:sp>
      <p:sp>
        <p:nvSpPr>
          <p:cNvPr id="6" name="Footer Placeholder 5">
            <a:extLst>
              <a:ext uri="{FF2B5EF4-FFF2-40B4-BE49-F238E27FC236}">
                <a16:creationId xmlns:a16="http://schemas.microsoft.com/office/drawing/2014/main" id="{C98B0464-1A74-346A-1058-26CFBE3E546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D79A1B0-CC86-EBB7-FB85-73BDBA58BE42}"/>
              </a:ext>
            </a:extLst>
          </p:cNvPr>
          <p:cNvSpPr>
            <a:spLocks noGrp="1"/>
          </p:cNvSpPr>
          <p:nvPr>
            <p:ph type="sldNum" sz="quarter" idx="12"/>
          </p:nvPr>
        </p:nvSpPr>
        <p:spPr/>
        <p:txBody>
          <a:bodyPr/>
          <a:lstStyle/>
          <a:p>
            <a:fld id="{0EE44D1D-2B08-4FA2-92D8-4C5F589BA185}" type="slidenum">
              <a:rPr lang="en-GB" smtClean="0"/>
              <a:t>‹#›</a:t>
            </a:fld>
            <a:endParaRPr lang="en-GB"/>
          </a:p>
        </p:txBody>
      </p:sp>
    </p:spTree>
    <p:extLst>
      <p:ext uri="{BB962C8B-B14F-4D97-AF65-F5344CB8AC3E}">
        <p14:creationId xmlns:p14="http://schemas.microsoft.com/office/powerpoint/2010/main" val="1209471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7BDC37-035B-3FD5-23E8-6256661BA7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BD97079-1178-950D-72A0-80A8BD63A8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4B9DDE-5E32-603C-9AAB-AF7BEB0A63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7380E55-10CC-4916-B725-816CAC63EB33}" type="datetimeFigureOut">
              <a:rPr lang="en-GB" smtClean="0"/>
              <a:t>10/03/2024</a:t>
            </a:fld>
            <a:endParaRPr lang="en-GB"/>
          </a:p>
        </p:txBody>
      </p:sp>
      <p:sp>
        <p:nvSpPr>
          <p:cNvPr id="5" name="Footer Placeholder 4">
            <a:extLst>
              <a:ext uri="{FF2B5EF4-FFF2-40B4-BE49-F238E27FC236}">
                <a16:creationId xmlns:a16="http://schemas.microsoft.com/office/drawing/2014/main" id="{3D8721F9-B08E-84C5-8200-9326869591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446E2D62-674B-005F-8AC7-C696FB2279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EE44D1D-2B08-4FA2-92D8-4C5F589BA185}" type="slidenum">
              <a:rPr lang="en-GB" smtClean="0"/>
              <a:t>‹#›</a:t>
            </a:fld>
            <a:endParaRPr lang="en-GB"/>
          </a:p>
        </p:txBody>
      </p:sp>
    </p:spTree>
    <p:extLst>
      <p:ext uri="{BB962C8B-B14F-4D97-AF65-F5344CB8AC3E}">
        <p14:creationId xmlns:p14="http://schemas.microsoft.com/office/powerpoint/2010/main" val="1641098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A379DD66-6565-400B-90C3-9B3C676BC0C8}"/>
              </a:ext>
            </a:extLst>
          </p:cNvPr>
          <p:cNvSpPr>
            <a:spLocks noGrp="1"/>
          </p:cNvSpPr>
          <p:nvPr>
            <p:ph type="body" sz="quarter" idx="12"/>
          </p:nvPr>
        </p:nvSpPr>
        <p:spPr/>
        <p:txBody>
          <a:bodyPr>
            <a:normAutofit/>
          </a:bodyPr>
          <a:lstStyle/>
          <a:p>
            <a:r>
              <a:rPr lang="en-US" sz="3600" dirty="0">
                <a:latin typeface="Calibri" panose="020F0502020204030204" pitchFamily="34" charset="0"/>
                <a:cs typeface="Calibri" panose="020F0502020204030204" pitchFamily="34" charset="0"/>
              </a:rPr>
              <a:t>Appreciative Inquiry</a:t>
            </a:r>
            <a:endParaRPr lang="en-GB" sz="3600" b="1" dirty="0">
              <a:latin typeface="+mn-lt"/>
            </a:endParaRPr>
          </a:p>
        </p:txBody>
      </p:sp>
      <p:pic>
        <p:nvPicPr>
          <p:cNvPr id="7" name="Picture 6">
            <a:extLst>
              <a:ext uri="{FF2B5EF4-FFF2-40B4-BE49-F238E27FC236}">
                <a16:creationId xmlns:a16="http://schemas.microsoft.com/office/drawing/2014/main" id="{EA47AB7E-B222-4072-A182-C0847C35A2E7}"/>
              </a:ext>
            </a:extLst>
          </p:cNvPr>
          <p:cNvPicPr>
            <a:picLocks noChangeAspect="1"/>
          </p:cNvPicPr>
          <p:nvPr/>
        </p:nvPicPr>
        <p:blipFill rotWithShape="1">
          <a:blip r:embed="rId3"/>
          <a:srcRect l="17836" t="47602" r="34118" b="28725"/>
          <a:stretch/>
        </p:blipFill>
        <p:spPr>
          <a:xfrm>
            <a:off x="9204212" y="5494989"/>
            <a:ext cx="2608646" cy="722997"/>
          </a:xfrm>
          <a:prstGeom prst="rect">
            <a:avLst/>
          </a:prstGeom>
        </p:spPr>
      </p:pic>
      <p:pic>
        <p:nvPicPr>
          <p:cNvPr id="3" name="Picture 2">
            <a:extLst>
              <a:ext uri="{FF2B5EF4-FFF2-40B4-BE49-F238E27FC236}">
                <a16:creationId xmlns:a16="http://schemas.microsoft.com/office/drawing/2014/main" id="{4B7C0482-35A0-4A5F-955E-121F649E618C}"/>
              </a:ext>
            </a:extLst>
          </p:cNvPr>
          <p:cNvPicPr>
            <a:picLocks noChangeAspect="1"/>
          </p:cNvPicPr>
          <p:nvPr/>
        </p:nvPicPr>
        <p:blipFill>
          <a:blip r:embed="rId4"/>
          <a:stretch>
            <a:fillRect/>
          </a:stretch>
        </p:blipFill>
        <p:spPr>
          <a:xfrm>
            <a:off x="1018903" y="1319349"/>
            <a:ext cx="10215154" cy="4062547"/>
          </a:xfrm>
          <a:prstGeom prst="rect">
            <a:avLst/>
          </a:prstGeom>
        </p:spPr>
      </p:pic>
    </p:spTree>
    <p:extLst>
      <p:ext uri="{BB962C8B-B14F-4D97-AF65-F5344CB8AC3E}">
        <p14:creationId xmlns:p14="http://schemas.microsoft.com/office/powerpoint/2010/main" val="1300734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A379DD66-6565-400B-90C3-9B3C676BC0C8}"/>
              </a:ext>
            </a:extLst>
          </p:cNvPr>
          <p:cNvSpPr>
            <a:spLocks noGrp="1"/>
          </p:cNvSpPr>
          <p:nvPr>
            <p:ph type="body" sz="quarter" idx="12"/>
          </p:nvPr>
        </p:nvSpPr>
        <p:spPr>
          <a:xfrm>
            <a:off x="812278" y="371445"/>
            <a:ext cx="7534887" cy="642424"/>
          </a:xfrm>
        </p:spPr>
        <p:txBody>
          <a:bodyPr>
            <a:normAutofit/>
          </a:bodyPr>
          <a:lstStyle/>
          <a:p>
            <a:r>
              <a:rPr lang="en-US" sz="3600" dirty="0">
                <a:latin typeface="Calibri" panose="020F0502020204030204" pitchFamily="34" charset="0"/>
                <a:cs typeface="Calibri" panose="020F0502020204030204" pitchFamily="34" charset="0"/>
              </a:rPr>
              <a:t>4 Stages of Appreciative Inquiry</a:t>
            </a:r>
            <a:endParaRPr lang="en-GB" sz="3600" b="1" dirty="0">
              <a:latin typeface="+mn-lt"/>
            </a:endParaRPr>
          </a:p>
        </p:txBody>
      </p:sp>
      <p:pic>
        <p:nvPicPr>
          <p:cNvPr id="7" name="Picture 6">
            <a:extLst>
              <a:ext uri="{FF2B5EF4-FFF2-40B4-BE49-F238E27FC236}">
                <a16:creationId xmlns:a16="http://schemas.microsoft.com/office/drawing/2014/main" id="{EA47AB7E-B222-4072-A182-C0847C35A2E7}"/>
              </a:ext>
            </a:extLst>
          </p:cNvPr>
          <p:cNvPicPr>
            <a:picLocks noChangeAspect="1"/>
          </p:cNvPicPr>
          <p:nvPr/>
        </p:nvPicPr>
        <p:blipFill rotWithShape="1">
          <a:blip r:embed="rId3"/>
          <a:srcRect l="17836" t="47602" r="34118" b="28725"/>
          <a:stretch/>
        </p:blipFill>
        <p:spPr>
          <a:xfrm>
            <a:off x="9204212" y="5494989"/>
            <a:ext cx="2608646" cy="722997"/>
          </a:xfrm>
          <a:prstGeom prst="rect">
            <a:avLst/>
          </a:prstGeom>
        </p:spPr>
      </p:pic>
      <p:pic>
        <p:nvPicPr>
          <p:cNvPr id="4" name="Picture 3">
            <a:extLst>
              <a:ext uri="{FF2B5EF4-FFF2-40B4-BE49-F238E27FC236}">
                <a16:creationId xmlns:a16="http://schemas.microsoft.com/office/drawing/2014/main" id="{6CC75AAB-A47C-46A7-ACCC-5ED0D04BEB4B}"/>
              </a:ext>
            </a:extLst>
          </p:cNvPr>
          <p:cNvPicPr>
            <a:picLocks noChangeAspect="1"/>
          </p:cNvPicPr>
          <p:nvPr/>
        </p:nvPicPr>
        <p:blipFill>
          <a:blip r:embed="rId4"/>
          <a:stretch>
            <a:fillRect/>
          </a:stretch>
        </p:blipFill>
        <p:spPr>
          <a:xfrm>
            <a:off x="2429691" y="1410789"/>
            <a:ext cx="7053943" cy="4084200"/>
          </a:xfrm>
          <a:prstGeom prst="rect">
            <a:avLst/>
          </a:prstGeom>
        </p:spPr>
      </p:pic>
    </p:spTree>
    <p:extLst>
      <p:ext uri="{BB962C8B-B14F-4D97-AF65-F5344CB8AC3E}">
        <p14:creationId xmlns:p14="http://schemas.microsoft.com/office/powerpoint/2010/main" val="2759914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A379DD66-6565-400B-90C3-9B3C676BC0C8}"/>
              </a:ext>
            </a:extLst>
          </p:cNvPr>
          <p:cNvSpPr>
            <a:spLocks noGrp="1"/>
          </p:cNvSpPr>
          <p:nvPr>
            <p:ph type="body" sz="quarter" idx="12"/>
          </p:nvPr>
        </p:nvSpPr>
        <p:spPr>
          <a:xfrm>
            <a:off x="812279" y="371445"/>
            <a:ext cx="7064624" cy="642424"/>
          </a:xfrm>
        </p:spPr>
        <p:txBody>
          <a:bodyPr>
            <a:normAutofit/>
          </a:bodyPr>
          <a:lstStyle/>
          <a:p>
            <a:r>
              <a:rPr lang="en-US" sz="3600" dirty="0">
                <a:latin typeface="Calibri" panose="020F0502020204030204" pitchFamily="34" charset="0"/>
                <a:cs typeface="Calibri" panose="020F0502020204030204" pitchFamily="34" charset="0"/>
              </a:rPr>
              <a:t>Stage 1 - Discovery</a:t>
            </a:r>
            <a:endParaRPr lang="en-GB" sz="3600" b="1" dirty="0">
              <a:latin typeface="+mn-lt"/>
            </a:endParaRPr>
          </a:p>
        </p:txBody>
      </p:sp>
      <p:sp>
        <p:nvSpPr>
          <p:cNvPr id="5" name="Text Placeholder 4">
            <a:extLst>
              <a:ext uri="{FF2B5EF4-FFF2-40B4-BE49-F238E27FC236}">
                <a16:creationId xmlns:a16="http://schemas.microsoft.com/office/drawing/2014/main" id="{3AD4FD79-53B8-4633-AB23-D9F1B330F83A}"/>
              </a:ext>
            </a:extLst>
          </p:cNvPr>
          <p:cNvSpPr>
            <a:spLocks noGrp="1"/>
          </p:cNvSpPr>
          <p:nvPr>
            <p:ph type="body" sz="quarter" idx="11"/>
          </p:nvPr>
        </p:nvSpPr>
        <p:spPr>
          <a:xfrm>
            <a:off x="812279" y="1470454"/>
            <a:ext cx="10258492" cy="3917092"/>
          </a:xfrm>
        </p:spPr>
        <p:txBody>
          <a:bodyPr>
            <a:normAutofit lnSpcReduction="10000"/>
          </a:bodyPr>
          <a:lstStyle/>
          <a:p>
            <a:pPr lvl="1">
              <a:buFontTx/>
              <a:buNone/>
              <a:defRPr/>
            </a:pPr>
            <a:r>
              <a:rPr lang="en-GB" sz="2400" dirty="0"/>
              <a:t>Think about all the teams you have been in.  In pairs: </a:t>
            </a:r>
          </a:p>
          <a:p>
            <a:pPr marL="452438" lvl="1" indent="0">
              <a:buFontTx/>
              <a:buNone/>
              <a:defRPr/>
            </a:pPr>
            <a:endParaRPr lang="en-GB" sz="1500" b="1" dirty="0">
              <a:solidFill>
                <a:schemeClr val="tx2">
                  <a:lumMod val="75000"/>
                </a:schemeClr>
              </a:solidFill>
            </a:endParaRPr>
          </a:p>
          <a:p>
            <a:pPr marL="452438" lvl="1" indent="0">
              <a:buFontTx/>
              <a:buNone/>
              <a:defRPr/>
            </a:pPr>
            <a:r>
              <a:rPr lang="en-GB" sz="3000" b="1" dirty="0">
                <a:solidFill>
                  <a:schemeClr val="tx2">
                    <a:lumMod val="75000"/>
                  </a:schemeClr>
                </a:solidFill>
              </a:rPr>
              <a:t>tell the story of the team that you would say is characterised by an environment of TRUST</a:t>
            </a:r>
            <a:endParaRPr lang="en-GB" sz="2400" b="1" dirty="0">
              <a:solidFill>
                <a:schemeClr val="tx2">
                  <a:lumMod val="75000"/>
                </a:schemeClr>
              </a:solidFill>
            </a:endParaRPr>
          </a:p>
          <a:p>
            <a:pPr lvl="1">
              <a:buFontTx/>
              <a:buNone/>
              <a:defRPr/>
            </a:pPr>
            <a:endParaRPr lang="en-GB" sz="1200" b="1" dirty="0"/>
          </a:p>
          <a:p>
            <a:pPr lvl="1">
              <a:defRPr/>
            </a:pPr>
            <a:r>
              <a:rPr lang="en-GB" sz="2400" dirty="0"/>
              <a:t>How was trust established?</a:t>
            </a:r>
          </a:p>
          <a:p>
            <a:pPr lvl="1">
              <a:defRPr/>
            </a:pPr>
            <a:r>
              <a:rPr lang="en-GB" sz="2400" dirty="0"/>
              <a:t>How did you know trust was present?</a:t>
            </a:r>
          </a:p>
          <a:p>
            <a:pPr lvl="1">
              <a:defRPr/>
            </a:pPr>
            <a:r>
              <a:rPr lang="en-GB" sz="2400" dirty="0"/>
              <a:t>What were the benefits of trust to:</a:t>
            </a:r>
          </a:p>
          <a:p>
            <a:pPr lvl="2">
              <a:defRPr/>
            </a:pPr>
            <a:r>
              <a:rPr lang="en-GB" sz="2000" dirty="0"/>
              <a:t> team members</a:t>
            </a:r>
          </a:p>
          <a:p>
            <a:pPr lvl="2">
              <a:defRPr/>
            </a:pPr>
            <a:r>
              <a:rPr lang="en-GB" sz="2000" dirty="0"/>
              <a:t> service users/patients</a:t>
            </a:r>
          </a:p>
          <a:p>
            <a:pPr marL="514350" lvl="1" indent="0">
              <a:buFontTx/>
              <a:buNone/>
              <a:defRPr/>
            </a:pPr>
            <a:r>
              <a:rPr lang="en-GB" sz="2400" dirty="0">
                <a:solidFill>
                  <a:srgbClr val="FF0000"/>
                </a:solidFill>
              </a:rPr>
              <a:t>Take brief notes so that you can retell your partner’s story </a:t>
            </a:r>
          </a:p>
          <a:p>
            <a:pPr marL="0" indent="0">
              <a:defRPr/>
            </a:pPr>
            <a:endParaRPr lang="en-GB" sz="4400" dirty="0"/>
          </a:p>
        </p:txBody>
      </p:sp>
      <p:pic>
        <p:nvPicPr>
          <p:cNvPr id="7" name="Picture 6">
            <a:extLst>
              <a:ext uri="{FF2B5EF4-FFF2-40B4-BE49-F238E27FC236}">
                <a16:creationId xmlns:a16="http://schemas.microsoft.com/office/drawing/2014/main" id="{EA47AB7E-B222-4072-A182-C0847C35A2E7}"/>
              </a:ext>
            </a:extLst>
          </p:cNvPr>
          <p:cNvPicPr>
            <a:picLocks noChangeAspect="1"/>
          </p:cNvPicPr>
          <p:nvPr/>
        </p:nvPicPr>
        <p:blipFill rotWithShape="1">
          <a:blip r:embed="rId3"/>
          <a:srcRect l="17836" t="47602" r="34118" b="28725"/>
          <a:stretch/>
        </p:blipFill>
        <p:spPr>
          <a:xfrm>
            <a:off x="9204212" y="5494989"/>
            <a:ext cx="2608646" cy="722997"/>
          </a:xfrm>
          <a:prstGeom prst="rect">
            <a:avLst/>
          </a:prstGeom>
        </p:spPr>
      </p:pic>
    </p:spTree>
    <p:extLst>
      <p:ext uri="{BB962C8B-B14F-4D97-AF65-F5344CB8AC3E}">
        <p14:creationId xmlns:p14="http://schemas.microsoft.com/office/powerpoint/2010/main" val="3300594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A379DD66-6565-400B-90C3-9B3C676BC0C8}"/>
              </a:ext>
            </a:extLst>
          </p:cNvPr>
          <p:cNvSpPr>
            <a:spLocks noGrp="1"/>
          </p:cNvSpPr>
          <p:nvPr>
            <p:ph type="body" sz="quarter" idx="12"/>
          </p:nvPr>
        </p:nvSpPr>
        <p:spPr>
          <a:xfrm>
            <a:off x="812279" y="371445"/>
            <a:ext cx="7064624" cy="642424"/>
          </a:xfrm>
        </p:spPr>
        <p:txBody>
          <a:bodyPr>
            <a:normAutofit/>
          </a:bodyPr>
          <a:lstStyle/>
          <a:p>
            <a:r>
              <a:rPr lang="en-US" sz="3600" dirty="0">
                <a:latin typeface="Calibri" panose="020F0502020204030204" pitchFamily="34" charset="0"/>
                <a:cs typeface="Calibri" panose="020F0502020204030204" pitchFamily="34" charset="0"/>
              </a:rPr>
              <a:t>Stage 2 – Dreaming</a:t>
            </a:r>
            <a:endParaRPr lang="en-GB" sz="3600" b="1" dirty="0">
              <a:latin typeface="+mn-lt"/>
            </a:endParaRPr>
          </a:p>
        </p:txBody>
      </p:sp>
      <p:sp>
        <p:nvSpPr>
          <p:cNvPr id="5" name="Text Placeholder 4">
            <a:extLst>
              <a:ext uri="{FF2B5EF4-FFF2-40B4-BE49-F238E27FC236}">
                <a16:creationId xmlns:a16="http://schemas.microsoft.com/office/drawing/2014/main" id="{3AD4FD79-53B8-4633-AB23-D9F1B330F83A}"/>
              </a:ext>
            </a:extLst>
          </p:cNvPr>
          <p:cNvSpPr>
            <a:spLocks noGrp="1"/>
          </p:cNvSpPr>
          <p:nvPr>
            <p:ph type="body" sz="quarter" idx="11"/>
          </p:nvPr>
        </p:nvSpPr>
        <p:spPr>
          <a:xfrm>
            <a:off x="812279" y="1470454"/>
            <a:ext cx="10258492" cy="3917092"/>
          </a:xfrm>
        </p:spPr>
        <p:txBody>
          <a:bodyPr>
            <a:normAutofit/>
          </a:bodyPr>
          <a:lstStyle/>
          <a:p>
            <a:pPr>
              <a:defRPr/>
            </a:pPr>
            <a:endParaRPr lang="en-GB" b="1" dirty="0"/>
          </a:p>
          <a:p>
            <a:pPr>
              <a:defRPr/>
            </a:pPr>
            <a:r>
              <a:rPr lang="en-GB" sz="2400" dirty="0"/>
              <a:t>Retell your partner’s story to a wider group (3 mins) </a:t>
            </a:r>
          </a:p>
          <a:p>
            <a:pPr>
              <a:defRPr/>
            </a:pPr>
            <a:r>
              <a:rPr lang="en-GB" sz="2400" dirty="0"/>
              <a:t>One nominated person to create sticky notes on the wall with the key content </a:t>
            </a:r>
          </a:p>
          <a:p>
            <a:pPr>
              <a:defRPr/>
            </a:pPr>
            <a:r>
              <a:rPr lang="en-GB" sz="2400" dirty="0"/>
              <a:t>Once completed each group member will use the </a:t>
            </a:r>
            <a:r>
              <a:rPr lang="en-GB" sz="2400" b="1" dirty="0"/>
              <a:t>stickers provided </a:t>
            </a:r>
            <a:r>
              <a:rPr lang="en-GB" sz="2400" dirty="0"/>
              <a:t>to put a (up to 3) </a:t>
            </a:r>
            <a:r>
              <a:rPr lang="en-GB" sz="2400" b="1" dirty="0"/>
              <a:t>stickers</a:t>
            </a:r>
            <a:r>
              <a:rPr lang="en-GB" sz="2400" dirty="0"/>
              <a:t> against the sticky notes that resonate the most with them.</a:t>
            </a:r>
          </a:p>
          <a:p>
            <a:pPr lvl="1">
              <a:buFontTx/>
              <a:buNone/>
              <a:defRPr/>
            </a:pPr>
            <a:endParaRPr lang="en-GB" sz="2400" dirty="0"/>
          </a:p>
        </p:txBody>
      </p:sp>
      <p:pic>
        <p:nvPicPr>
          <p:cNvPr id="7" name="Picture 6">
            <a:extLst>
              <a:ext uri="{FF2B5EF4-FFF2-40B4-BE49-F238E27FC236}">
                <a16:creationId xmlns:a16="http://schemas.microsoft.com/office/drawing/2014/main" id="{EA47AB7E-B222-4072-A182-C0847C35A2E7}"/>
              </a:ext>
            </a:extLst>
          </p:cNvPr>
          <p:cNvPicPr>
            <a:picLocks noChangeAspect="1"/>
          </p:cNvPicPr>
          <p:nvPr/>
        </p:nvPicPr>
        <p:blipFill rotWithShape="1">
          <a:blip r:embed="rId3"/>
          <a:srcRect l="17836" t="47602" r="34118" b="28725"/>
          <a:stretch/>
        </p:blipFill>
        <p:spPr>
          <a:xfrm>
            <a:off x="9204212" y="5494989"/>
            <a:ext cx="2608646" cy="722997"/>
          </a:xfrm>
          <a:prstGeom prst="rect">
            <a:avLst/>
          </a:prstGeom>
        </p:spPr>
      </p:pic>
    </p:spTree>
    <p:extLst>
      <p:ext uri="{BB962C8B-B14F-4D97-AF65-F5344CB8AC3E}">
        <p14:creationId xmlns:p14="http://schemas.microsoft.com/office/powerpoint/2010/main" val="1333394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A379DD66-6565-400B-90C3-9B3C676BC0C8}"/>
              </a:ext>
            </a:extLst>
          </p:cNvPr>
          <p:cNvSpPr>
            <a:spLocks noGrp="1"/>
          </p:cNvSpPr>
          <p:nvPr>
            <p:ph type="body" sz="quarter" idx="12"/>
          </p:nvPr>
        </p:nvSpPr>
        <p:spPr>
          <a:xfrm>
            <a:off x="812279" y="371445"/>
            <a:ext cx="7064624" cy="642424"/>
          </a:xfrm>
        </p:spPr>
        <p:txBody>
          <a:bodyPr>
            <a:normAutofit/>
          </a:bodyPr>
          <a:lstStyle/>
          <a:p>
            <a:r>
              <a:rPr lang="en-US" sz="3600" dirty="0">
                <a:latin typeface="Calibri" panose="020F0502020204030204" pitchFamily="34" charset="0"/>
                <a:cs typeface="Calibri" panose="020F0502020204030204" pitchFamily="34" charset="0"/>
              </a:rPr>
              <a:t>Stage 3 – Design</a:t>
            </a:r>
            <a:endParaRPr lang="en-GB" sz="3600" b="1" dirty="0">
              <a:latin typeface="+mn-lt"/>
            </a:endParaRPr>
          </a:p>
        </p:txBody>
      </p:sp>
      <p:sp>
        <p:nvSpPr>
          <p:cNvPr id="5" name="Text Placeholder 4">
            <a:extLst>
              <a:ext uri="{FF2B5EF4-FFF2-40B4-BE49-F238E27FC236}">
                <a16:creationId xmlns:a16="http://schemas.microsoft.com/office/drawing/2014/main" id="{3AD4FD79-53B8-4633-AB23-D9F1B330F83A}"/>
              </a:ext>
            </a:extLst>
          </p:cNvPr>
          <p:cNvSpPr>
            <a:spLocks noGrp="1"/>
          </p:cNvSpPr>
          <p:nvPr>
            <p:ph type="body" sz="quarter" idx="11"/>
          </p:nvPr>
        </p:nvSpPr>
        <p:spPr>
          <a:xfrm>
            <a:off x="812279" y="1470454"/>
            <a:ext cx="10258492" cy="3917092"/>
          </a:xfrm>
        </p:spPr>
        <p:txBody>
          <a:bodyPr>
            <a:normAutofit fontScale="92500" lnSpcReduction="10000"/>
          </a:bodyPr>
          <a:lstStyle/>
          <a:p>
            <a:pPr>
              <a:defRPr/>
            </a:pPr>
            <a:r>
              <a:rPr lang="en-GB" sz="2800" dirty="0"/>
              <a:t>Discuss what the final themes mean to you as a group.</a:t>
            </a:r>
          </a:p>
          <a:p>
            <a:pPr>
              <a:defRPr/>
            </a:pPr>
            <a:endParaRPr lang="en-GB" sz="2800" dirty="0"/>
          </a:p>
          <a:p>
            <a:pPr>
              <a:defRPr/>
            </a:pPr>
            <a:r>
              <a:rPr lang="en-GB" sz="2800" dirty="0"/>
              <a:t>Taking the key themes, create a list of statements that represent how the team would be if an environment of trust was fully visible and evident</a:t>
            </a:r>
          </a:p>
          <a:p>
            <a:pPr>
              <a:defRPr/>
            </a:pPr>
            <a:endParaRPr lang="en-GB" sz="2800" dirty="0"/>
          </a:p>
          <a:p>
            <a:pPr>
              <a:defRPr/>
            </a:pPr>
            <a:r>
              <a:rPr lang="en-GB" sz="2800" dirty="0" err="1"/>
              <a:t>Eg.</a:t>
            </a:r>
            <a:r>
              <a:rPr lang="en-GB" sz="2800" dirty="0"/>
              <a:t>, Our team will/wont …</a:t>
            </a:r>
          </a:p>
          <a:p>
            <a:pPr>
              <a:defRPr/>
            </a:pPr>
            <a:endParaRPr lang="en-GB" sz="2800" dirty="0"/>
          </a:p>
          <a:p>
            <a:pPr>
              <a:defRPr/>
            </a:pPr>
            <a:r>
              <a:rPr lang="en-GB" sz="2800" dirty="0"/>
              <a:t>Be prepared to present and explain to everyone.</a:t>
            </a:r>
          </a:p>
          <a:p>
            <a:pPr lvl="1">
              <a:buFontTx/>
              <a:buNone/>
              <a:defRPr/>
            </a:pPr>
            <a:endParaRPr lang="en-GB" sz="2400" dirty="0"/>
          </a:p>
        </p:txBody>
      </p:sp>
      <p:pic>
        <p:nvPicPr>
          <p:cNvPr id="7" name="Picture 6">
            <a:extLst>
              <a:ext uri="{FF2B5EF4-FFF2-40B4-BE49-F238E27FC236}">
                <a16:creationId xmlns:a16="http://schemas.microsoft.com/office/drawing/2014/main" id="{EA47AB7E-B222-4072-A182-C0847C35A2E7}"/>
              </a:ext>
            </a:extLst>
          </p:cNvPr>
          <p:cNvPicPr>
            <a:picLocks noChangeAspect="1"/>
          </p:cNvPicPr>
          <p:nvPr/>
        </p:nvPicPr>
        <p:blipFill rotWithShape="1">
          <a:blip r:embed="rId3"/>
          <a:srcRect l="17836" t="47602" r="34118" b="28725"/>
          <a:stretch/>
        </p:blipFill>
        <p:spPr>
          <a:xfrm>
            <a:off x="9204212" y="5494989"/>
            <a:ext cx="2608646" cy="722997"/>
          </a:xfrm>
          <a:prstGeom prst="rect">
            <a:avLst/>
          </a:prstGeom>
        </p:spPr>
      </p:pic>
    </p:spTree>
    <p:extLst>
      <p:ext uri="{BB962C8B-B14F-4D97-AF65-F5344CB8AC3E}">
        <p14:creationId xmlns:p14="http://schemas.microsoft.com/office/powerpoint/2010/main" val="13277787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534B430FA86BD4298751F8079EF342C" ma:contentTypeVersion="12" ma:contentTypeDescription="Create a new document." ma:contentTypeScope="" ma:versionID="a9b9a830d08ab399114139987b71039c">
  <xsd:schema xmlns:xsd="http://www.w3.org/2001/XMLSchema" xmlns:xs="http://www.w3.org/2001/XMLSchema" xmlns:p="http://schemas.microsoft.com/office/2006/metadata/properties" xmlns:ns2="6f05cde9-ed0f-4143-94ba-df20b77b3424" xmlns:ns3="6f2dd751-0861-4bce-9be2-37e466fae4e5" targetNamespace="http://schemas.microsoft.com/office/2006/metadata/properties" ma:root="true" ma:fieldsID="c371673724ddd434e5c5f9f3df601829" ns2:_="" ns3:_="">
    <xsd:import namespace="6f05cde9-ed0f-4143-94ba-df20b77b3424"/>
    <xsd:import namespace="6f2dd751-0861-4bce-9be2-37e466fae4e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05cde9-ed0f-4143-94ba-df20b77b34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f2dd751-0861-4bce-9be2-37e466fae4e5"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f05cde9-ed0f-4143-94ba-df20b77b342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D287BF2-B723-48C4-AFAE-E6CAD983C8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05cde9-ed0f-4143-94ba-df20b77b3424"/>
    <ds:schemaRef ds:uri="6f2dd751-0861-4bce-9be2-37e466fae4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8462C13-7C85-4EA2-8886-5533F5CAE9AD}">
  <ds:schemaRefs>
    <ds:schemaRef ds:uri="http://schemas.microsoft.com/sharepoint/v3/contenttype/forms"/>
  </ds:schemaRefs>
</ds:datastoreItem>
</file>

<file path=customXml/itemProps3.xml><?xml version="1.0" encoding="utf-8"?>
<ds:datastoreItem xmlns:ds="http://schemas.openxmlformats.org/officeDocument/2006/customXml" ds:itemID="{F137826B-80EC-4961-9F18-232A743FAB6D}">
  <ds:schemaRefs>
    <ds:schemaRef ds:uri="http://purl.org/dc/elements/1.1/"/>
    <ds:schemaRef ds:uri="http://www.w3.org/XML/1998/namespace"/>
    <ds:schemaRef ds:uri="http://purl.org/dc/terms/"/>
    <ds:schemaRef ds:uri="http://purl.org/dc/dcmitype/"/>
    <ds:schemaRef ds:uri="http://schemas.openxmlformats.org/package/2006/metadata/core-properties"/>
    <ds:schemaRef ds:uri="http://schemas.microsoft.com/office/infopath/2007/PartnerControls"/>
    <ds:schemaRef ds:uri="http://schemas.microsoft.com/office/2006/documentManagement/types"/>
    <ds:schemaRef ds:uri="6f2dd751-0861-4bce-9be2-37e466fae4e5"/>
    <ds:schemaRef ds:uri="6f05cde9-ed0f-4143-94ba-df20b77b3424"/>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0</TotalTime>
  <Words>292</Words>
  <Application>Microsoft Office PowerPoint</Application>
  <PresentationFormat>Widescreen</PresentationFormat>
  <Paragraphs>32</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Lisa Baker</dc:creator>
  <cp:lastModifiedBy>Lisa Baker</cp:lastModifiedBy>
  <cp:revision>1</cp:revision>
  <dcterms:created xsi:type="dcterms:W3CDTF">2024-03-10T13:21:02Z</dcterms:created>
  <dcterms:modified xsi:type="dcterms:W3CDTF">2024-03-10T13:21:28Z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0x0101006534B430FA86BD4298751F8079EF342C</vt:lpwstr>
  </property>
  <property fmtid="{D5CDD505-2E9C-101B-9397-08002B2CF9AE}" pid="3" name="MediaServiceImageTags">
    <vt:lpwstr/>
  </property>
</Properties>
</file>